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notesSlides/notesSlide26.xml" ContentType="application/vnd.openxmlformats-officedocument.presentationml.notesSlide+xml"/>
  <Override PartName="/ppt/ink/ink937.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1134.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709" r:id="rId3"/>
    <p:sldMasterId id="2147483729" r:id="rId4"/>
  </p:sldMasterIdLst>
  <p:notesMasterIdLst>
    <p:notesMasterId r:id="rId60"/>
  </p:notesMasterIdLst>
  <p:sldIdLst>
    <p:sldId id="256" r:id="rId5"/>
    <p:sldId id="402" r:id="rId6"/>
    <p:sldId id="276" r:id="rId7"/>
    <p:sldId id="1049" r:id="rId8"/>
    <p:sldId id="1053" r:id="rId9"/>
    <p:sldId id="1052" r:id="rId10"/>
    <p:sldId id="1054" r:id="rId11"/>
    <p:sldId id="292" r:id="rId12"/>
    <p:sldId id="291" r:id="rId13"/>
    <p:sldId id="1050" r:id="rId14"/>
    <p:sldId id="1051" r:id="rId15"/>
    <p:sldId id="293" r:id="rId16"/>
    <p:sldId id="1023" r:id="rId17"/>
    <p:sldId id="1024" r:id="rId18"/>
    <p:sldId id="295" r:id="rId19"/>
    <p:sldId id="296" r:id="rId20"/>
    <p:sldId id="297" r:id="rId21"/>
    <p:sldId id="298" r:id="rId22"/>
    <p:sldId id="299" r:id="rId23"/>
    <p:sldId id="300" r:id="rId24"/>
    <p:sldId id="301" r:id="rId25"/>
    <p:sldId id="303" r:id="rId26"/>
    <p:sldId id="423" r:id="rId27"/>
    <p:sldId id="306" r:id="rId28"/>
    <p:sldId id="307" r:id="rId29"/>
    <p:sldId id="424" r:id="rId30"/>
    <p:sldId id="425" r:id="rId31"/>
    <p:sldId id="426" r:id="rId32"/>
    <p:sldId id="427" r:id="rId33"/>
    <p:sldId id="305" r:id="rId34"/>
    <p:sldId id="308" r:id="rId35"/>
    <p:sldId id="309" r:id="rId36"/>
    <p:sldId id="310" r:id="rId37"/>
    <p:sldId id="311" r:id="rId38"/>
    <p:sldId id="420" r:id="rId39"/>
    <p:sldId id="428" r:id="rId40"/>
    <p:sldId id="315" r:id="rId41"/>
    <p:sldId id="316" r:id="rId42"/>
    <p:sldId id="317" r:id="rId43"/>
    <p:sldId id="318" r:id="rId44"/>
    <p:sldId id="429" r:id="rId45"/>
    <p:sldId id="422" r:id="rId46"/>
    <p:sldId id="421" r:id="rId47"/>
    <p:sldId id="430" r:id="rId48"/>
    <p:sldId id="314" r:id="rId49"/>
    <p:sldId id="319" r:id="rId50"/>
    <p:sldId id="320" r:id="rId51"/>
    <p:sldId id="321" r:id="rId52"/>
    <p:sldId id="324" r:id="rId53"/>
    <p:sldId id="328" r:id="rId54"/>
    <p:sldId id="329" r:id="rId55"/>
    <p:sldId id="330" r:id="rId56"/>
    <p:sldId id="331" r:id="rId57"/>
    <p:sldId id="419" r:id="rId58"/>
    <p:sldId id="409" r:id="rId59"/>
  </p:sldIdLst>
  <p:sldSz cx="12188825" cy="6858000"/>
  <p:notesSz cx="6858000" cy="9144000"/>
  <p:embeddedFontLst>
    <p:embeddedFont>
      <p:font typeface="Arial Black" panose="020B0A04020102020204" pitchFamily="34" charset="0"/>
      <p:regular r:id="rId61"/>
      <p:bold r:id="rId62"/>
    </p:embeddedFont>
    <p:embeddedFont>
      <p:font typeface="Cambria" panose="02040503050406030204" pitchFamily="18" charset="0"/>
      <p:regular r:id="rId63"/>
      <p:bold r:id="rId64"/>
      <p:italic r:id="rId65"/>
      <p:boldItalic r:id="rId66"/>
    </p:embeddedFont>
    <p:embeddedFont>
      <p:font typeface="Cooper Black" panose="0208090404030B020404" pitchFamily="18" charset="0"/>
      <p:regular r:id="rId67"/>
    </p:embeddedFont>
    <p:embeddedFont>
      <p:font typeface="Corben" panose="020B0604020202020204" charset="0"/>
      <p:bold r:id="rId68"/>
    </p:embeddedFont>
    <p:embeddedFont>
      <p:font typeface="Open Sans" panose="020B0606030504020204" pitchFamily="34" charset="0"/>
      <p:regular r:id="rId69"/>
      <p:bold r:id="rId70"/>
      <p:italic r:id="rId71"/>
      <p:boldItalic r:id="rId72"/>
    </p:embeddedFont>
    <p:embeddedFont>
      <p:font typeface="Quattrocento Sans" panose="020B0502050000020003" pitchFamily="34" charset="0"/>
      <p:regular r:id="rId73"/>
      <p:bold r:id="rId74"/>
      <p:italic r:id="rId75"/>
      <p:boldItalic r:id="rId76"/>
    </p:embeddedFont>
    <p:embeddedFont>
      <p:font typeface="Segoe UI" panose="020B0502040204020203" pitchFamily="34" charset="0"/>
      <p:regular r:id="rId77"/>
      <p:bold r:id="rId78"/>
      <p:italic r:id="rId79"/>
      <p:boldItalic r:id="rId80"/>
    </p:embeddedFont>
    <p:embeddedFont>
      <p:font typeface="Segoe UI Light" panose="020B0502040204020203" pitchFamily="34" charset="0"/>
      <p:regular r:id="rId81"/>
      <p: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03" roundtripDataSignature="AMtx7mjDuvg+AJ5SXhqS019oXJCQRE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3E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80" autoAdjust="0"/>
    <p:restoredTop sz="94660"/>
  </p:normalViewPr>
  <p:slideViewPr>
    <p:cSldViewPr snapToGrid="0">
      <p:cViewPr varScale="1">
        <p:scale>
          <a:sx n="104" d="100"/>
          <a:sy n="104" d="100"/>
        </p:scale>
        <p:origin x="612" y="80"/>
      </p:cViewPr>
      <p:guideLst>
        <p:guide orient="horz" pos="2160"/>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3.fntdata"/><Relationship Id="rId68" Type="http://schemas.openxmlformats.org/officeDocument/2006/relationships/font" Target="fonts/font8.fntdata"/><Relationship Id="rId205"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14.fntdata"/><Relationship Id="rId79" Type="http://schemas.openxmlformats.org/officeDocument/2006/relationships/font" Target="fonts/font19.fntdata"/><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font" Target="fonts/font17.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2.fntdata"/><Relationship Id="rId80" Type="http://schemas.openxmlformats.org/officeDocument/2006/relationships/font" Target="fonts/font20.fntdata"/><Relationship Id="rId206"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7.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2.xml"/><Relationship Id="rId204" Type="http://schemas.openxmlformats.org/officeDocument/2006/relationships/presProps" Target="presProps.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font" Target="fonts/font21.fntdata"/><Relationship Id="rId4" Type="http://schemas.openxmlformats.org/officeDocument/2006/relationships/slideMaster" Target="slideMasters/slideMaster4.xml"/><Relationship Id="rId9" Type="http://schemas.openxmlformats.org/officeDocument/2006/relationships/slide" Target="slides/slide5.xml"/><Relationship Id="rId207"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16.fntdata"/><Relationship Id="rId7" Type="http://schemas.openxmlformats.org/officeDocument/2006/relationships/slide" Target="slides/slide3.xml"/><Relationship Id="rId71" Type="http://schemas.openxmlformats.org/officeDocument/2006/relationships/font" Target="fonts/font11.fntdata"/><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6.fntdata"/><Relationship Id="rId61" Type="http://schemas.openxmlformats.org/officeDocument/2006/relationships/font" Target="fonts/font1.fntdata"/><Relationship Id="rId82" Type="http://schemas.openxmlformats.org/officeDocument/2006/relationships/font" Target="fonts/font22.fntdata"/><Relationship Id="rId203" Type="http://customschemas.google.com/relationships/presentationmetadata" Target="meta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21.766"/>
    </inkml:context>
    <inkml:brush xml:id="br0">
      <inkml:brushProperty name="width" value="0.05" units="cm"/>
      <inkml:brushProperty name="height" value="0.05" units="cm"/>
    </inkml:brush>
  </inkml:definitions>
  <inkml:trace contextRef="#ctx0" brushRef="#br0">122 1 24575,'0'3'0,"0"4"0,-3 3 0,-1 4 0,-2 1 0,-1 2 0,-2 1 0,-2 2 0,-2 2 0,1 2 0,0 1 0,-2 1 0,3-1 0,2-1 0,3-3 0,3-1 0,1-5-8191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6:11.183"/>
    </inkml:context>
    <inkml:brush xml:id="br0">
      <inkml:brushProperty name="width" value="0.05" units="cm"/>
      <inkml:brushProperty name="height" value="0.05" units="cm"/>
    </inkml:brush>
  </inkml:definitions>
  <inkml:trace contextRef="#ctx0" brushRef="#br0">41 0 24575,'-35'0'0,"29"0"0,24 0 0,638 20 0,-628-18 0,-1-2 0,-1 2 0,1 1 0,-1 1 0,41 12 0,-52-8-1365</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22.736"/>
    </inkml:context>
    <inkml:brush xml:id="br0">
      <inkml:brushProperty name="width" value="0.05" units="cm"/>
      <inkml:brushProperty name="height" value="0.05" units="cm"/>
    </inkml:brush>
  </inkml:definitions>
  <inkml:trace contextRef="#ctx0" brushRef="#br0">28 149 24575,'1'-3'0,"1"0"0,0 0 0,-1 0 0,1 0 0,1 0 0,-1 0 0,0 1 0,5-4 0,-2 0 0,-4 5 0,-1 0 0,1 0 0,-1 0 0,1 0 0,0 0 0,0 1 0,-1-1 0,1 0 0,0 0 0,0 1 0,0-1 0,0 0 0,0 1 0,0-1 0,0 1 0,0-1 0,0 1 0,0-1 0,0 1 0,0 0 0,0 0 0,1 0 0,-1-1 0,0 1 0,0 0 0,0 0 0,0 1 0,0-1 0,1 0 0,0 0 0,-1 2 0,0-1 0,0 0 0,0 1 0,0-1 0,0 1 0,0-1 0,0 1 0,0 0 0,-1-1 0,1 1 0,-1 0 0,1-1 0,-1 1 0,0 0 0,0 0 0,1-1 0,-1 1 0,0 0 0,-1 3 0,-1 16 0,-1 0 0,0 0 0,-2 0 0,0-1 0,-2 1 0,0-1 0,-1 0 0,-1-1 0,-1 0 0,-13 18 0,12-25 0,11-12 0,0 0 0,-1 0 0,1 0 0,0 0 0,0 0 0,0 0 0,-1-1 0,1 1 0,0 0 0,0 0 0,0 0 0,0 0 0,-1 0 0,1-1 0,0 1 0,0 0 0,0 0 0,0 0 0,0-1 0,0 1 0,0 0 0,-1 0 0,1 0 0,0-1 0,0 1 0,0 0 0,0 0 0,0-1 0,0 1 0,0 0 0,0 0 0,0 0 0,0-1 0,0 1 0,1-1 0,4-30 0,16-30 0,2 2 0,57-104 0,-76 155 0,1 1 0,0 0 0,0 0 0,0 0 0,1 0 0,10-8 0,-15 14 0,0 0 0,1 0 0,-1 0 0,0 1 0,1-1 0,-1 0 0,0 1 0,1-1 0,-1 1 0,1-1 0,-1 1 0,1 0 0,-1-1 0,1 1 0,-1 0 0,1 0 0,-1 0 0,2 1 0,-1-1 0,0 1 0,-1 0 0,1 0 0,0 0 0,-1 0 0,1 0 0,-1 0 0,1 0 0,-1 1 0,0-1 0,0 1 0,1-1 0,-1 1 0,0-1 0,0 1 0,-1-1 0,1 1 0,1 3 0,4 9 0,-1 0 0,-1 0 0,0 1 0,2 23 0,3 61 0,-8-83 0,2 86-1365,-4-77-5461</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3.291"/>
    </inkml:context>
    <inkml:brush xml:id="br0">
      <inkml:brushProperty name="width" value="0.05" units="cm"/>
      <inkml:brushProperty name="height" value="0.05" units="cm"/>
    </inkml:brush>
  </inkml:definitions>
  <inkml:trace contextRef="#ctx0" brushRef="#br0">75 143 24575,'4'-2'0,"44"-18"0,-46 19 0,1 0 0,-1 1 0,1-1 0,-1 1 0,0-1 0,1 1 0,-1 0 0,1 0 0,-1 0 0,1 0 0,-1 0 0,1 0 0,-1 1 0,1-1 0,-1 1 0,4 2 0,-5-3 0,-1 0 0,1 1 0,-1-1 0,1 1 0,-1 0 0,0-1 0,1 1 0,-1-1 0,0 1 0,1 0 0,-1-1 0,0 1 0,0-1 0,0 1 0,1 0 0,-1-1 0,0 1 0,0 0 0,0 0 0,0-1 0,0 1 0,0 0 0,-1-1 0,1 1 0,0 0 0,0-1 0,-1 2 0,-8 20 0,6-16 0,-33 80 0,-43 159 0,49-142 0,17-68 0,8-19 0,14-36 0,185-450 0,-188 456 0,1-3 0,0 0 0,2 0 0,0 0 0,0 1 0,2 1 0,12-16 0,-22 30 0,0-1 0,1 1 0,-1-1 0,1 1 0,-1 0 0,1 0 0,0-1 0,-1 1 0,1 0 0,0 0 0,0 1 0,0-1 0,0 0 0,-1 1 0,1-1 0,0 1 0,0-1 0,4 1 0,-5 0 0,1 1 0,-1-1 0,1 0 0,-1 1 0,1 0 0,-1-1 0,0 1 0,1 0 0,-1 0 0,0 0 0,1 0 0,-1 0 0,0 0 0,0 0 0,0 0 0,0 0 0,0 1 0,1 1 0,2 5 0,0 0 0,0 1 0,-1 0 0,0-1 0,0 1 0,1 13 0,5 48 0,-1 125 0,-5-71 0,2-16-1365,-4-71-5461</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3.820"/>
    </inkml:context>
    <inkml:brush xml:id="br0">
      <inkml:brushProperty name="width" value="0.05" units="cm"/>
      <inkml:brushProperty name="height" value="0.05" units="cm"/>
    </inkml:brush>
  </inkml:definitions>
  <inkml:trace contextRef="#ctx0" brushRef="#br0">14 441 24575,'0'-4'0,"-1"0"0,1-1 0,-1 1 0,0 0 0,-3-6 0,3 7 0,0 0 0,0 0 0,0 0 0,0-1 0,1 1 0,-1 0 0,1-4 0,0 5 0,0 1 0,1-1 0,-1 1 0,1-1 0,-1 1 0,1-1 0,0 1 0,-1-1 0,1 1 0,0 0 0,0-1 0,0 1 0,0 0 0,0 0 0,0 0 0,0 0 0,1 0 0,-1 0 0,2-2 0,5-1 0,0-1 0,0 1 0,0 1 0,1-1 0,-1 1 0,1 1 0,9-2 0,66-7 0,-47 7 0,-4 0 0,1 0 0,0-1 0,37-10 0,-69 14 0,1 0 0,-1 0 0,0 0 0,0 0 0,0 0 0,1 0 0,-1-1 0,-1 1 0,1 0 0,0-1 0,0 0 0,0 1 0,-1-1 0,1 0 0,-1 0 0,0 0 0,1 0 0,-1 0 0,0 0 0,0-1 0,0 1 0,0 0 0,-1 0 0,1-1 0,-1 1 0,1-1 0,-1-4 0,3 8 0,1 8 0,3 11 0,10 53 0,-3 2 0,-4 0 0,-3 0 0,-3 0 0,-6 84 0,2-157 0,0 2 0,-1-1 0,1 1 0,0 0 0,-1-1 0,0 1 0,0-1 0,0 1 0,-2 3 0,3-7 0,0 0 0,0 1 0,0-1 0,0 0 0,0 0 0,0 0 0,0 0 0,0 0 0,0 0 0,0 0 0,0 0 0,0 0 0,0 0 0,-1 0 0,1 0 0,0 0 0,0 0 0,0 0 0,0 0 0,0 0 0,0 0 0,0 0 0,0 0 0,0 0 0,-1 0 0,1 0 0,0 0 0,0 0 0,0 0 0,0 0 0,0 0 0,0 0 0,0 0 0,0 0 0,0 0 0,0 0 0,0 0 0,0 0 0,-1 0 0,1 0 0,0-1 0,0 1 0,0 0 0,0 0 0,0 0 0,0 0 0,0 0 0,0 0 0,0 0 0,0 0 0,0 0 0,0 0 0,0 0 0,0-1 0,0 1 0,0 0 0,0 0 0,-4-10 0,-1-11 0,-5-63 0,4-1 0,5-102 0,2 95 0,-2 37 0,0 8 0,2 0 0,10-73 0,-9 114 0,-1 0 0,0 0 0,1 0 0,0 0 0,1 0 0,0 0 0,-1 1 0,5-6 0,-6 9 0,1 1 0,-1-1 0,0 1 0,1-1 0,-1 1 0,1 0 0,-1-1 0,1 1 0,0 0 0,-1 0 0,1 0 0,0 1 0,0-1 0,0 0 0,0 1 0,0-1 0,0 1 0,0-1 0,0 1 0,0 0 0,0 0 0,0 0 0,-1 0 0,1 0 0,0 1 0,0-1 0,0 1 0,3 0 0,3 2 0,-1 0 0,1 1 0,-1 0 0,0 0 0,0 1 0,0 0 0,-1 0 0,1 1 0,-1 0 0,-1 0 0,8 9 0,-1 2 0,0-1 0,-1 1 0,13 31 0,-18-37 0,-2 1 0,0 0 0,0 0 0,-1 0 0,0 1 0,-1-1 0,-1 1 0,0 25 0,-1-31 0,-1 1 0,0-1 0,0 0 0,-1 1 0,0-1 0,-1 0 0,1 0 0,-1 0 0,-1 0 0,1-1 0,-1 1 0,0-1 0,0 0 0,-1 0 0,0 0 0,-9 7 0,2-3-151,-1-1-1,0-1 0,-1 0 0,0-1 1,0 0-1,0-1 0,-1-1 1,-18 4-1,-18 3-6674</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4.567"/>
    </inkml:context>
    <inkml:brush xml:id="br0">
      <inkml:brushProperty name="width" value="0.05" units="cm"/>
      <inkml:brushProperty name="height" value="0.05" units="cm"/>
    </inkml:brush>
  </inkml:definitions>
  <inkml:trace contextRef="#ctx0" brushRef="#br0">1380 252 24575,'19'-19'0,"27"-35"0,-41 46 0,0 1 0,-1 0 0,1-1 0,-1 0 0,-1 0 0,1 0 0,-1-1 0,3-14 0,-6 20 0,1 0 0,-1 0 0,0 0 0,0 0 0,0 0 0,0 0 0,0 1 0,-1-1 0,0 0 0,1 0 0,-1 0 0,0 0 0,0 1 0,0-1 0,-1 0 0,1 1 0,-1-1 0,1 1 0,-4-4 0,2 3 0,-1 0 0,0 0 0,1 1 0,-1-1 0,0 1 0,0 0 0,-1 0 0,1 0 0,0 1 0,-1-1 0,-5 0 0,-6-1 0,0 2 0,0-1 0,0 2 0,0 0 0,0 1 0,-17 3 0,-4 4-39,-1 2 0,2 1 0,-1 1 0,2 2-1,-56 31 1,16-1-179,-96 75 0,86-52 162,2 4 0,-115 130 0,138-131 64,3 3 0,4 2 1,-62 115-1,96-153-8,1 1 0,2 1 0,1 0 0,3 1 0,-15 79 0,24-96 0,1-1 0,1 1 0,1 0 0,0-1 0,2 1 0,1-1 0,1 1 0,1-1 0,0 0 0,2-1 0,1 0 0,15 32 0,-7-27 6,1 0 0,0-2 1,2 0-1,1-1 0,0-1 0,2-1 0,1-1 0,0-1 0,1-1 0,43 24 1,-13-13-75,1-2 1,0-3 0,2-3-1,79 20 1,-36-19-391,1-4-1,0-4 1,2-5-1,-1-4 1,201-17 0,-178-3 297,0-6 0,-1-5 0,-1-5 0,169-69 0,-199 62 180,-2-5 0,-2-3 0,125-88 0,-162 96-180,-2-2 0,-3-1 0,-1-3 0,-1-2 0,-3-2 0,59-87 0,-82 105 127,-1-2 0,-1 0 1,-2-1-1,-2-1 0,-1 0 0,13-58 0,-21 67 42,0 0-1,-2 0 0,0 0 0,-2 0 0,-1 0 0,-1 0 1,-1 0-1,-1 1 0,-2-1 0,-11-33 0,7 32-5,-1 1 1,-1 0-1,-1 1 0,-2 1 0,0 0 0,-1 1 1,-23-24-1,11 18 6,0 1 0,-2 2-1,0 1 1,-53-30 0,16 18 3,-2 2 1,-1 4-1,-1 3 0,-126-30 1,79 31 35,0 5 1,-1 5 0,-1 6 0,0 4-1,-158 14 1,219-2 319,-109 26 0,89-9-3853</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5.129"/>
    </inkml:context>
    <inkml:brush xml:id="br0">
      <inkml:brushProperty name="width" value="0.05" units="cm"/>
      <inkml:brushProperty name="height" value="0.05" units="cm"/>
    </inkml:brush>
  </inkml:definitions>
  <inkml:trace contextRef="#ctx0" brushRef="#br0">298 234 24575,'1'-54'0,"-2"-65"0,1 117 0,0-1 0,0 1 0,0 0 0,-1-1 0,1 1 0,-1-1 0,1 1 0,-1-1 0,0 1 0,0 0 0,0 0 0,0-1 0,0 1 0,0 0 0,-1 0 0,1 0 0,-1 0 0,1 0 0,-1 1 0,0-1 0,0 0 0,0 1 0,0-1 0,0 1 0,0 0 0,0-1 0,0 1 0,0 0 0,-1 1 0,1-1 0,-1 0 0,1 1 0,0-1 0,-1 1 0,1-1 0,-1 1 0,1 0 0,-1 0 0,1 1 0,-1-1 0,1 0 0,0 1 0,-5 1 0,-6 1 0,1 1 0,-1 1 0,1 0 0,0 1 0,0 0 0,1 1 0,0 0 0,0 1 0,0 0 0,1 1 0,1 0 0,-1 0 0,-14 20 0,20-23 0,0-1 0,1 1 0,-1 0 0,1 0 0,0 1 0,0-1 0,1 0 0,0 1 0,0 0 0,1-1 0,-1 1 0,1 0 0,1 0 0,-1 0 0,1 0 0,1 0 0,-1-1 0,1 1 0,0 0 0,1 0 0,0-1 0,0 1 0,0 0 0,1-1 0,0 0 0,0 0 0,8 12 0,0-4 0,1 0 0,0-1 0,1 0 0,0-1 0,1 0 0,17 11 0,98 51 0,-27-17 0,-96-53 0,31 22 0,-35-25 0,0 1 0,0 0 0,0 0 0,0 0 0,0 0 0,-1 0 0,1 1 0,-1-1 0,1 0 0,-1 1 0,0-1 0,0 1 0,1 2 0,-2-4 0,0 1 0,0-1 0,0 0 0,0 0 0,0 0 0,-1 0 0,1 0 0,0 0 0,-1 1 0,1-1 0,-1 0 0,1 0 0,-1 0 0,1 0 0,-1 0 0,0 0 0,1 0 0,-1-1 0,0 1 0,0 0 0,0 0 0,0-1 0,0 1 0,0 0 0,0-1 0,0 1 0,0-1 0,-1 1 0,-34 12 0,13-8 0,0-1 0,-1-1 0,1-2 0,-48-1 0,54-1 0,-1-1 0,1-1 0,0-1 0,0 0 0,0-1 0,1-1 0,-23-10 0,34 13 29,-1 0-1,1 0 1,0-1-1,0 0 0,0 0 1,0 0-1,1-1 1,0 1-1,0-1 1,0 0-1,-5-8 1,7 8-143,0 1 0,0 0 0,0-1 0,1 0 1,0 1-1,0-1 0,0 0 0,1 0 1,-1 0-1,1 0 0,0 1 0,0-1 1,1 0-1,2-9 0,8-24-6712</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5.456"/>
    </inkml:context>
    <inkml:brush xml:id="br0">
      <inkml:brushProperty name="width" value="0.05" units="cm"/>
      <inkml:brushProperty name="height" value="0.05" units="cm"/>
    </inkml:brush>
  </inkml:definitions>
  <inkml:trace contextRef="#ctx0" brushRef="#br0">0 3 24575,'38'-1'0,"-20"0"0,0 1 0,0 0 0,24 5 0,-42-5 0,0 0 0,1 0 0,-1 0 0,0 0 0,1 0 0,-1 0 0,0 0 0,1 0 0,-1 0 0,0 1 0,1-1 0,-1 0 0,0 0 0,1 0 0,-1 0 0,0 1 0,0-1 0,1 0 0,-1 0 0,0 1 0,0-1 0,1 0 0,-1 0 0,0 1 0,0-1 0,0 0 0,0 1 0,0-1 0,1 0 0,-1 1 0,0-1 0,0 0 0,0 1 0,0-1 0,0 0 0,0 1 0,0-1 0,0 0 0,0 1 0,0-1 0,0 0 0,0 1 0,0-1 0,-1 0 0,1 1 0,0-1 0,0 0 0,0 1 0,0-1 0,-1 0 0,1 0 0,0 1 0,0-1 0,0 0 0,-1 0 0,1 1 0,0-1 0,0 0 0,-1 0 0,1 0 0,0 1 0,-1-1 0,1 0 0,-28 22 0,14-11 0,10-7 0,0 0 0,1 0 0,-1 0 0,1 0 0,0 1 0,1 0 0,-1 0 0,1-1 0,0 1 0,0 1 0,0-1 0,1 0 0,-1 0 0,1 1 0,0 8 0,1-6 0,0-1 0,1 1 0,0-1 0,0 0 0,1 1 0,-1-1 0,2 0 0,-1 0 0,1 0 0,7 12 0,-7-12 0,1-1 0,1 1 0,-1-1 0,1 0 0,0 0 0,1-1 0,-1 1 0,1-1 0,0 0 0,1-1 0,-1 1 0,1-1 0,0 0 0,0-1 0,0 0 0,0 0 0,0-1 0,1 1 0,-1-2 0,1 1 0,0-1 0,15 1 0,-14-4 0,0 1 0,0-1 0,0-1 0,-1 1 0,1-2 0,-1 1 0,1-1 0,-1 0 0,0-1 0,-1 0 0,1 0 0,-1-1 0,0 0 0,0 0 0,-1 0 0,0-1 0,0 0 0,0 0 0,-1-1 0,0 0 0,0 0 0,-1 0 0,0 0 0,-1-1 0,0 1 0,0-1 0,-1 0 0,0 0 0,0 0 0,-1 0 0,0 0 0,-1-12 0,0 17 0,-1 0 0,1 0 0,-1 0 0,0 0 0,0 0 0,0 0 0,-1 0 0,0 1 0,1-1 0,-1 0 0,0 1 0,-1-1 0,1 1 0,-1 0 0,1 0 0,-1 0 0,0 0 0,0 0 0,0 1 0,0-1 0,-1 1 0,1 0 0,-1 0 0,1 0 0,-1 1 0,0-1 0,0 1 0,0 0 0,0 0 0,0 0 0,0 0 0,-4 0 0,2 1 0,0-1 0,-1 1 0,1 0 0,0 0 0,-1 1 0,1 0 0,0 0 0,0 1 0,0-1 0,0 1 0,0 0 0,0 1 0,0 0 0,1 0 0,-1 0 0,1 0 0,0 1 0,0 0 0,0 0 0,-5 6 0,9-9-32,1 0 1,-1-1-1,0 1 0,0 0 0,1 0 1,-1 0-1,0 0 0,1 0 0,-1 0 1,1 0-1,0 0 0,-1 1 0,1-1 1,0 0-1,-1 0 0,1 0 0,0 0 1,0 0-1,0 1 0,0-1 0,0 0 1,0 0-1,1 0 0,-1 0 0,0 0 1,0 1-1,1-1 0,-1 0 0,1 0 1,-1 0-1,1 0 0,-1 0 0,1 0 1,0 0-1,0 0 0,-1 0 0,1-1 1,0 1-1,0 0 0,0 0 0,0-1 1,1 2-1,15 6-6794</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5.797"/>
    </inkml:context>
    <inkml:brush xml:id="br0">
      <inkml:brushProperty name="width" value="0.05" units="cm"/>
      <inkml:brushProperty name="height" value="0.05" units="cm"/>
    </inkml:brush>
  </inkml:definitions>
  <inkml:trace contextRef="#ctx0" brushRef="#br0">121 275 24575,'0'-7'0,"0"-35"0,-6-45 0,4 74 0,0 1 0,-1 0 0,0 0 0,-1 0 0,0 0 0,-1 0 0,0 1 0,-8-12 0,13 22 0,-1 0 0,0 0 0,1-1 0,-1 1 0,0 0 0,1 0 0,-1 0 0,0 0 0,0 0 0,0 0 0,0 0 0,0 0 0,0 1 0,0-1 0,0 0 0,-1 1 0,1-1 0,0 0 0,0 1 0,-1 0 0,1-1 0,0 1 0,-1 0 0,-1-1 0,2 2 0,0-1 0,0 1 0,-1 0 0,1-1 0,0 1 0,0 0 0,0 0 0,0 0 0,0 0 0,0 0 0,0 0 0,0 0 0,0 0 0,0 0 0,1 1 0,-1-1 0,0 0 0,0 3 0,-3 7 0,0 0 0,1 1 0,0 0 0,-2 13 0,1 22 0,1 0 0,3 1 0,7 61 0,30 142 0,-35-237 0,25 121 0,15 111 0,-42-246 0,1 36 342,-5-20-686,4-16 308,0 0 0,0 0 1,0 1-1,-1-1 0,1 0 0,0 0 0,0 1 0,0-1 0,-1 0 0,1 0 1,0 0-1,0 1 0,-1-1 0,1 0 0,0 0 0,-1 0 0,1 0 0,0 0 1,0 0-1,-1 0 0,1 1 0,0-1 0,-1 0 0,1 0 0,0 0 0,-1 0 1,1 0-1,0 0 0,0 0 0,-1-1 0,1 1 0,0 0 0,-1 0 0,1 0 1,0 0-1,0 0 0,-1-1 0,-10-6-6790</inkml:trace>
  <inkml:trace contextRef="#ctx0" brushRef="#br0" timeOffset="1">1 701 24575,'0'-9'0,"0"-11"0,0-8 0,0-6 0,3 1 0,4 3 0,3 6 0,4 5 0,4 5 0,6 3 0,3 2 0,8 1 0,-4 1-8191</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6.153"/>
    </inkml:context>
    <inkml:brush xml:id="br0">
      <inkml:brushProperty name="width" value="0.05" units="cm"/>
      <inkml:brushProperty name="height" value="0.05" units="cm"/>
    </inkml:brush>
  </inkml:definitions>
  <inkml:trace contextRef="#ctx0" brushRef="#br0">1 73 24575,'4'-6'0,"1"1"0,-1-1 0,0 1 0,2-8 0,-5 12 0,0 0 0,0 0 0,-1 0 0,1 0 0,-1 0 0,1 0 0,-1 0 0,1 0 0,-1 0 0,0-1 0,1 1 0,-1 0 0,0 0 0,0-1 0,0 1 0,0 0 0,0 0 0,0-1 0,0 1 0,-1 0 0,1 0 0,0 0 0,-1 0 0,1-1 0,-1 1 0,1 0 0,-1 0 0,0 0 0,0-1 0,1 1 0,-1 1 0,1 0 0,0 0 0,0 0 0,-1 0 0,1-1 0,0 1 0,0 0 0,-1 0 0,1 0 0,0 0 0,0 0 0,-1 0 0,1 0 0,0 0 0,0 0 0,-1 0 0,1 0 0,0 0 0,0 0 0,-1 0 0,1 0 0,0 0 0,0 0 0,-1 0 0,1 0 0,0 1 0,0-1 0,-1 0 0,1 0 0,0 0 0,0 0 0,0 0 0,-1 1 0,1-1 0,0 0 0,-7 13 0,2 15 0,3 2 48,2 1 0,2 0-1,0 0 1,10 44 0,3 33-1652,-13-85-5222</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6.490"/>
    </inkml:context>
    <inkml:brush xml:id="br0">
      <inkml:brushProperty name="width" value="0.05" units="cm"/>
      <inkml:brushProperty name="height" value="0.05" units="cm"/>
    </inkml:brush>
  </inkml:definitions>
  <inkml:trace contextRef="#ctx0" brushRef="#br0">3 64 24575,'-3'0'0,"5"0"0,5 0 0,4 0 0,6 0 0,9-3 0,6-1 0,6 0 0,5-2 0,1 0 0,2-2 0,-1 1 0,-5 1 0,-4-1 0,-5 0 0,-8 2-8191</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7"/>
    </inkml:context>
    <inkml:brush xml:id="br0">
      <inkml:brushProperty name="width" value="0.05" units="cm"/>
      <inkml:brushProperty name="height" value="0.05" units="cm"/>
    </inkml:brush>
  </inkml:definitions>
  <inkml:trace contextRef="#ctx0" brushRef="#br0">30 195 24575,'-1'0'0,"-1"-1"0,1 1 0,0 0 0,-1 0 0,1 0 0,0-1 0,0 1 0,-1-1 0,1 1 0,0-1 0,0 1 0,0-1 0,0 0 0,0 0 0,0 1 0,0-1 0,0 0 0,0 0 0,0 0 0,0 0 0,0 0 0,1 0 0,-1 0 0,0-1 0,0 0 0,1 1 0,0 0 0,-1 1 0,1-1 0,0 0 0,0 0 0,0 0 0,0 0 0,0 0 0,0 1 0,0-1 0,0 0 0,1 0 0,-1 0 0,0 0 0,0 1 0,1-1 0,-1 0 0,0 0 0,1 1 0,-1-1 0,1 0 0,-1 0 0,1 1 0,-1-1 0,1 1 0,0-1 0,-1 0 0,1 1 0,0-1 0,-1 1 0,1-1 0,0 1 0,0 0 0,-1-1 0,1 1 0,0 0 0,0 0 0,0-1 0,1 1 0,19-4 0,0 0 0,1 2 0,30-1 0,-12 1 0,209-8 0,269-26 0,-507 34 0,-2 2 0,1-1 0,-1-1 0,1 0 0,-1 0 0,0-1 0,0 0 0,0 0 0,0-1 0,12-7 0,-20 10-30,0 1 0,0-1-1,-1 0 1,1 0 0,0 1-1,0-1 1,0 0 0,-1 0-1,1 0 1,0 0 0,-1 0-1,1 0 1,-1 0 0,1 0-1,-1 0 1,0 0-1,1 0 1,-1 0 0,0 0-1,0 0 1,0 0 0,0-1-1,0 1 1,0 0 0,0 0-1,0 0 1,0 0 0,0 0-1,0 0 1,-1 0 0,1-1-1,-1 1 1,1 0 0,-1 0-1,1 0 1,-1 0 0,1 1-1,-1-1 1,0 0 0,1 0-1,-1 0 1,0 0 0,0 1-1,-1-2 1,-13-9-6796</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8.815"/>
    </inkml:context>
    <inkml:brush xml:id="br0">
      <inkml:brushProperty name="width" value="0.05" units="cm"/>
      <inkml:brushProperty name="height" value="0.05" units="cm"/>
    </inkml:brush>
  </inkml:definitions>
  <inkml:trace contextRef="#ctx0" brushRef="#br0">72 1 24575,'-7'0'0,"0"0"0,-1 1 0,1 0 0,0 0 0,-12 4 0,18-5 0,0 0 0,0 1 0,0-1 0,0 1 0,0-1 0,0 1 0,0-1 0,1 1 0,-1 0 0,0 0 0,0-1 0,0 1 0,1 0 0,-1 0 0,0 0 0,1 0 0,-1 0 0,0 1 0,1 0 0,0-1 0,0 0 0,0 1 0,0-1 0,0 0 0,0 1 0,0-1 0,1 0 0,-1 1 0,1-1 0,-1 0 0,1 0 0,-1 1 0,1-1 0,0 0 0,-1 0 0,1 0 0,0 0 0,0 0 0,1 1 0,12 12 0,0-2 0,1 1 0,0-2 0,1 0 0,1-1 0,20 10 0,-7-3 0,164 82 0,-100-53 0,-88-43 0,0 0 0,-1 0 0,0 1 0,0-1 0,0 1 0,8 8 0,-12-11 0,0 0 0,0 1 0,0-1 0,0 1 0,0-1 0,0 1 0,0-1 0,-1 1 0,1-1 0,-1 1 0,1 0 0,-1 0 0,0-1 0,1 1 0,-1 0 0,0 0 0,0-1 0,0 1 0,0 0 0,-1 0 0,1-1 0,0 1 0,-1 0 0,1-1 0,-1 1 0,0 0 0,1-1 0,-3 3 0,-3 7 0,-2-1 0,1 0 0,-1 0 0,-1-1 0,0 0 0,-14 12 0,-68 43 0,71-50 0,-92 54-1365,84-54-5461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23.082"/>
    </inkml:context>
    <inkml:brush xml:id="br0">
      <inkml:brushProperty name="width" value="0.05" units="cm"/>
      <inkml:brushProperty name="height" value="0.05" units="cm"/>
    </inkml:brush>
  </inkml:definitions>
  <inkml:trace contextRef="#ctx0" brushRef="#br0">15 21 24575,'-3'0'0,"-4"0"0,3 0 0,4 0 0,5 0 0,8 0 0,4 0 0,6 0 0,4-3 0,3-1 0,0-2 0,-6-1-8191</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0.207"/>
    </inkml:context>
    <inkml:brush xml:id="br0">
      <inkml:brushProperty name="width" value="0.05" units="cm"/>
      <inkml:brushProperty name="height" value="0.05" units="cm"/>
    </inkml:brush>
  </inkml:definitions>
  <inkml:trace contextRef="#ctx0" brushRef="#br0">37 1 24575,'-3'3'0,"-7"0"0,-4 4 0,6 0 0,7-1 0,9-2 0,10-1 0,10-4 0,9-2 0,7-4 0,7 0 0,-4 1-8191</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0.533"/>
    </inkml:context>
    <inkml:brush xml:id="br0">
      <inkml:brushProperty name="width" value="0.05" units="cm"/>
      <inkml:brushProperty name="height" value="0.05" units="cm"/>
    </inkml:brush>
  </inkml:definitions>
  <inkml:trace contextRef="#ctx0" brushRef="#br0">0 29 24575,'0'3'0,"3"1"0,4-3 0,3-5 0,4-4 0,4-4 0,0 0-8191</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0.860"/>
    </inkml:context>
    <inkml:brush xml:id="br0">
      <inkml:brushProperty name="width" value="0.05" units="cm"/>
      <inkml:brushProperty name="height" value="0.05" units="cm"/>
    </inkml:brush>
  </inkml:definitions>
  <inkml:trace contextRef="#ctx0" brushRef="#br0">1 21 24575,'3'0'0,"3"0"0,5 0 0,2 0 0,6-3 0,7-1 0,9-3 0,-2 0-8191</inkml:trace>
  <inkml:trace contextRef="#ctx0" brushRef="#br0" timeOffset="1">1603 37 24575,'17'5'0,"1"0"0,0-2 0,0 0 0,0-1 0,28 0 0,94-12 0,-50 2 0,778-10 0,-640 18-1365,-207 0-5461</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1.326"/>
    </inkml:context>
    <inkml:brush xml:id="br0">
      <inkml:brushProperty name="width" value="0.05" units="cm"/>
      <inkml:brushProperty name="height" value="0.05" units="cm"/>
    </inkml:brush>
  </inkml:definitions>
  <inkml:trace contextRef="#ctx0" brushRef="#br0">1 0 24575,'6'0'0,"68"1"0,-63 0 0,0 0 0,0 1 0,0 0 0,0 0 0,0 1 0,13 6 0,-9-1 0,0 1 0,-1 0 0,-1 1 0,1 1 0,-1 0 0,-1 1 0,0 1 0,-1-1 0,0 2 0,9 15 0,-12-17 0,-1 1 0,0-1 0,-1 2 0,0-1 0,-1 1 0,-1 0 0,0 0 0,-1 0 0,0 1 0,-1-1 0,-1 1 0,0 16 0,-2-25-97,1 0-1,-1-1 1,0 1-1,-1 0 1,1 0-1,-1-1 1,-1 1-1,1 0 1,-1-1-1,1 0 1,-2 0-1,1 0 0,-7 8 1,-3 0-6729</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3.434"/>
    </inkml:context>
    <inkml:brush xml:id="br0">
      <inkml:brushProperty name="width" value="0.05" units="cm"/>
      <inkml:brushProperty name="height" value="0.05" units="cm"/>
    </inkml:brush>
  </inkml:definitions>
  <inkml:trace contextRef="#ctx0" brushRef="#br0">178 83 24575,'1'0'0,"-1"1"0,1-1 0,-1 0 0,1 1 0,0-1 0,-1 1 0,1-1 0,-1 0 0,1 1 0,-1-1 0,1 1 0,-1 0 0,0-1 0,1 1 0,-1-1 0,0 1 0,1-1 0,-1 1 0,0 0 0,1-1 0,-1 1 0,0 0 0,0-1 0,0 1 0,0 0 0,0 0 0,0-1 0,0 1 0,0 1 0,0 21 0,-7 15 0,-1-1 0,-1 0 0,-3 0 0,-18 40 0,14-35 0,-84 252 0,95-273 0,5-21 0,0 0 0,0 0 0,0 0 0,0 0 0,0 0 0,0 0 0,0 0 0,1 0 0,-1 0 0,0 0 0,0 0 0,0 0 0,0 0 0,0 0 0,0 0 0,0 0 0,0 0 0,0 0 0,0 0 0,0 0 0,1 0 0,-1 0 0,0 0 0,0 0 0,0 0 0,0 0 0,0 0 0,0 0 0,0 0 0,0 0 0,0 0 0,0 0 0,0 0 0,0 0 0,0 0 0,0 0 0,0 0 0,0 1 0,0-1 0,1 0 0,-1 0 0,0 0 0,0 0 0,0 0 0,0 0 0,0 0 0,0 0 0,0 0 0,0 0 0,0 0 0,0 0 0,0 1 0,0-1 0,0 0 0,0 0 0,0 0 0,0 0 0,0 0 0,0 0 0,0 0 0,-1 0 0,1 0 0,0 0 0,0 0 0,7-7 0,8-15 0,25-59 0,42-120 0,-28 61 0,-39 101 0,34-72 0,-42 96 0,1 1 0,1 0 0,0 1 0,1 0 0,12-14 0,-21 26 0,0 0 0,0 0 0,-1 0 0,1 1 0,0-1 0,0 0 0,0 0 0,0 1 0,0-1 0,0 0 0,0 1 0,0-1 0,1 1 0,-1 0 0,0-1 0,0 1 0,0 0 0,1 0 0,-1-1 0,0 1 0,0 0 0,0 0 0,1 0 0,0 1 0,0 0 0,-1-1 0,1 1 0,-1 0 0,0 0 0,1 0 0,-1 0 0,0 0 0,0 1 0,0-1 0,0 0 0,0 0 0,0 1 0,0-1 0,0 1 0,0 2 0,3 5 0,-1 1 0,0 0 0,0 1 0,1 13 0,11 93 0,-3-11 0,34 133 0,-29-182-1365,-3-10-5461</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3.775"/>
    </inkml:context>
    <inkml:brush xml:id="br0">
      <inkml:brushProperty name="width" value="0.05" units="cm"/>
      <inkml:brushProperty name="height" value="0.05" units="cm"/>
    </inkml:brush>
  </inkml:definitions>
  <inkml:trace contextRef="#ctx0" brushRef="#br0">21 113 24575,'-3'-3'0,"-3"0"0,-2-4 0,5 0 0,4 2 0,9-3 0,8 2 0,10-3 0,9 2 0,7-2 0,7 1 0,4-1 0,4 1 0,1-1 0,-2 0 0,-9 3-8191</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4.116"/>
    </inkml:context>
    <inkml:brush xml:id="br0">
      <inkml:brushProperty name="width" value="0.05" units="cm"/>
      <inkml:brushProperty name="height" value="0.05" units="cm"/>
    </inkml:brush>
  </inkml:definitions>
  <inkml:trace contextRef="#ctx0" brushRef="#br0">331 122 24575,'1'0'0,"-1"-1"0,1 1 0,0 0 0,0-1 0,-1 1 0,1-1 0,0 1 0,0-1 0,-1 1 0,1-1 0,-1 0 0,1 1 0,-1-1 0,1 0 0,-1 1 0,1-1 0,-1 0 0,1 1 0,-1-1 0,0 0 0,1 0 0,-1 0 0,0 1 0,0-1 0,0 0 0,0 0 0,0 0 0,0 0 0,0-1 0,0-26 0,-1 26 0,0 0 0,0 0 0,0-1 0,0 1 0,0 0 0,-1 0 0,1 1 0,-1-1 0,1 0 0,-1 0 0,1 1 0,-1-1 0,0 1 0,0-1 0,0 1 0,0 0 0,0 0 0,0-1 0,0 2 0,-1-1 0,1 0 0,0 0 0,0 1 0,-1-1 0,1 1 0,0 0 0,-1-1 0,1 1 0,-4 1 0,-2-1 0,-1 1 0,1-1 0,0 2 0,0-1 0,0 1 0,0 0 0,-10 6 0,4-1 0,1 0 0,0 1 0,0 1 0,1 1 0,0-1 0,1 2 0,0 0 0,-15 18 0,14-14 0,1 1 0,0 1 0,1-1 0,1 2 0,1 0 0,-8 22 0,14-34 0,0-1 0,1 0 0,0 1 0,0-1 0,0 1 0,1 0 0,0-1 0,0 1 0,0-1 0,1 1 0,-1 0 0,1-1 0,1 0 0,-1 1 0,3 4 0,-2-5 0,1-1 0,0 1 0,-1-1 0,1 0 0,1-1 0,-1 1 0,1 0 0,-1-1 0,1 0 0,0 0 0,0 0 0,0 0 0,1-1 0,-1 1 0,1-1 0,-1 0 0,6 1 0,39 9-1365,-1-4-5461</inkml:trace>
  <inkml:trace contextRef="#ctx0" brushRef="#br0" timeOffset="1">807 173 24575,'4'-7'0,"0"0"0,-1-1 0,0 1 0,-1-1 0,0 0 0,0 1 0,0-1 0,-1 0 0,0-10 0,-1 15 0,0-1 0,-1 1 0,1 0 0,-1-1 0,0 1 0,0 0 0,0 0 0,0 0 0,0 0 0,-1 0 0,1 0 0,-1 0 0,0 0 0,0 1 0,0-1 0,0 1 0,-1-1 0,1 1 0,0 0 0,-1 0 0,0 0 0,0 0 0,1 0 0,-7-2 0,3 2 0,0-1 0,0 1 0,0-1 0,0 2 0,-1-1 0,1 1 0,-1 0 0,1 0 0,-1 1 0,1 0 0,-1 0 0,1 0 0,-1 1 0,1 0 0,-1 1 0,1-1 0,-1 1 0,1 0 0,0 1 0,0-1 0,0 1 0,0 0 0,1 1 0,-1 0 0,1 0 0,-9 8 0,5-3 0,0 0 0,1 1 0,0 0 0,1 0 0,0 1 0,1 0 0,0 0 0,0 1 0,1-1 0,1 1 0,0 1 0,-5 24 0,7-23 0,1 1 0,0 0 0,1-1 0,0 1 0,1 0 0,1 0 0,0-1 0,6 17 0,-7-26 0,1 1 0,0-1 0,0 1 0,0-1 0,1 0 0,0 0 0,0 0 0,0 0 0,1 0 0,0-1 0,0 1 0,0-1 0,0 0 0,1 0 0,-1-1 0,1 1 0,0-1 0,0 0 0,0 0 0,1-1 0,-1 0 0,1 0 0,5 2 0,26 0-1365,-2-4-5461</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4.454"/>
    </inkml:context>
    <inkml:brush xml:id="br0">
      <inkml:brushProperty name="width" value="0.05" units="cm"/>
      <inkml:brushProperty name="height" value="0.05" units="cm"/>
    </inkml:brush>
  </inkml:definitions>
  <inkml:trace contextRef="#ctx0" brushRef="#br0">43 0 24575,'3'0'0,"-2"0"0,-5 0 0,-3 0 0,-4 0 0,-4 0 0,5 0 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5.028"/>
    </inkml:context>
    <inkml:brush xml:id="br0">
      <inkml:brushProperty name="width" value="0.05" units="cm"/>
      <inkml:brushProperty name="height" value="0.05" units="cm"/>
    </inkml:brush>
  </inkml:definitions>
  <inkml:trace contextRef="#ctx0" brushRef="#br0">1 243 24575,'2'-2'0,"0"-1"0,0 1 0,1 1 0,-1-1 0,1 0 0,-1 0 0,1 1 0,0-1 0,-1 1 0,5-1 0,-7 2 0,1 0 0,-1-1 0,1 1 0,-1 0 0,1 0 0,0 0 0,-1 0 0,1 1 0,-1-1 0,1 0 0,0 0 0,-1 0 0,1 0 0,-1 0 0,1 1 0,-1-1 0,1 0 0,-1 1 0,1-1 0,-1 0 0,1 1 0,0 0 0,0 1 0,0-1 0,0 0 0,-1 0 0,1 1 0,-1-1 0,1 0 0,-1 1 0,1-1 0,-1 0 0,0 1 0,1 2 0,2 52 0,-3 76 0,-2-52 0,0-9 0,0-30 0,2 0 0,1 1 0,3-1 0,8 41 0,-8-138 0,-5-191 0,2-162 0,-1 399 0,0 0 0,1 0 0,1 0 0,-1 0 0,2 0 0,5-17 0,-7 25 0,0 0 0,0 0 0,0 0 0,0 0 0,1 0 0,-1 1 0,1-1 0,-1 0 0,1 1 0,0-1 0,-1 1 0,1-1 0,0 1 0,0 0 0,0 0 0,0 0 0,0 0 0,0 0 0,0 0 0,1 1 0,-1-1 0,0 1 0,0-1 0,1 1 0,-1 0 0,0 0 0,0 0 0,1 0 0,-1 0 0,0 1 0,0-1 0,1 1 0,-1-1 0,0 1 0,3 1 0,8 3 0,0 0 0,-1 1 0,0 1 0,0 0 0,0 0 0,-1 1 0,0 1 0,12 11 0,-6-3 0,-1 1 0,0 0 0,24 40 0,-35-51 0,-1 1 0,1 0 0,-2 0 0,1 1 0,-1-1 0,-1 1 0,1 0 0,-2-1 0,1 1 0,0 12 0,-2-14 0,-1 0 0,1-1 0,-1 1 0,-1-1 0,1 1 0,-1-1 0,0 0 0,0 1 0,-1-1 0,0 0 0,0 0 0,0-1 0,-1 1 0,-7 8 0,-2-1-97,0 0-1,-1 0 1,0-2-1,-1 0 1,-1 0-1,1-1 1,-2-1-1,1-1 1,-1-1-1,0 0 1,-1-1-1,0 0 0,-29 4 1,13-5-6729</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5.819"/>
    </inkml:context>
    <inkml:brush xml:id="br0">
      <inkml:brushProperty name="width" value="0.05" units="cm"/>
      <inkml:brushProperty name="height" value="0.05" units="cm"/>
    </inkml:brush>
  </inkml:definitions>
  <inkml:trace contextRef="#ctx0" brushRef="#br0">44 68 24575,'1'0'0,"-1"1"0,1-1 0,0 1 0,0-1 0,0 1 0,-1-1 0,1 1 0,0-1 0,-1 1 0,1 0 0,0-1 0,-1 1 0,1 0 0,-1 0 0,1-1 0,-1 1 0,0 0 0,1 0 0,-1 0 0,0-1 0,1 1 0,-1 0 0,0 0 0,0 0 0,0 0 0,0 0 0,0 1 0,2 26 0,-3-18 0,-1 0 0,0-1 0,0 1 0,-1-1 0,-1 1 0,-6 13 0,-7 21 0,12-31 0,2 0 0,0 1 0,0-1 0,2 1 0,-1 0 0,2 16 0,0-25 0,0 0 0,1-1 0,0 1 0,0-1 0,0 1 0,1-1 0,-1 1 0,1-1 0,0 0 0,0 1 0,1-1 0,-1-1 0,1 1 0,0 0 0,0 0 0,0-1 0,0 0 0,1 0 0,-1 0 0,1 0 0,0 0 0,4 2 0,-6-4 0,1 0 0,-1 0 0,1 0 0,-1-1 0,1 1 0,0-1 0,-1 1 0,1-1 0,-1 0 0,1 0 0,0 0 0,-1 0 0,1-1 0,-1 1 0,1-1 0,-1 1 0,1-1 0,-1 0 0,1 0 0,-1 0 0,1 0 0,-1-1 0,0 1 0,0-1 0,0 1 0,0-1 0,0 0 0,0 0 0,2-3 0,6-5 0,-2 0 0,1-1 0,-2-1 0,9-14 0,68-158 0,-80 174 0,5-8 0,-9 29 0,-11 30 0,6-25 0,-18 76 0,21-83 0,1 0 0,0 0 0,0 0 0,1 0 0,1 0 0,-1 0 0,1 0 0,3 11 0,-3-17 0,-1-1 0,1 0 0,0 1 0,0-1 0,0 0 0,0 1 0,1-1 0,-1 0 0,0 0 0,1 0 0,0 0 0,-1 0 0,1 0 0,0-1 0,0 1 0,0 0 0,0-1 0,0 0 0,0 1 0,1-1 0,-1 0 0,0 0 0,1 0 0,-1 0 0,1-1 0,-1 1 0,1-1 0,-1 1 0,1-1 0,-1 0 0,1 0 0,-1 0 0,1 0 0,-1-1 0,3 0 0,6-1 0,-1-1 0,0 0 0,0-1 0,0 0 0,0 0 0,-1-1 0,10-7 0,-1 1 0,0-2 0,-1-1 0,-1 0 0,0-1 0,-1 0 0,-1-2 0,-1 1 0,0-2 0,-1 0 0,0 0 0,16-39 0,-26 52 0,0 0 0,0 1 0,-1-1 0,0 0 0,0 0 0,0 1 0,-1-1 0,1 0 0,-1 0 0,-1-5 0,1 8 0,-1 0 0,1 0 0,-1 0 0,0 0 0,1 0 0,-1 1 0,0-1 0,0 0 0,0 0 0,-1 1 0,1-1 0,0 1 0,-1-1 0,1 1 0,-1-1 0,1 1 0,-1 0 0,1 0 0,-1 0 0,0 0 0,0 0 0,1 0 0,-1 0 0,0 1 0,0-1 0,0 1 0,-2-1 0,-5-1 0,0 1 0,-1 0 0,1 0 0,0 1 0,0 0 0,-15 2 0,19-1 0,0 0 0,1 0 0,-1 0 0,1 0 0,0 1 0,-1 0 0,1 0 0,0 0 0,0 0 0,0 0 0,1 1 0,-1 0 0,0 0 0,1 0 0,-4 4 0,6-6 0,0 0 0,1 0 0,-1 0 0,0 0 0,1 0 0,-1 0 0,1 1 0,-1-1 0,1 0 0,-1 0 0,1 0 0,0 1 0,0-1 0,0 0 0,0 0 0,-1 1 0,2-1 0,-1 0 0,0 1 0,0-1 0,0 0 0,1 0 0,-1 1 0,0-1 0,1 0 0,-1 0 0,1 0 0,0 0 0,-1 0 0,1 0 0,0 1 0,-1-1 0,1-1 0,0 1 0,0 0 0,0 0 0,0 0 0,0 0 0,0-1 0,0 1 0,0 0 0,1-1 0,-1 1 0,1 0 0,6 2 0,-1 0 0,1 0 0,-1 0 0,1-1 0,13 2 0,8 0 0,1-1 0,-1-2 0,1-1 0,0-1 0,-1-1 0,34-8 0,-46 6 0,0 0 0,-1-1 0,1 0 0,-1-1 0,0-1 0,-1-1 0,1 0 0,-2-1 0,1-1 0,-1 0 0,23-23 0,-35 31 0,1-1 0,-1 1 0,0 0 0,-1-1 0,1 0 0,0 1 0,-1-1 0,0 0 0,1 0 0,-1 0 0,0 0 0,0 0 0,-1 0 0,1-5 0,-1 7 0,0 0 0,0 0 0,0 0 0,0 0 0,0 0 0,0 1 0,-1-1 0,1 0 0,0 0 0,-1 0 0,1 1 0,-1-1 0,1 0 0,-1 1 0,1-1 0,-1 0 0,1 1 0,-1-1 0,0 0 0,1 1 0,-2-1 0,0 0 0,0 0 0,0 0 0,0 1 0,0-1 0,0 1 0,0-1 0,0 1 0,0 0 0,0 0 0,0 0 0,0 0 0,-4 1 0,-3 0 0,-1 1 0,1 1 0,0 0 0,0 0 0,0 1 0,0 0 0,0 1 0,1 0 0,0 0 0,0 1 0,0-1 0,-13 15 0,8-7 0,1 1 0,0 0 0,1 0 0,1 1 0,0 0 0,-8 19 0,13-22 0,0 1 0,0 0 0,1 0 0,0 0 0,2 0 0,-1 0 0,2 1 0,-1 0 0,2-1 0,1 19 0,0-25 0,0 0 0,0 1 0,1-2 0,0 1 0,0 0 0,0 0 0,1-1 0,0 1 0,1-1 0,-1 0 0,1 0 0,0 0 0,1 0 0,-1-1 0,1 0 0,0 0 0,1 0 0,-1-1 0,1 1 0,0-1 0,8 4 0,-1-2 0,-1-1 0,1 0 0,0-1 0,0-1 0,1 0 0,-1-1 0,0 0 0,1-1 0,0 0 0,-1-1 0,1-1 0,19-3 0,-13 0 0,0 0 0,-1-2 0,0 0 0,0-1 0,-1 0 0,1-2 0,29-19 0,-39 22-195,-1 0 0,-1 0 0,1-1 0,-1 0 0,0 0 0,10-16 0,0-6-6631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23.408"/>
    </inkml:context>
    <inkml:brush xml:id="br0">
      <inkml:brushProperty name="width" value="0.05" units="cm"/>
      <inkml:brushProperty name="height" value="0.05" units="cm"/>
    </inkml:brush>
  </inkml:definitions>
  <inkml:trace contextRef="#ctx0" brushRef="#br0">43 40 24575,'0'-36'0,"0"33"0,0 4 0,0 19 0,1 28-273,-3 0 0,-2-1 0,-2 1 0,-19 72 0,19-97-6553</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6.967"/>
    </inkml:context>
    <inkml:brush xml:id="br0">
      <inkml:brushProperty name="width" value="0.05" units="cm"/>
      <inkml:brushProperty name="height" value="0.05" units="cm"/>
    </inkml:brush>
  </inkml:definitions>
  <inkml:trace contextRef="#ctx0" brushRef="#br0">323 147 24575,'-1'6'0,"1"-2"0,8-6 0,1-2 0,-1 0 0,0-1 0,0 0 0,-1 0 0,1-1 0,-1 0 0,0 0 0,-1 0 0,0-1 0,0 0 0,0-1 0,-1 1 0,5-9 0,-9 14 0,0 1 0,-1 0 0,1-1 0,-1 1 0,1-1 0,-1 1 0,0-1 0,1 1 0,-1-1 0,0 1 0,0-1 0,0 0 0,0 1 0,-1-1 0,1 1 0,0-1 0,0 1 0,-1-1 0,1 1 0,-1-1 0,0 1 0,1 0 0,-2-2 0,0 1 0,0 0 0,0 0 0,0 0 0,0 1 0,0-1 0,0 1 0,0 0 0,-1-1 0,1 1 0,0 0 0,-1 0 0,-4-1 0,-2 0 0,0 1 0,0 0 0,0 0 0,0 0 0,0 1 0,-18 3 0,6 1 0,0 1 0,0 1 0,1 1 0,0 1 0,1 1 0,-27 15 0,33-16 0,0 1 0,1 0 0,0 1 0,0 0 0,1 1 0,0 0 0,1 0 0,0 2 0,-12 20 0,18-27 0,1 0 0,1-1 0,-1 1 0,1 0 0,0 1 0,1-1 0,-1 0 0,1 0 0,0 1 0,1-1 0,0 0 0,0 1 0,0-1 0,2 11 0,-1-12 0,1 0 0,0 0 0,0 0 0,0 0 0,0-1 0,1 1 0,-1-1 0,1 0 0,0 1 0,1-1 0,-1 0 0,1-1 0,0 1 0,-1-1 0,2 0 0,-1 0 0,0 0 0,7 3 0,9 3 0,0-1 0,1-1 0,0 0 0,0-2 0,1-1 0,-1 0 0,1-2 0,40 0 0,-75 0 0,0 0 0,0 1 0,0 1 0,0 0 0,-18 8 0,14-4 0,1-1 0,0 2 0,1 0 0,-25 19 0,37-25 0,-1 0 0,0 1 0,1-1 0,0 1 0,0 0 0,0 0 0,0 0 0,1 1 0,0-1 0,0 0 0,0 1 0,0 0 0,0-1 0,1 1 0,0 0 0,0 5 0,0-6 0,2 0 0,-1-1 0,0 1 0,1 0 0,0-1 0,0 1 0,0-1 0,0 1 0,0-1 0,1 1 0,-1-1 0,1 0 0,0 0 0,0 0 0,0 0 0,1 0 0,-1 0 0,1-1 0,-1 1 0,1-1 0,0 1 0,4 1 0,4 3 0,1-1 0,-1 0 0,1 0 0,1-2 0,-1 1 0,1-2 0,0 0 0,0 0 0,0-1 0,0-1 0,0 0 0,24-1 0,-4-3 0,1-1 0,-1-2 0,60-17 0,-69 15 0,0-1 0,0 0 0,-1-2 0,0-1 0,-1-1 0,0-1 0,-1-1 0,-1 0 0,23-23 0,-34 28 0,0 0 0,0-1 0,-1 0 0,-1 0 0,0-1 0,0 0 0,-1 0 0,5-15 0,-8 16 0,0 1 0,0-1 0,-2 1 0,1-1 0,-1 0 0,-1 0 0,0 0 0,-1 1 0,0-1 0,0 0 0,-4-13 0,1 6 0,-1 1 0,-1 0 0,-14-32 0,20 49 0,0 0 0,0 0 0,0 0 0,0 0 0,0 0 0,0 0 0,0 1 0,0-1 0,0 0 0,0 0 0,0 0 0,0 0 0,0 0 0,-1 0 0,1 0 0,0 0 0,0 0 0,0 0 0,0 0 0,0 0 0,0 0 0,0 0 0,0 0 0,0 0 0,0 0 0,0 0 0,0 0 0,0 0 0,0 0 0,0 0 0,0 0 0,0 1 0,-1-1 0,1 0 0,0 0 0,0 0 0,0 0 0,0 0 0,0 0 0,0-1 0,0 1 0,0 0 0,2 15 0,4 18 0,6 18 0,15 52 0,-23-89 0,2 1 0,-1-1 0,2-1 0,14 24 0,-19-35 0,-1 0 0,0 0 0,0 0 0,1 0 0,-1-1 0,1 1 0,0 0 0,-1-1 0,1 0 0,0 1 0,0-1 0,0 0 0,0 0 0,0 0 0,0 0 0,0 0 0,1 0 0,-1-1 0,0 1 0,0-1 0,1 1 0,-1-1 0,5 0 0,-5-1 0,1 0 0,0 0 0,0 0 0,0 0 0,-1 0 0,1-1 0,0 1 0,-1-1 0,1 0 0,-1 0 0,0 0 0,0 0 0,0 0 0,0 0 0,0-1 0,0 1 0,0-1 0,1-2 0,11-21 0,-1-1 0,13-37 0,-14 34 0,19-38 0,-42 92 0,1 1 0,-10 33 0,9-26 0,-25 82 0,-27 137 0,57-213 0,3-21 0,3-49 0,1 29-50,-1-1-1,0 1 1,0-1-1,0 0 0,0 1 1,0-1-1,-1 1 1,0-1-1,0 1 1,0-1-1,0 1 0,0-1 1,-1 1-1,1 0 1,-1 0-1,0 0 1,0 0-1,0 0 0,-1 0 1,1 0-1,-1 1 1,1-1-1,-1 1 1,0 0-1,0 0 1,-4-3-1,-3 1-6775</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08.258"/>
    </inkml:context>
    <inkml:brush xml:id="br0">
      <inkml:brushProperty name="width" value="0.05" units="cm"/>
      <inkml:brushProperty name="height" value="0.05" units="cm"/>
    </inkml:brush>
  </inkml:definitions>
  <inkml:trace contextRef="#ctx0" brushRef="#br0">374 372 24575,'2'1'0,"0"1"0,0-1 0,0 0 0,0 0 0,0 0 0,0 0 0,1 0 0,-1-1 0,0 1 0,0-1 0,1 1 0,-1-1 0,0 0 0,1 0 0,-1 0 0,0 0 0,1 0 0,-1 0 0,0-1 0,0 1 0,1-1 0,2-1 0,-3 2 0,0-1 0,0 0 0,0 0 0,0 0 0,0 0 0,0 0 0,0 0 0,0 0 0,0-1 0,0 1 0,-1 0 0,1-1 0,0 0 0,-1 1 0,0-1 0,1 0 0,-1 0 0,0 0 0,0 0 0,0 0 0,0 0 0,1-4 0,-2 5 0,0 0 0,0 0 0,0 0 0,0-1 0,0 1 0,0 0 0,0 0 0,-1 0 0,1 0 0,0 0 0,-1-1 0,1 1 0,-1 0 0,1 0 0,-1 0 0,1 0 0,-1 0 0,0 0 0,0 1 0,1-1 0,-1 0 0,0 0 0,0 0 0,0 1 0,0-1 0,0 0 0,0 1 0,0-1 0,0 1 0,0-1 0,0 1 0,0 0 0,0-1 0,-1 1 0,1 0 0,0 0 0,0 0 0,-2 0 0,-3-1 0,0 1 0,0 0 0,-1 0 0,1 0 0,0 1 0,-6 1 0,-9 4 0,0 1 0,1 1 0,0 0 0,1 2 0,-1 0 0,2 1 0,0 1 0,-18 15 0,12-7 0,2 0 0,0 2 0,1 0 0,1 1 0,-19 31 0,30-40 0,0 1 0,-10 24 0,17-35 0,0 1 0,0-1 0,1 1 0,0 0 0,0-1 0,0 1 0,1 0 0,-1 0 0,1-1 0,0 1 0,1 0 0,-1 0 0,3 7 0,-3-10 0,1 0 0,0 0 0,0 0 0,0 0 0,0-1 0,0 1 0,0 0 0,1-1 0,-1 1 0,0-1 0,1 1 0,-1-1 0,1 0 0,0 0 0,-1 0 0,1 1 0,2-1 0,1 1 0,-1 0 0,1-1 0,-1 1 0,1-1 0,0-1 0,-1 1 0,6 0 0,6-2 0,-1 1 0,0-2 0,24-5 0,-17 2 0,-1-2 0,1 0 0,-1-1 0,-1-1 0,0-1 0,0-1 0,-1-1 0,0 0 0,-1-2 0,0 0 0,-1-1 0,22-26 0,-21 20 0,-1-1 0,-1-1 0,-1 0 0,-1-1 0,-1-1 0,-1 0 0,-2-1 0,0 0 0,10-48 0,2-64 0,-20 115 0,0-1 0,-2 0 0,-6-42 0,2 53 0,4 13 0,-1-1 0,1 1 0,0 0 0,0 0 0,0 0 0,0 0 0,-1 0 0,1 0 0,0 0 0,0 0 0,0 0 0,0 0 0,-1 0 0,1 0 0,0 0 0,0 0 0,0 0 0,0 0 0,-1 0 0,1 0 0,0 0 0,0 0 0,0 0 0,0 1 0,-1-1 0,1 0 0,0 0 0,0 0 0,0 0 0,0 0 0,0 0 0,0 0 0,-1 1 0,1-1 0,0 0 0,0 0 0,0 0 0,0 0 0,0 1 0,-10 23 0,-8 65 0,4 0 0,3 0 0,5 1 0,4 93 0,2-178 0,1 22 0,4 30 0,-4-50 0,0 0 0,0-1 0,1 1 0,0-1 0,0 1 0,1-1 0,0 0 0,0 0 0,0 0 0,5 5 0,-6-9 0,-1-1 0,1 1 0,-1-1 0,1 1 0,-1-1 0,1 0 0,0 0 0,0 0 0,0 0 0,-1 0 0,1-1 0,0 1 0,0 0 0,0-1 0,0 0 0,0 1 0,0-1 0,1 0 0,-1 0 0,0 0 0,0 0 0,0 0 0,0-1 0,0 1 0,0-1 0,0 1 0,0-1 0,0 0 0,0 1 0,-1-1 0,3-2 0,6-2 0,0-1 0,0-1 0,-1 0 0,10-9 0,-18 14 0,21-18 0,-1-2 0,-2-1 0,21-29 0,-32 42 0,-1 0 0,0-1 0,-1 0 0,0-1 0,-1 1 0,0-1 0,5-21 0,-10 36 0,0 0 0,-1 0 0,1 0 0,1 0 0,-1 0 0,0 0 0,1 0 0,-1 0 0,1 0 0,0 0 0,0-1 0,0 1 0,1 0 0,-1 0 0,1-1 0,-1 1 0,1-1 0,0 1 0,0-1 0,0 0 0,0 1 0,3 1 0,-3-3 0,1 1 0,0-1 0,-1 0 0,1 0 0,0 0 0,0 0 0,-1 0 0,1-1 0,0 1 0,0-1 0,0 0 0,0 0 0,0 0 0,0 0 0,0 0 0,0-1 0,-1 1 0,1-1 0,0 0 0,0 0 0,0 0 0,-1 0 0,5-3 0,-1 1 0,-1-1 0,0 1 0,-1-1 0,1 0 0,-1-1 0,0 1 0,0-1 0,0 0 0,0 0 0,-1 0 0,0 0 0,0-1 0,0 1 0,-1-1 0,0 0 0,0 1 0,0-1 0,0-9 0,0 3 0,0 1 0,-1-1 0,0 0 0,-1 0 0,-1 1 0,0-1 0,-1 0 0,-4-19 0,5 27 0,-1 0 0,1 0 0,-1 0 0,1 0 0,-1 1 0,0-1 0,-1 0 0,1 1 0,-1 0 0,1 0 0,-1 0 0,0 0 0,0 0 0,0 0 0,-1 1 0,1-1 0,-7-3 0,6 5 0,1 0 0,-1 0 0,0 0 0,1 0 0,-1 1 0,0-1 0,1 1 0,-1 0 0,0 0 0,1 0 0,-1 1 0,0-1 0,1 1 0,-1 0 0,1 0 0,-1 0 0,1 1 0,-1-1 0,1 1 0,-5 2 0,0 2 0,0 0 0,1 0 0,0 1 0,0 0 0,0 0 0,0 0 0,1 1 0,1 0 0,-1 1 0,1-1 0,1 1 0,-6 13 0,5-8 0,0 1 0,0 0 0,1 0 0,1 0 0,1 1 0,0-1 0,0 19 0,3-24 0,-1 0 0,1 0 0,1 0 0,-1 0 0,2 0 0,0-1 0,0 1 0,0 0 0,1-1 0,1 0 0,-1 0 0,2 0 0,7 10 0,-7-12 0,0-1 0,0 0 0,0-1 0,0 0 0,1 0 0,0 0 0,0-1 0,0 1 0,1-2 0,0 1 0,-1-1 0,1 0 0,0-1 0,0 0 0,1 0 0,11 0 0,-4-1 0,0-1 0,0-1 0,0 0 0,0-1 0,-1-1 0,1 0 0,-1-1 0,1-1 0,-2 0 0,28-15 0,-25 12 0,-1-2 0,0 0 0,-1-1 0,0-1 0,-1 0 0,0-1 0,-1-1 0,21-27 0,-18 16-1365,-6 4-5461</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0.677"/>
    </inkml:context>
    <inkml:brush xml:id="br0">
      <inkml:brushProperty name="width" value="0.05" units="cm"/>
      <inkml:brushProperty name="height" value="0.05" units="cm"/>
    </inkml:brush>
  </inkml:definitions>
  <inkml:trace contextRef="#ctx0" brushRef="#br0">503 234 24575,'5'-5'0,"0"-1"0,0 0 0,-1 0 0,0 0 0,0 0 0,-1-1 0,1 0 0,-1 1 0,-1-1 0,1 0 0,-1-1 0,-1 1 0,1 0 0,-1-1 0,-1 1 0,1 0 0,-1-11 0,-1 14 0,1-1 0,-1 1 0,0-1 0,0 1 0,0-1 0,-1 1 0,1 0 0,-1-1 0,0 1 0,-1 0 0,1 0 0,-1 0 0,1 1 0,-1-1 0,0 1 0,0-1 0,-1 1 0,1 0 0,-1 0 0,1 1 0,-1-1 0,0 1 0,0-1 0,0 1 0,-1 1 0,1-1 0,0 0 0,-8-1 0,1 2 0,1 0 0,0 0 0,-1 1 0,1 0 0,-1 1 0,1 0 0,-1 1 0,1 0 0,0 0 0,0 1 0,0 1 0,0 0 0,1 0 0,-1 1 0,-13 8 0,1 2 0,0 1 0,1 1 0,1 0 0,-35 40 0,34-33 0,2 0 0,1 2 0,1 0 0,-20 42 0,31-54 0,0 0 0,0 1 0,2 0 0,-1-1 0,2 1 0,0 1 0,1-1 0,1 0 0,0 1 0,1-1 0,1 16 0,1-23 0,-1 0 0,1 0 0,0-1 0,1 1 0,-1-1 0,2 0 0,-1 0 0,1 0 0,0 0 0,0 0 0,1-1 0,7 8 0,-5-7 0,1 0 0,0 0 0,1-1 0,-1 0 0,1 0 0,1-1 0,-1-1 0,14 6 0,2-2 0,0-2 0,1 0 0,0-2 0,0-1 0,0-1 0,42-2 0,-23-2 0,0-2 0,0-2 0,0-2 0,52-17 0,-72 18 0,0-2 0,-1-2 0,0 0 0,-1-1 0,0-1 0,-1-1 0,0-1 0,32-30 0,-49 40 0,0 0 0,-1 0 0,1-1 0,-1 1 0,0-1 0,-1 0 0,1 0 0,-1-1 0,0 1 0,-1-1 0,3-9 0,-5 13 0,1 0 0,-1 0 0,0-1 0,1 1 0,-2 0 0,1 0 0,0 0 0,-1 0 0,1 0 0,-1 0 0,0 0 0,0 0 0,0 0 0,0 0 0,-1 0 0,1 0 0,-1 1 0,1-1 0,-1 1 0,0-1 0,0 1 0,0 0 0,-1-1 0,1 1 0,0 0 0,-1 1 0,-4-4 0,-1 1 0,0 0 0,0 1 0,-1-1 0,1 2 0,-1-1 0,0 1 0,0 0 0,0 1 0,0 0 0,0 1 0,0-1 0,0 2 0,0-1 0,-14 4 0,15-3 0,0 1 0,0 0 0,0 0 0,0 1 0,0 0 0,0 1 0,1 0 0,0 0 0,-1 0 0,1 1 0,1 0 0,-1 0 0,1 1 0,0 0 0,-9 12 0,10-12 0,1 0 0,1 0 0,-1 1 0,1 0 0,1 0 0,-1 0 0,1 0 0,0 0 0,-1 9 0,3-13 0,0 1 0,0-1 0,0 1 0,0-1 0,0 0 0,1 1 0,-1-1 0,1 0 0,0 1 0,0-1 0,1 0 0,-1 0 0,0 0 0,1 0 0,0 0 0,0 0 0,0-1 0,0 1 0,0-1 0,0 1 0,1-1 0,3 3 0,0 0 0,1-1 0,0 0 0,0 0 0,1 0 0,-1-1 0,1 0 0,-1-1 0,1 0 0,0 0 0,0 0 0,0-1 0,0-1 0,10 1 0,-13-1 0,-1 0 0,1-1 0,0 1 0,-1-1 0,1 0 0,0 0 0,-1-1 0,0 1 0,1-1 0,-1 0 0,0 0 0,0-1 0,0 1 0,0-1 0,0 0 0,0 0 0,-1 0 0,0 0 0,1-1 0,-1 1 0,-1-1 0,1 0 0,4-7 0,-7 10 0,3-4 0,0 0 0,0 0 0,-1-1 0,0 1 0,0-1 0,-1 1 0,1-1 0,-1 0 0,0 0 0,-1 0 0,1-6 0,-1 11 0,0 1 0,0-1 0,0 1 0,0-1 0,-1 1 0,1 0 0,0-1 0,0 1 0,0-1 0,0 1 0,0 0 0,-1-1 0,1 1 0,0 0 0,0-1 0,0 1 0,-1-1 0,1 1 0,0 0 0,-1 0 0,1-1 0,0 1 0,-1 0 0,1 0 0,0-1 0,-1 1 0,1 0 0,-1 0 0,1 0 0,0 0 0,-1-1 0,-11 9 0,-6 18 0,17-22 0,0 0 0,0-1 0,0 1 0,0 0 0,0 0 0,1 0 0,0 0 0,0 0 0,0 0 0,0 0 0,1 0 0,-1 0 0,1 0 0,0 0 0,1-1 0,-1 1 0,0 0 0,1 0 0,0-1 0,4 7 0,-5-8 0,1 0 0,0 0 0,0-1 0,0 1 0,0 0 0,0-1 0,0 1 0,0-1 0,0 0 0,1 1 0,-1-1 0,1 0 0,-1 0 0,1-1 0,-1 1 0,1 0 0,-1-1 0,1 0 0,0 1 0,-1-1 0,1 0 0,-1-1 0,1 1 0,0 0 0,-1-1 0,1 1 0,-1-1 0,1 0 0,-1 0 0,1 0 0,-1 0 0,4-2 0,2-2 0,-1 0 0,1 0 0,-1 0 0,0-1 0,0 0 0,0-1 0,5-6 0,36-54 0,-7 8 0,-41 59 0,0 0 0,0-1 0,0 1 0,0-1 0,0 1 0,1 0 0,-1-1 0,0 1 0,0 0 0,1-1 0,-1 1 0,0 0 0,1-1 0,-1 1 0,0 0 0,1 0 0,-1 0 0,0-1 0,1 1 0,-1 0 0,0 0 0,1 0 0,-1 0 0,1-1 0,-1 1 0,0 0 0,1 0 0,-1 0 0,1 0 0,-1 0 0,0 0 0,1 0 0,-1 0 0,1 0 0,-1 0 0,0 1 0,1-1 0,-1 0 0,1 0 0,-1 0 0,0 0 0,1 1 0,-1-1 0,0 0 0,1 0 0,-1 1 0,0-1 0,1 0 0,-1 0 0,0 1 0,0-1 0,1 0 0,-1 1 0,0-1 0,0 1 0,0-1 0,0 0 0,1 1 0,-1-1 0,0 0 0,0 1 0,0-1 0,0 1 0,0-1 0,0 0 0,0 1 0,5 37 0,-4-29 0,8 70 0,32 221 0,-40-293 0,1 3 0,0 0 0,-1 0 0,0 15 0,-5-13 0,-3-13 0,-8-16 0,2-9 0,1-1 0,1 0 0,1 0 0,1-1 0,2 0 0,1 0 0,1-1 0,2 0 0,-1-33 0,4 39 0,0-1 0,2 0 0,1 1 0,7-27 0,-9 44 0,1-1 0,0 0 0,0 1 0,0-1 0,1 1 0,0-1 0,1 1 0,-1 0 0,1 1 0,0-1 0,1 1 0,-1-1 0,1 1 0,0 1 0,1-1 0,-1 1 0,1 0 0,8-5 0,-11 7 0,1 1 0,-1-1 0,1 1 0,0 0 0,0 0 0,-1 1 0,1-1 0,0 1 0,0 0 0,0 0 0,0 0 0,0 0 0,0 1 0,-1-1 0,1 1 0,0 0 0,0 0 0,-1 0 0,1 1 0,0 0 0,-1-1 0,0 1 0,1 0 0,-1 1 0,0-1 0,0 0 0,0 1 0,0 0 0,-1 0 0,1 0 0,-1 0 0,0 0 0,0 0 0,3 6 0,-2-5 0,-1 1 0,0 0 0,0 0 0,0 0 0,0 0 0,-1 0 0,0 1 0,0-1 0,0 0 0,-1 1 0,0-1 0,0 0 0,0 1 0,0-1 0,-1 0 0,0 1 0,0-1 0,-1 0 0,1 0 0,-1 0 0,0 0 0,-1 0 0,1 0 0,-6 7 0,3-7-105,0 0 0,0 0 0,-1 0 0,0-1 0,0 0 0,0 0 0,0 0 0,0-1 0,-1 0 0,1 0 0,-1-1 0,-9 3 0,-3-1-6721</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1.004"/>
    </inkml:context>
    <inkml:brush xml:id="br0">
      <inkml:brushProperty name="width" value="0.05" units="cm"/>
      <inkml:brushProperty name="height" value="0.05" units="cm"/>
    </inkml:brush>
  </inkml:definitions>
  <inkml:trace contextRef="#ctx0" brushRef="#br0">1 31 24575,'3'0'0,"-2"0"0,-1-3 0,-1-4 0,0-3 0,0-1-8191</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1.845"/>
    </inkml:context>
    <inkml:brush xml:id="br0">
      <inkml:brushProperty name="width" value="0.05" units="cm"/>
      <inkml:brushProperty name="height" value="0.05" units="cm"/>
    </inkml:brush>
  </inkml:definitions>
  <inkml:trace contextRef="#ctx0" brushRef="#br0">4053 590 24575,'-119'-56'-135,"-3"5"0,-1 5-1,-2 6 1,-3 5 0,0 6-1,-2 6 1,0 5 0,-159-1-1,163 19 1,0 6 0,1 5-1,0 5 1,2 6 0,0 6-1,1 4 1,2 6 0,-189 88-1,187-64 136,4 5 0,2 5 0,-176 145 0,199-137 0,5 4 0,2 4 0,5 3 0,-91 134 0,131-163-49,3 1 1,2 2-1,3 2 0,3 1 0,3 2 0,-34 136 0,52-162 23,2 0-1,2 0 1,1 1 0,3 0-1,2 0 1,1-1 0,3 1-1,1-1 1,3 0 0,1-1-1,2 1 1,31 70 0,-13-54 26,3-1 0,3-2 0,2-1 0,2-2 0,3-2 0,49 47 0,-2-14 0,4-4 0,140 94 0,-129-107-97,3-5-1,3-4 1,218 80 0,-159-83-143,2-8-1,196 29 1,-109-37-84,2-11-1,411-8 1,-511-28 282,-1-7 0,-1-7 1,0-8-1,-3-6 0,222-79 0,-207 45 42,-2-8 0,-4-7 0,-4-7 0,-4-7 0,-4-6 0,186-167 0,-258 198 11,-4-4 0,-3-3 0,71-101 0,-102 118-3,-2-2-1,-3-1 0,-3-3 1,-3 0-1,29-94 1,-40 93-8,-3-2 0,-3 0 0,-3-1 0,-4 0 0,-3-1 0,-3 0 0,-10-103 0,0 116 0,-2 0 0,-3 0 0,-2 1 0,-3 0 0,-3 2 0,-2 0 0,-3 2 0,-2 1 0,-41-61 0,29 60-32,-1 2 0,-3 3 1,-2 1-1,-54-44 0,35 39-84,-3 4 0,-133-76 0,88 69 14,-2 5 1,-2 5 0,-3 6-1,-181-41 1,120 49 101,-1 7 0,-1 9 0,-346 9 0,388 16-36,0 6 1,-202 45-1,241-32-1669</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3.447"/>
    </inkml:context>
    <inkml:brush xml:id="br0">
      <inkml:brushProperty name="width" value="0.05" units="cm"/>
      <inkml:brushProperty name="height" value="0.05" units="cm"/>
    </inkml:brush>
  </inkml:definitions>
  <inkml:trace contextRef="#ctx0" brushRef="#br0">798 361 24575,'1'0'0,"-1"-1"0,1 1 0,0-1 0,-1 1 0,1-1 0,-1 0 0,1 1 0,-1-1 0,1 0 0,-1 1 0,0-1 0,1 0 0,-1 0 0,0 0 0,1 1 0,-1-1 0,0 0 0,0 0 0,0 0 0,0 1 0,0-1 0,0 0 0,0 0 0,0 0 0,0-1 0,-1 1 0,0 0 0,1 0 0,-1 0 0,0 0 0,0 0 0,0 0 0,0 0 0,1 0 0,-1 1 0,-1-1 0,1 0 0,0 0 0,0 1 0,0-1 0,-1 0 0,-4-1 0,1 1 0,0-1 0,-1 1 0,1 0 0,-1 0 0,-9 0 0,-8 2 0,0 2 0,0 0 0,1 2 0,-25 8 0,-85 36 0,91-33 0,2 3 0,0 1 0,1 2 0,1 1 0,-39 33 0,58-40 0,0 0 0,2 1 0,0 1 0,0 0 0,2 1 0,1 1 0,0 0 0,1 1 0,1 1 0,1-1 0,-7 26 0,9-20 0,2 0 0,1 0 0,1 1 0,2-1 0,0 1 0,2 0 0,1-1 0,1 1 0,1 0 0,2-1 0,1 0 0,1 0 0,1-1 0,1 1 0,2-2 0,20 39 0,-11-30 0,1-2 0,1 0 0,1-2 0,2 0 0,1-2 0,2 0 0,0-2 0,2-2 0,1 0 0,0-2 0,49 25 0,-20-18-41,1-3-1,1-3 1,2-2-1,-1-4 0,2-2 1,117 12-1,-79-20-31,0-5 1,0-4-1,171-25 0,-182 11 73,-1-4 0,-1-4 0,-1-4 0,-2-4 0,0-4 0,107-61 0,-119 52 0,-1-3 0,-3-2 0,-3-4 0,-1-3 0,-4-3 0,106-127 0,-145 157 0,-2-1 0,0-1 0,-3 0 0,0-2 0,-3 0 0,17-46 0,-29 64 0,0 0 0,0 0 0,-2 0 0,0-1 0,-1 1 0,0-1 0,-3-19 0,0 23 0,0 0 0,-1 0 0,0 0 0,-1 1 0,-1-1 0,0 1 0,0 0 0,-1 0 0,-1 1 0,-8-12 0,-2 2 61,-1 1 0,-1 0 0,0 1-1,-2 1 1,0 1 0,-1 1 0,0 1 0,-31-15 0,-14-3-109,-124-42 1,45 29-82,-1 6-1,-2 7 1,-1 6 0,-289-13 0,360 39 129,0 3 0,-92 16 0,122-10 0,1 2 0,0 3 0,0 1 0,-72 34 0,102-40 97,0 2 0,1 1 0,-16 12-1,27-19-66,1 1 0,0-1 0,-1 1 0,2 0 0,-1 0-1,1 1 1,-1 0 0,2-1 0,-1 1 0,1 0 0,0 1-1,-3 7 1,5-12-127,1 0-1,-1 1 1,1-1-1,0 0 1,0 0-1,0 1 1,0-1-1,1 0 1,-1 0-1,1 1 1,-1-1-1,1 0 0,1 3 1,5 9-6729</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4.456"/>
    </inkml:context>
    <inkml:brush xml:id="br0">
      <inkml:brushProperty name="width" value="0.05" units="cm"/>
      <inkml:brushProperty name="height" value="0.05" units="cm"/>
    </inkml:brush>
  </inkml:definitions>
  <inkml:trace contextRef="#ctx0" brushRef="#br0">410 4 24575,'-409'0'0,"760"0"-303,1320 6-6157,-1 40 1388,-1123-18 4984,290 13-112,-4-23 455,-780-18 295,9 2 408,0-4 0,-1-2 0,64-13 0,-119 16-773,0 0 1,0-1-1,-1 0 0,1 0 1,7-4-1,-12 6-132,-1 0 0,1 0 0,-1-1 1,1 1-1,-1 0 0,1 0 0,-1-1 0,0 1 0,1 0 0,-1-1 1,1 1-1,-1 0 0,0-1 0,1 1 0,-1-1 0,0 1 0,1 0 0,-1-1 1,0 1-1,0-1 0,0 1 0,1-1 0,-1 1 0,0-1 0,0 1 1,0-1-1,0 1 0,0-1 0,0 1 0,0-1 0,0 0 0,0 1 1,0-1-1,0 1 0,0-1 0,0 1 0,-1-1 0,1 1 0,0-1 0,0 1 1,0-1-1,-1 1 0,1-1 0,-21-13 721,-1 4-390,1 2 1,-1 1-1,0 0 0,-35-4 1,-96-7 954,150 18-1338,-194-11-1366,111 9-5461</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4.784"/>
    </inkml:context>
    <inkml:brush xml:id="br0">
      <inkml:brushProperty name="width" value="0.05" units="cm"/>
      <inkml:brushProperty name="height" value="0.05" units="cm"/>
    </inkml:brush>
  </inkml:definitions>
  <inkml:trace contextRef="#ctx0" brushRef="#br0">61 1 24575,'-4'0'0,"-2"0"0,0 0 0,0 0 0,0 1 0,-12 2 0,18-3 0,-1 0 0,0 0 0,0 1 0,1-1 0,-1 0 0,0 1 0,1-1 0,-1 0 0,0 1 0,1-1 0,-1 1 0,1-1 0,-1 1 0,1-1 0,-1 1 0,1-1 0,-1 1 0,1 0 0,-1-1 0,1 1 0,0 0 0,-1-1 0,1 1 0,0 0 0,0 0 0,-1-1 0,1 1 0,0 0 0,0 0 0,0-1 0,0 1 0,0 0 0,0 0 0,0-1 0,0 1 0,0 0 0,0 0 0,1-1 0,-1 1 0,0 0 0,1-1 0,-1 1 0,0 0 0,1-1 0,-1 1 0,1 0 0,-1-1 0,0 1 0,2 0 0,8 12 0,1-1 0,0 0 0,0 0 0,2-2 0,20 16 0,-3-3 0,-8-5 0,115 102 0,-122-105 0,-2 0 0,1 1 0,-2 1 0,0-1 0,-1 2 0,15 31 0,-24-44 23,1 1 0,-2 0 0,1 0-1,0 0 1,-1 0 0,-1 0 0,1 0-1,-1 1 1,0-1 0,0 0 0,0 0-1,-1 0 1,0 1 0,-3 7 0,2-7-166,-1 0 1,0 0 0,-1-1 0,1 1-1,-1-1 1,-1 0 0,1 0 0,-1 0 0,0 0-1,-1-1 1,-6 6 0,-29 19-6684</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6.693"/>
    </inkml:context>
    <inkml:brush xml:id="br0">
      <inkml:brushProperty name="width" value="0.05" units="cm"/>
      <inkml:brushProperty name="height" value="0.05" units="cm"/>
    </inkml:brush>
  </inkml:definitions>
  <inkml:trace contextRef="#ctx0" brushRef="#br0">539 202 24575,'3'-4'0,"0"-1"0,-1 1 0,0-1 0,0 1 0,0-1 0,0 0 0,1-8 0,3-8 0,-5 18 0,3-7 0,0 0 0,-1-1 0,0 1 0,2-19 0,-5 27 0,1-1 0,-1 1 0,0 0 0,0 0 0,0 0 0,-1-1 0,1 1 0,0 0 0,-1 0 0,0 0 0,1 0 0,-1 0 0,0 0 0,0 0 0,0 0 0,0 0 0,0 0 0,-1 1 0,1-1 0,-1 0 0,1 1 0,-1-1 0,1 1 0,-1-1 0,0 1 0,0 0 0,0 0 0,0 0 0,0 0 0,-3-1 0,-2 0 0,0 1 0,0-1 0,0 2 0,0-1 0,-1 1 0,1 0 0,0 1 0,0-1 0,0 1 0,-1 1 0,1-1 0,0 1 0,1 1 0,-1-1 0,-12 7 0,-2 2 0,1 1 0,0 1 0,-28 24 0,19-11 0,0 1 0,2 2 0,2 0 0,0 2 0,2 1 0,2 1 0,-34 66 0,41-67 0,0 0 0,2 1 0,2 1 0,1 0 0,1 0 0,2 0 0,2 1 0,1 0 0,2 38 0,2-52 0,1 0 0,1 0 0,1 0 0,1 0 0,1-1 0,0 0 0,2 0 0,0 0 0,14 21 0,-15-28 0,2 0 0,0-1 0,0-1 0,1 1 0,1-1 0,0-1 0,0 0 0,1-1 0,0 0 0,1 0 0,0-2 0,0 1 0,24 8 0,-15-9 0,1-1 0,-1-1 0,1-1 0,1-1 0,-1-1 0,0-1 0,0-1 0,1-1 0,-1-1 0,0-1 0,0-1 0,41-13 0,-38 8 0,0 0 0,-1-2 0,0 0 0,-1-2 0,-1-1 0,0-1 0,0-1 0,-2 0 0,0-2 0,31-33 0,-38 34 0,-1-1 0,0 0 0,-1-1 0,-2 0 0,1-1 0,12-37 0,-18 40 0,0 0 0,-1-1 0,-1 1 0,0-1 0,-2 0 0,0 0 0,0 0 0,-5-32 0,2 43 0,1 0 0,-1 0 0,0 0 0,0 1 0,-1-1 0,0 1 0,0-1 0,-6-7 0,8 13 0,0-1 0,0 1 0,0 0 0,-1 0 0,1 0 0,0 0 0,0 0 0,-1 0 0,1 0 0,0 0 0,-1 0 0,1 0 0,-1 1 0,1-1 0,-1 1 0,1-1 0,-3 1 0,2 0 0,1 0 0,-1 0 0,0 1 0,0-1 0,1 0 0,-1 1 0,0 0 0,1-1 0,-1 1 0,1 0 0,-1 0 0,1 0 0,-1 0 0,1 0 0,0 0 0,-1 0 0,1 1 0,0-1 0,-2 3 0,-1 2 0,-1 1 0,1 0 0,0-1 0,1 2 0,0-1 0,0 0 0,0 1 0,1-1 0,0 1 0,-1 11 0,0 12 0,0 40 0,3-55 0,0-3 0,0 0 0,1 1 0,1-1 0,0 0 0,0 0 0,1 0 0,5 13 0,-6-23 0,-1 1 0,1 0 0,0-1 0,0 1 0,0-1 0,0 0 0,1 0 0,-1 0 0,1 0 0,0 0 0,0 0 0,0-1 0,0 1 0,0-1 0,1 0 0,-1 0 0,1 0 0,-1 0 0,1-1 0,0 1 0,-1-1 0,1 0 0,0 0 0,0-1 0,0 1 0,0-1 0,7 0 0,0-1 0,-1-1 0,1 0 0,-1 0 0,1-1 0,-1-1 0,0 0 0,0 0 0,-1-1 0,1 0 0,-1 0 0,0-1 0,0-1 0,11-10 0,-7 5 0,-1 1 0,-1-2 0,0 0 0,0 0 0,-2-1 0,1 0 0,13-30 0,-12 14 0,-2-1 0,8-38 0,-17 67 0,1 73 0,-1-62 0,1 0 0,0 0 0,1 0 0,-1 0 0,2 0 0,-1-1 0,1 1 0,1-1 0,-1 1 0,2-1 0,-1 0 0,1-1 0,0 1 0,0-1 0,1 0 0,7 6 0,-8-8 0,1 0 0,0 0 0,1-1 0,-1 0 0,1 0 0,0-1 0,0 0 0,0 0 0,0-1 0,0 0 0,1 0 0,-1 0 0,1-1 0,-1 0 0,1-1 0,-1 0 0,1 0 0,-1 0 0,13-3 0,-4-1 0,-1 0 0,1-1 0,-1-1 0,0 0 0,-1-1 0,1-1 0,-1 0 0,-1-1 0,0 0 0,0-1 0,0-1 0,11-13 0,-12 12 0,0-2 0,-1 1 0,-1-1 0,0-1 0,-1 0 0,0 0 0,-1-1 0,-1 0 0,-1 0 0,0-1 0,3-18 0,-8 29 0,0 0 0,0 0 0,-1 0 0,0 0 0,0 0 0,0 0 0,-1 0 0,0 0 0,0 0 0,0 0 0,-1 1 0,-4-11 0,4 13 0,1 1 0,-1 0 0,1-1 0,-1 1 0,0 0 0,0 0 0,0 0 0,0 0 0,0 0 0,0 0 0,-1 1 0,1-1 0,0 1 0,-1 0 0,0-1 0,1 1 0,-1 0 0,0 1 0,1-1 0,-1 0 0,0 1 0,0 0 0,1-1 0,-1 1 0,0 0 0,0 0 0,0 1 0,0-1 0,-2 1 0,0 0 0,1 0 0,0 0 0,0 0 0,-1 1 0,1-1 0,0 1 0,0 0 0,0 0 0,1 0 0,-1 1 0,0 0 0,1-1 0,0 1 0,0 0 0,0 0 0,0 1 0,0-1 0,0 1 0,1-1 0,0 1 0,0 0 0,0 0 0,0 0 0,0 0 0,-1 9 0,1-5 0,1 0 0,0 0 0,0 0 0,1 0 0,0 1 0,1-1 0,-1 0 0,2 0 0,-1 0 0,1 0 0,0 0 0,1 0 0,4 9 0,1-1 0,1-1 0,1 1 0,0-2 0,1 1 0,1-2 0,0 1 0,25 20 0,7 0 0,56 34 0,-46-33 0,-30-15 0,-24-20 0,1 1 0,-1-1 0,0 0 0,0 1 0,1-1 0,-1 0 0,0 1 0,0-1 0,0 0 0,1 1 0,-1-1 0,0 0 0,0 1 0,0-1 0,0 1 0,0-1 0,0 0 0,0 1 0,0-1 0,0 1 0,0-1 0,0 0 0,0 1 0,0 0 0,-1-1 0,1 1 0,-1-1 0,1 0 0,-1 1 0,0-1 0,1 0 0,-1 1 0,0-1 0,1 0 0,-1 0 0,0 1 0,1-1 0,-1 0 0,0 0 0,0 0 0,1 0 0,-1 0 0,0 0 0,0 0 0,-9-1-80,0 0 0,0-1-1,0 0 1,1-1 0,-1 0-1,1 0 1,0-1 0,0 0-1,0-1 1,0 0 0,1 0 0,0-1-1,0 0 1,0-1 0,1 1-1,-13-16 1,2-4-6746</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7.017"/>
    </inkml:context>
    <inkml:brush xml:id="br0">
      <inkml:brushProperty name="width" value="0.05" units="cm"/>
      <inkml:brushProperty name="height" value="0.05" units="cm"/>
    </inkml:brush>
  </inkml:definitions>
  <inkml:trace contextRef="#ctx0" brushRef="#br0">1 213 24575,'26'-34'0,"2"2"0,0 0 0,53-43 0,-74 69 0,0 1 0,0 0 0,1 1 0,-1 0 0,1 0 0,13-5 0,-20 9 0,1-1 0,0 1 0,-1-1 0,1 1 0,0 0 0,0-1 0,0 1 0,-1 0 0,1 0 0,0 0 0,0 1 0,0-1 0,-1 0 0,1 1 0,0-1 0,0 1 0,-1-1 0,1 1 0,0 0 0,-1 0 0,1 0 0,-1 0 0,1 0 0,-1 0 0,0 0 0,1 0 0,-1 1 0,0-1 0,0 0 0,0 1 0,0-1 0,0 1 0,0 0 0,0-1 0,0 1 0,-1 0 0,2 2 0,4 19 0,-1 1 0,-1-1 0,-1 1 0,0 28 0,1-4 0,4 60 179,-1-10-951,23 114 0,-22-177-6054</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23.734"/>
    </inkml:context>
    <inkml:brush xml:id="br0">
      <inkml:brushProperty name="width" value="0.05" units="cm"/>
      <inkml:brushProperty name="height" value="0.05" units="cm"/>
    </inkml:brush>
  </inkml:definitions>
  <inkml:trace contextRef="#ctx0" brushRef="#br0">279 203 24575,'7'-14'0,"-2"0"0,0-1 0,0 1 0,-1-1 0,-1 0 0,-1 0 0,0 0 0,0-21 0,-2 34 0,0 0 0,0 0 0,0 0 0,0 0 0,0 0 0,-1 0 0,1 0 0,-1 0 0,1 0 0,-1 0 0,0 0 0,0 0 0,0 0 0,0 0 0,0 0 0,0 1 0,-1-1 0,1 1 0,0-1 0,-1 1 0,1-1 0,-3-1 0,2 2 0,-1 0 0,0 0 0,1 1 0,-1-1 0,1 0 0,-1 1 0,0 0 0,1 0 0,-1-1 0,0 2 0,0-1 0,1 0 0,-1 0 0,-4 2 0,-6 2 0,1 0 0,0 1 0,0 0 0,0 1 0,-19 13 0,26-16 0,0 1 0,0 0 0,0 0 0,1 0 0,0 1 0,-1-1 0,2 1 0,-1 0 0,0 1 0,1-1 0,0 0 0,0 1 0,1 0 0,-1-1 0,-1 9 0,3-9 0,1-1 0,-1 1 0,1 0 0,0 0 0,0 0 0,0-1 0,1 1 0,0 0 0,0 0 0,0-1 0,0 1 0,1-1 0,0 1 0,0-1 0,0 1 0,0-1 0,1 0 0,0 0 0,0 0 0,4 5 0,14 11 0,0-1 0,1-2 0,1 1 0,39 20 0,-50-30 0,-9-7 0,-1 1 0,1-1 0,-1 1 0,0 0 0,0 0 0,0 0 0,0 0 0,0 0 0,0 0 0,0 1 0,0-1 0,-1 1 0,2 3 0,-3-6 0,1 1 0,-1 0 0,0 0 0,0-1 0,0 1 0,0 0 0,0 0 0,0-1 0,0 1 0,0 0 0,0 0 0,-1 0 0,1-1 0,0 1 0,0 0 0,-1-1 0,1 1 0,0 0 0,-2 1 0,1-1 0,0 1 0,-1-1 0,1 0 0,-1 0 0,1 1 0,-1-1 0,0 0 0,1 0 0,-1-1 0,0 1 0,-2 1 0,-8 1 38,0 1 0,-1-2 0,1 0 0,-1 0 0,1-1 0,-1-1 0,0 0 0,-21-3 0,4-1-607,0-2 0,-41-14 0,44 11-6257</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8.040"/>
    </inkml:context>
    <inkml:brush xml:id="br0">
      <inkml:brushProperty name="width" value="0.05" units="cm"/>
      <inkml:brushProperty name="height" value="0.05" units="cm"/>
    </inkml:brush>
  </inkml:definitions>
  <inkml:trace contextRef="#ctx0" brushRef="#br0">92 365 24575,'-12'-20'0,"-27"-37"0,3 6 0,35 50 0,1 1 0,0-1 0,-1 1 0,1-1 0,-1 1 0,1-1 0,0 1 0,0-1 0,-1 1 0,1-1 0,0 0 0,0 1 0,0-1 0,-1 1 0,1-1 0,0 0 0,0 1 0,0-1 0,0 1 0,0-1 0,0 0 0,0 1 0,0-1 0,1 1 0,-1-1 0,0 0 0,0 1 0,0-1 0,1 1 0,-1-1 0,0 1 0,0-1 0,1 1 0,-1-1 0,1 1 0,-1-1 0,0 1 0,1-1 0,-1 1 0,1 0 0,-1-1 0,1 1 0,-1 0 0,1-1 0,0 1 0,-1 0 0,1 0 0,-1-1 0,1 1 0,-1 0 0,2 0 0,4-1 0,0 0 0,0 0 0,1 1 0,7 0 0,-6 0 0,115 2 0,124-6 0,-210 2 0,0-3 0,-1-1 0,0-2 0,57-19 0,-91 26 0,1 0 0,-1 1 0,0-1 0,0-1 0,0 1 0,0 0 0,0-1 0,0 1 0,0-1 0,0 1 0,0-1 0,-1 0 0,1 0 0,-1 0 0,3-4 0,-4 6 0,1-1 0,-1 0 0,0 1 0,0-1 0,0 0 0,0 0 0,0 1 0,0-1 0,0 0 0,0 1 0,0-1 0,0 0 0,0 1 0,0-1 0,-1 0 0,1 1 0,0-1 0,0 0 0,-1 1 0,1-1 0,-1 0 0,0-1 0,-1 1 0,1 0 0,0-1 0,-1 1 0,1 0 0,-1 0 0,0 0 0,1 0 0,-1 0 0,0 0 0,-2 0 0,-4-1 0,0 0 0,0 1 0,0-1 0,0 2 0,0-1 0,0 1 0,0 0 0,0 1 0,0 0 0,0 0 0,0 1 0,0 0 0,-13 6 0,10-4 0,-1 1 0,1 1 0,0 0 0,0 0 0,1 1 0,-1 1 0,2-1 0,-12 12 0,17-14 0,-1 0 0,1 1 0,0-1 0,0 1 0,0 0 0,1 0 0,0 0 0,0 1 0,0-1 0,1 1 0,0-1 0,0 1 0,1 0 0,0 0 0,0 0 0,1 0 0,-1 0 0,2 0 0,-1 0 0,3 13 0,-1-13 0,0 0 0,1 0 0,0 0 0,0 0 0,1 0 0,-1-1 0,1 1 0,1-1 0,-1 0 0,1 0 0,0-1 0,1 1 0,-1-1 0,1-1 0,0 1 0,0-1 0,1 0 0,-1 0 0,9 3 0,0-1 0,0-1 0,0 0 0,1-1 0,0-1 0,-1 0 0,1-1 0,0-1 0,1 0 0,28-4 0,-30 2 0,-1-1 0,1-1 0,-1 0 0,0-1 0,0-1 0,0 0 0,-1-1 0,0 0 0,0-1 0,0-1 0,11-8 0,-18 11 0,-2 1 0,1-1 0,0 0 0,-1 0 0,0-1 0,0 1 0,0-1 0,-1 0 0,0 0 0,0 0 0,-1 0 0,1 0 0,-1-1 0,-1 1 0,1-1 0,-1 0 0,0 1 0,-1-1 0,0 0 0,0-7 0,0 9 0,-1 0 0,0-1 0,0 1 0,-1 0 0,1 0 0,-1 0 0,0 0 0,0 1 0,-1-1 0,1 0 0,-1 1 0,0 0 0,-1-1 0,1 1 0,-1 1 0,1-1 0,-1 0 0,0 1 0,0 0 0,-1 0 0,1 0 0,-1 0 0,1 1 0,-1 0 0,0 0 0,-6-2 0,-24-2 0,36 6 0,14 1 0,35 0 0,70-9 0,-85 4 0,-1 1 0,1 2 0,0 1 0,-1 2 0,40 7 0,-68-8 0,1 1 0,-1 0 0,-1 0 0,1 1 0,0-1 0,0 1 0,-1 1 0,0-1 0,1 1 0,-1 0 0,-1 0 0,1 0 0,-1 1 0,1 0 0,-1 0 0,0 0 0,-1 0 0,6 11 0,-5-7 0,0 1 0,-1-1 0,0 1 0,-1 0 0,0 0 0,0 0 0,-1 0 0,0 0 0,-1 0 0,0 0 0,-2 13 0,1-12 0,-1 0 0,0 0 0,0-1 0,-1 1 0,0-1 0,-1 1 0,0-1 0,-1 0 0,-7 10 0,0-10 0,12-10 0,0 0 0,-1 0 0,1 1 0,0-1 0,-1 0 0,1 0 0,0 0 0,-1 0 0,1 0 0,0 0 0,-1 0 0,1-1 0,0 1 0,-1 0 0,1 0 0,0 0 0,-1 0 0,1 0 0,0 0 0,-1-1 0,1 1 0,0 0 0,-1 0 0,1 0 0,0-1 0,-1 0 0,0 0 0,1-1 0,-1 1 0,0 0 0,1-1 0,0 1 0,-1 0 0,1-1 0,0 1 0,0 0 0,-1-1 0,1 1 0,0-1 0,1 1 0,-1 0 0,0-1 0,0 1 0,1-2 0,4-16 0,1 1 0,1 0 0,1 0 0,0 0 0,2 1 0,21-31 0,-8 18 0,1 1 0,46-43 0,-67 70 0,44-37 0,-44 36 0,1 1 0,-1 0 0,0 0 0,1 0 0,0 0 0,-1 1 0,1 0 0,0-1 0,0 1 0,0 1 0,0-1 0,6 0 0,-7 1 0,-1 1 0,0 0 0,0 0 0,1 0 0,-1 0 0,0 0 0,0 0 0,0 1 0,0-1 0,0 1 0,0-1 0,-1 1 0,1 0 0,0 0 0,-1 0 0,0 0 0,1 0 0,-1 0 0,0 0 0,0 0 0,0 0 0,0 0 0,0 1 0,0 3 0,3 6 0,-1 1 0,-1-1 0,2 17 0,-2 63 0,-2-92 0,0 1 0,0-1 0,0 1 0,0-1 0,0 1 0,0 0 0,0-1 0,1 1 0,-1-1 0,0 1 0,0-1 0,0 1 0,1-1 0,-1 1 0,0 0 0,0-1 0,1 0 0,-1 1 0,0-1 0,1 1 0,-1-1 0,1 1 0,-1-1 0,1 0 0,-1 1 0,1-1 0,-1 0 0,1 1 0,0-1 0,1 0 0,-1 0 0,0 0 0,0 0 0,0 0 0,0 0 0,0-1 0,0 1 0,0 0 0,0-1 0,0 1 0,0-1 0,0 1 0,1-2 0,37-28 0,-32 23 0,69-52 0,-66 51 0,1 2 0,1-1 0,-1 1 0,1 1 0,17-6 0,-28 11 0,1 0 0,-1-1 0,0 1 0,0 0 0,1 0 0,-1-1 0,0 1 0,1 0 0,-1 0 0,0 1 0,1-1 0,-1 0 0,0 0 0,1 1 0,-1-1 0,0 1 0,1-1 0,-1 1 0,0-1 0,0 1 0,0 0 0,0-1 0,0 1 0,0 0 0,0 0 0,0 0 0,0 0 0,0 0 0,0 0 0,0 0 0,-1 0 0,1 1 0,0-1 0,-1 0 0,1 0 0,-1 0 0,1 1 0,-1-1 0,0 0 0,0 1 0,1 1 0,0 9 0,1-1 0,-2 1 0,0 0 0,-1 12 0,0-3 0,1-11 0,1 1 0,0-1 0,0 1 0,1-1 0,1 0 0,0 0 0,5 14 0,-6-21 0,-1 0 0,0 0 0,1 0 0,0 0 0,0 0 0,0-1 0,0 1 0,0-1 0,0 1 0,1-1 0,-1 0 0,1 0 0,0 0 0,-1 0 0,1-1 0,0 1 0,0-1 0,0 1 0,0-1 0,0 0 0,1 0 0,-1-1 0,0 1 0,0-1 0,1 1 0,-1-1 0,6 0 0,1-2 0,1 0 0,0-1 0,-1 0 0,0 0 0,1-1 0,-1-1 0,-1 1 0,1-2 0,-1 1 0,0-1 0,15-13 0,4-5 0,-1-2 0,25-32 0,-26 28 0,33-50 0,-53 70 0,0 0 0,0-1 0,-1 0 0,0 0 0,-1 0 0,0 0 0,-1-1 0,0 1 0,2-19 0,-5 28 0,0 0 0,0 1 0,0-1 0,0 0 0,0 1 0,0-1 0,0 0 0,-1 0 0,1 1 0,-1-1 0,1 0 0,-1 1 0,0-1 0,1 1 0,-1-1 0,0 1 0,0-1 0,-2-1 0,2 2 0,0 0 0,-1 0 0,1 1 0,0-1 0,-1 0 0,1 1 0,-1-1 0,1 1 0,0 0 0,-1-1 0,1 1 0,-1 0 0,1 0 0,-1 0 0,1 0 0,-1 0 0,-1 1 0,-4 0 0,-1 1 0,1 0 0,1 1 0,-1-1 0,0 1 0,0 1 0,-7 5 0,2-1 0,0 2 0,0-1 0,1 2 0,0-1 0,1 2 0,0-1 0,1 1 0,0 1 0,1 0 0,-7 14 0,11-19 0,1 0 0,0 1 0,0 0 0,0-1 0,1 1 0,1 0 0,0 0 0,-1 9 0,2-11 0,1-1 0,-1 0 0,1 0 0,0 0 0,1 0 0,-1 0 0,1 0 0,1 0 0,-1 0 0,1-1 0,0 1 0,5 7 0,13 9-1365,0-5-5461</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8.379"/>
    </inkml:context>
    <inkml:brush xml:id="br0">
      <inkml:brushProperty name="width" value="0.05" units="cm"/>
      <inkml:brushProperty name="height" value="0.05" units="cm"/>
    </inkml:brush>
  </inkml:definitions>
  <inkml:trace contextRef="#ctx0" brushRef="#br0">2 234 24575,'-1'-59'0,"0"10"0,6-52 0,-5 100 0,0 0 0,0-1 0,0 1 0,0 0 0,0 0 0,0 0 0,1-1 0,-1 1 0,0 0 0,1 0 0,-1 0 0,0-1 0,1 1 0,0 0 0,-1 0 0,1 0 0,0 0 0,-1 0 0,1 0 0,2-1 0,-3 2 0,1 1 0,0-1 0,0 0 0,-1 0 0,1 1 0,0-1 0,-1 1 0,1-1 0,0 1 0,-1-1 0,1 1 0,0-1 0,-1 1 0,1-1 0,-1 1 0,1 0 0,-1-1 0,1 1 0,-1 0 0,0-1 0,1 1 0,-1 1 0,24 54 0,-24-54 0,27 79 0,-4 1 0,-4 2 0,14 129 0,-32-204 0,1 27 0,-2-35 0,1 0 0,-1 1 0,-1-1 0,1 0 0,0 1 0,0-1 0,0 1 0,-1-1 0,1 0 0,-1 0 0,1 1 0,-1-1 0,1 0 0,-1 0 0,0 1 0,0-1 0,1 0 0,-1 0 0,-2 1 0,3-2 0,-1 1 0,0-1 0,0 0 0,0 0 0,1 0 0,-1 0 0,0 0 0,0 0 0,0 0 0,1 0 0,-1 0 0,0-1 0,0 1 0,0 0 0,1 0 0,-1-1 0,0 1 0,1-1 0,-1 1 0,0 0 0,1-1 0,-1 0 0,0 1 0,1-1 0,-1 1 0,1-1 0,-1 1 0,1-1 0,-1 0 0,1 0 0,-1 0 0,-13-25 0,9 12 0,0 0 0,2-1 0,-1 1 0,2-1 0,0 0 0,1 0 0,1 0 0,0 0 0,1 0 0,0 0 0,1 0 0,6-21 0,-1 11 0,1 0 0,1 0 0,1 1 0,2 1 0,0 0 0,21-30 0,-20 35 0,0 0 0,22-21 0,-29 34 0,-1 0 0,0 1 0,1-1 0,0 1 0,0 0 0,0 0 0,1 1 0,-1 0 0,1 0 0,-1 1 0,9-3 0,-14 5-42,0 0-1,1-1 0,-1 1 1,0 0-1,0 0 0,1 0 1,-1 0-1,0 0 0,0 0 1,0 0-1,1 0 0,-1 1 1,0-1-1,0 0 0,0 1 1,1-1-1,-1 1 0,0 0 1,0-1-1,0 1 0,0 0 1,0-1-1,0 1 0,0 0 1,-1 0-1,1 0 0,0 0 1,0 0-1,-1 0 0,1 0 1,1 2-1,3 15-6783</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19.775"/>
    </inkml:context>
    <inkml:brush xml:id="br0">
      <inkml:brushProperty name="width" value="0.05" units="cm"/>
      <inkml:brushProperty name="height" value="0.05" units="cm"/>
    </inkml:brush>
  </inkml:definitions>
  <inkml:trace contextRef="#ctx0" brushRef="#br0">1 400 24575,'1'-6'0,"0"0"0,1 1 0,0-1 0,0 1 0,1 0 0,-1 0 0,1-1 0,0 1 0,6-7 0,-3 3 0,3-5 0,12-20 0,-19 32 0,-1 0 0,1 0 0,0 0 0,0 1 0,-1-1 0,1 0 0,0 1 0,1-1 0,-1 1 0,0-1 0,4 0 0,-6 1 0,1 1 0,0 0 0,-1 0 0,1 0 0,0 0 0,-1 0 0,1 0 0,0 0 0,-1 0 0,1 0 0,0 0 0,-1 1 0,1-1 0,0 0 0,-1 0 0,1 1 0,-1-1 0,1 0 0,0 1 0,-1-1 0,1 0 0,-1 1 0,1-1 0,-1 1 0,1-1 0,-1 1 0,0-1 0,1 1 0,-1-1 0,0 1 0,1 0 0,-1-1 0,0 1 0,1 0 0,6 26 0,-6-24 0,26 242 0,-7-37 0,-19-204 0,-1 0 0,0-1 0,1 1 0,-1-1 0,1 1 0,0-1 0,0 0 0,1 1 0,-1-1 0,1 0 0,3 6 0,-5-9 0,0 0 0,0 0 0,1 1 0,-1-1 0,0 0 0,0 0 0,0 0 0,0 0 0,1 0 0,-1 0 0,0 1 0,0-1 0,1 0 0,-1 0 0,0 0 0,0 0 0,1 0 0,-1 0 0,0 0 0,0 0 0,0 0 0,1 0 0,-1 0 0,0 0 0,0 0 0,1 0 0,-1 0 0,0 0 0,0-1 0,1 1 0,-1 0 0,0 0 0,0 0 0,0 0 0,1 0 0,-1 0 0,0-1 0,0 1 0,7-12 0,2-16 0,24-196 0,-11 59 0,-12 103 0,3 1 0,29-85 0,-39 139 0,-1 0 0,2 0 0,-1 1 0,1-1 0,0 1 0,0 0 0,0 0 0,1 1 0,0-1 0,0 1 0,1 0 0,10-8 0,-11 11 0,-1-1 0,1 1 0,0 0 0,0 0 0,0 1 0,1-1 0,-1 1 0,0 0 0,0 1 0,1-1 0,-1 1 0,1 0 0,-1 0 0,0 1 0,1 0 0,-1 0 0,0 0 0,7 2 0,3 3 0,0 0 0,-1 1 0,1 0 0,-2 1 0,1 1 0,-1 0 0,0 1 0,17 16 0,-22-18 0,0 0 0,0 1 0,-1 0 0,0 0 0,-1 1 0,0 0 0,0 0 0,-1 0 0,0 1 0,-1 0 0,0 0 0,3 17 0,-6-23 0,-1 1 0,0 0 0,0-1 0,0 1 0,-1 0 0,0-1 0,0 1 0,0-1 0,-1 1 0,1-1 0,-2 0 0,1 0 0,0 0 0,-1 0 0,0 0 0,0 0 0,0-1 0,-1 1 0,1-1 0,-9 8 0,6-7 0,-1 0 0,1 0 0,-1-1 0,0 0 0,0 0 0,0 0 0,-1-1 0,1 0 0,-1-1 0,0 1 0,0-2 0,0 1 0,0-1 0,-8 0 0,15 0 0,0-1 0,-1 0 0,1 0 0,0 0 0,0 0 0,0 0 0,0 0 0,-1 0 0,1-1 0,0 1 0,0 0 0,0-1 0,0 1 0,0 0 0,0-1 0,0 1 0,0-1 0,0 0 0,0 1 0,0-1 0,0 0 0,0 0 0,0 0 0,1 1 0,-1-1 0,-1-2 0,2 2 0,0 0 0,0 0 0,1 0 0,-1 0 0,0 0 0,0 0 0,1 0 0,-1 0 0,0 0 0,1 0 0,-1 0 0,1 0 0,-1 0 0,1 0 0,0 0 0,-1 0 0,1 0 0,0 1 0,0-1 0,-1 0 0,1 0 0,0 1 0,0-1 0,0 1 0,0-1 0,0 1 0,0-1 0,1 0 0,7-3 0,0 1 0,0-1 0,0 1 0,1 1 0,-1 0 0,0 0 0,1 1 0,0 0 0,-1 0 0,1 1 0,0 1 0,-1-1 0,1 2 0,-1-1 0,15 5 0,-15-3 0,1 0 0,-1 0 0,0 1 0,0 0 0,0 1 0,-1 0 0,0 0 0,0 1 0,0 0 0,0 0 0,-1 1 0,0 0 0,-1 0 0,1 1 0,6 10 0,-11-14 0,0 1 0,0-1 0,0 0 0,0 1 0,-1 0 0,1-1 0,-1 1 0,0 0 0,-1-1 0,1 1 0,-1 0 0,0 0 0,0 0 0,-1-1 0,1 1 0,-3 9 0,0-7 0,1-1 0,-1 1 0,0-1 0,-1 1 0,1-1 0,-1 0 0,0 0 0,-1-1 0,0 1 0,-8 7 0,5-6 0,0-1 0,0 0 0,0 0 0,-1-1 0,0 0 0,0-1 0,-15 5 0,17-6 0,1-1 0,-1-1 0,0 0 0,0 0 0,0 0 0,1 0 0,-1-1 0,0-1 0,0 1 0,-13-3 0,17 2 0,0 0 0,-1 0 0,1 0 0,0 0 0,0 0 0,0-1 0,0 1 0,1-1 0,-1 0 0,0 0 0,1 0 0,-1 0 0,1-1 0,0 1 0,-1 0 0,1-1 0,0 0 0,1 0 0,-1 1 0,0-1 0,1 0 0,0 0 0,-1 0 0,1-1 0,1 1 0,-1 0 0,0 0 0,1 0 0,-1-1 0,1-3 0,0-2 0,1 0 0,0 0 0,1 0 0,0 0 0,0 0 0,1 1 0,0-1 0,0 1 0,1 0 0,5-9 0,9-14 0,2 2 0,1 0 0,1 1 0,1 1 0,1 1 0,2 2 0,0 0 0,2 2 0,0 1 0,38-22 0,-60 40 0,1 0 0,-1 0 0,1 0 0,0 1 0,0 0 0,0 0 0,9-1 0,-13 3 0,-1 0 0,0 0 0,1 0 0,-1 0 0,0 1 0,1-1 0,-1 0 0,0 1 0,0 0 0,1 0 0,-1 0 0,0-1 0,0 2 0,0-1 0,0 0 0,0 0 0,0 1 0,-1-1 0,1 1 0,0 0 0,-1-1 0,1 1 0,-1 0 0,1 0 0,-1 0 0,1 2 0,3 7 0,-1 0 0,-1 0 0,0 1 0,0-1 0,-1 1 0,-1 0 0,1 20 0,5 31 0,17 41 0,-20-89 0,1-1 0,0 0 0,1 0 0,1-1 0,8 14 0,-15-27 0,0 0 0,0 0 0,0 0 0,0 0 0,0 0 0,0 0 0,0 0 0,0 1 0,0-1 0,0 0 0,0 0 0,0 0 0,0 0 0,0 0 0,1 0 0,-1 0 0,0 0 0,0 0 0,0 0 0,0 0 0,0 0 0,0 0 0,0 0 0,0 1 0,0-1 0,1 0 0,-1 0 0,0 0 0,0 0 0,0 0 0,0 0 0,0 0 0,0 0 0,0 0 0,0 0 0,1 0 0,-1 0 0,0 0 0,0 0 0,0 0 0,0-1 0,0 1 0,0 0 0,0 0 0,0 0 0,0 0 0,1 0 0,-1 0 0,0 0 0,0 0 0,0 0 0,0 0 0,0 0 0,0 0 0,3-9 0,-1-15 0,-2 21 0,4-33 0,1 1 0,2 0 0,2 1 0,0-1 0,3 2 0,1-1 0,1 2 0,2 0 0,37-57 0,-46 79 0,0 1 0,0 1 0,0-1 0,1 1 0,1 1 0,-1-1 0,1 1 0,19-11 0,-25 17 0,0 0 0,0-1 0,0 1 0,0 0 0,0 0 0,0 1 0,0-1 0,1 1 0,-1-1 0,0 1 0,0 0 0,1 0 0,-1 1 0,5 0 0,-4 0 0,-1 1 0,0-1 0,0 1 0,0-1 0,0 1 0,-1 0 0,1 0 0,0 0 0,-1 1 0,0-1 0,1 1 0,-1-1 0,0 1 0,0 0 0,0 0 0,2 6 0,2 3 0,-1 1 0,-1-1 0,0 1 0,0 1 0,-1-1 0,-1 0 0,1 24 0,-2-13 0,-2 0 0,0-1 0,-8 39 0,6-48 0,-1 0 0,-9 22 0,22-57 0,2-6 0,18-33 0,-25 53 0,1-1 0,0 1 0,0 0 0,1 0 0,0 0 0,0 1 0,0 0 0,1 0 0,9-6 0,-13 11 0,-1-1 0,0 1 0,0 0 0,1 0 0,-1 0 0,1 0 0,-1 1 0,0-1 0,1 1 0,-1-1 0,1 1 0,0 0 0,-1 0 0,1 0 0,-1 0 0,1 0 0,-1 1 0,4 0 0,-3 0 0,1 1 0,-1 0 0,0-1 0,0 1 0,0 0 0,0 1 0,0-1 0,0 1 0,0-1 0,-1 1 0,4 3 0,3 8 0,0 1 0,0-1 0,-1 1 0,7 23 0,-11-29 0,-1-3 0,3 9 0,0 0 0,1-1 0,1 0 0,16 23 0,-23-35 0,1 0 0,-1 0 0,1 0 0,0-1 0,-1 1 0,1 0 0,0-1 0,0 1 0,0-1 0,0 1 0,0-1 0,0 0 0,1 0 0,-1 0 0,0 0 0,1-1 0,-1 1 0,0-1 0,1 1 0,-1-1 0,1 0 0,-1 0 0,1 0 0,-1 0 0,1 0 0,-1 0 0,0-1 0,1 1 0,-1-1 0,1 0 0,-1 0 0,0 1 0,0-2 0,1 1 0,-1 0 0,0 0 0,0-1 0,0 1 0,2-3 0,5-4 0,-1-1 0,1 1 0,-1-2 0,-1 1 0,8-13 0,29-57 0,-25 42 0,43-88 0,-46 91 0,-16 33 0,13-22 0,-7 18 0,-5 5 0,-1 1 0,0-1 0,1 0 0,-1 0 0,0 1 0,1-1 0,-1 0 0,0 1 0,0-1 0,0 0 0,1 0 0,-1 1 0,0-1 0,0 1 0,0-1 0,0 0 0,1 1 0,-1-1 0,0 0 0,0 1 0,0-1 0,0 1 0,0-1 0,0 0 0,0 1 0,0 23 0,0 0 0,-2 0 0,0-1 0,-7 26 0,-2 20 0,6 30-1365,6-60-5461</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0.349"/>
    </inkml:context>
    <inkml:brush xml:id="br0">
      <inkml:brushProperty name="width" value="0.05" units="cm"/>
      <inkml:brushProperty name="height" value="0.05" units="cm"/>
    </inkml:brush>
  </inkml:definitions>
  <inkml:trace contextRef="#ctx0" brushRef="#br0">1 163 24575,'4'-10'0,"-1"0"0,0 0 0,0 0 0,-1-1 0,1-16 0,1-3 0,-2 20 0,4-28 0,-3 32 0,-1 21 0,-2 59 0,5 108 0,-2-151 0,1 0 0,2 0 0,15 52 0,-19-78 0,0 1 0,0-1 0,1 0 0,-1 0 0,1 0 0,0 0 0,1 0 0,-1 0 0,1-1 0,8 8 0,-10-11 0,-1 1 0,1-1 0,0 0 0,0 0 0,0 0 0,1-1 0,-1 1 0,0 0 0,0-1 0,0 1 0,0-1 0,1 0 0,-1 0 0,0 0 0,0 0 0,1 0 0,-1 0 0,0-1 0,0 1 0,0-1 0,0 1 0,1-1 0,-1 0 0,0 0 0,0 0 0,0 0 0,-1 0 0,1-1 0,0 1 0,3-3 0,8-7 0,-1-1 0,0 0 0,-1-1 0,0 0 0,-1-1 0,10-17 0,44-94 0,-29 39 0,15-30 0,-44 109 0,-3 12 0,-2 16 0,-10 72 0,0 11 0,8-90 0,2 1 0,0 0 0,0 0 0,8 28 0,-8-40 0,0 1 0,0-1 0,0 0 0,0 1 0,1-1 0,0 0 0,-1 0 0,1 0 0,0 0 0,1 0 0,-1 0 0,0 0 0,1-1 0,-1 1 0,1-1 0,4 3 0,-4-4 0,0 0 0,0 0 0,0 0 0,0 0 0,0-1 0,0 1 0,0-1 0,0 0 0,0 0 0,0 0 0,0 0 0,0 0 0,1-1 0,-1 0 0,0 1 0,0-1 0,0 0 0,5-3 0,1 0 0,1 0 0,0-1 0,-1 0 0,0-1 0,0 0 0,0 0 0,-1-1 0,0 0 0,0 0 0,-1-1 0,0 0 0,0 0 0,-1-1 0,0 0 0,-1 0 0,0 0 0,0-1 0,-1 0 0,0 0 0,0 0 0,-1 0 0,2-16 0,2-13 0,-3 15 0,0 1 0,1-39 0,-8 58 140,-3 9 47,-8 10-1048,12-12 30,-7 7-5995</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0.844"/>
    </inkml:context>
    <inkml:brush xml:id="br0">
      <inkml:brushProperty name="width" value="0.05" units="cm"/>
      <inkml:brushProperty name="height" value="0.05" units="cm"/>
    </inkml:brush>
  </inkml:definitions>
  <inkml:trace contextRef="#ctx0" brushRef="#br0">186 375 24575,'5'-5'0,"126"-137"0,-117 124 0,-1 1 0,-1-2 0,0 1 0,-2-2 0,0 0 0,12-34 0,-21 51 0,0 0 0,-1 1 0,1-1 0,-1 0 0,0 0 0,1 1 0,-1-1 0,0 0 0,-1 0 0,1 0 0,0 1 0,-1-1 0,0 0 0,-1-4 0,1 6 0,1 0 0,-1 0 0,0 0 0,0 0 0,0 0 0,0 0 0,0 0 0,0 0 0,0 0 0,0 0 0,0 1 0,0-1 0,-1 0 0,1 1 0,0-1 0,0 1 0,-1-1 0,1 1 0,0 0 0,-1-1 0,1 1 0,0 0 0,-1 0 0,1 0 0,-1 0 0,1 0 0,0 1 0,-1-1 0,1 0 0,0 0 0,-2 2 0,-8 1 0,1 1 0,0 0 0,1 1 0,-1 0 0,1 0 0,0 1 0,0 0 0,-11 10 0,-61 65 0,56-53 0,2 1 0,1 1 0,1 1 0,-24 47 0,35-57 0,0 1 0,2-1 0,0 1 0,2 1 0,0 0 0,1-1 0,2 2 0,-2 28 0,5-43 0,0-1 0,1 1 0,0-1 0,0 1 0,1-1 0,0 1 0,0-1 0,1 0 0,0 0 0,1 0 0,0 0 0,0-1 0,0 1 0,1-1 0,0 0 0,0 0 0,1-1 0,0 0 0,0 0 0,1 0 0,-1-1 0,1 0 0,0 0 0,1 0 0,-1-1 0,16 6 0,0-2 43,1-1 0,-1-2-1,1 0 1,0-1 0,0-2-1,0 0 1,35-2 0,-10-4-612,0-2 0,77-18 0,-38 1-6257</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1.357"/>
    </inkml:context>
    <inkml:brush xml:id="br0">
      <inkml:brushProperty name="width" value="0.05" units="cm"/>
      <inkml:brushProperty name="height" value="0.05" units="cm"/>
    </inkml:brush>
  </inkml:definitions>
  <inkml:trace contextRef="#ctx0" brushRef="#br0">321 586 24575,'2'-5'0,"0"1"0,0-1 0,0 0 0,0 0 0,-1 0 0,0 0 0,0 0 0,0 0 0,-1 0 0,0 0 0,0 0 0,0 0 0,0 0 0,-1 0 0,0 0 0,-2-7 0,1 5 0,-1 1 0,0 0 0,0 0 0,-1 0 0,0 0 0,0 0 0,0 1 0,0-1 0,-1 1 0,0 0 0,-6-4 0,3 3 0,0 0 0,0 1 0,0-1 0,-1 2 0,0-1 0,1 2 0,-2-1 0,1 1 0,0 0 0,-1 1 0,1 0 0,-1 0 0,1 1 0,-1 1 0,0 0 0,1 0 0,-13 2 0,17-1 0,0 0 0,0 1 0,-1-1 0,1 1 0,0 1 0,0-1 0,1 1 0,-1 0 0,1 0 0,-1 0 0,1 0 0,0 1 0,0 0 0,0 0 0,1 0 0,-1 0 0,1 1 0,0-1 0,0 1 0,1 0 0,-1-1 0,1 1 0,0 1 0,1-1 0,-1 0 0,1 0 0,0 1 0,0-1 0,0 7 0,1-3 0,0 1 0,0-1 0,1 1 0,0-1 0,1 0 0,0 1 0,0-1 0,1 0 0,0 0 0,1 0 0,0-1 0,0 1 0,1-1 0,0 0 0,0 0 0,8 7 0,-3-5 0,0-2 0,0 1 0,1-1 0,1-1 0,-1 0 0,1 0 0,0-2 0,0 1 0,1-1 0,0-1 0,0 0 0,0-1 0,0-1 0,0 0 0,1 0 0,19-1 0,-23-2 0,1 1 0,-1-1 0,1-1 0,-1 0 0,1-1 0,-1 1 0,0-2 0,0 0 0,14-7 0,-17 7 0,-1-1 0,0 1 0,1-1 0,-1 0 0,-1-1 0,1 1 0,-1-1 0,0 0 0,0 0 0,-1-1 0,0 0 0,0 1 0,5-14 0,-5 7 0,0 0 0,0 0 0,-2-1 0,1 1 0,-2-1 0,0 1 0,-1-1 0,-1-17 0,1 22 0,-2 0 0,1-1 0,-1 1 0,0 0 0,-1 0 0,0 0 0,-1 0 0,0 0 0,0 1 0,0-1 0,-1 1 0,-10-12 0,13 18 0,1 0 0,-1 0 0,0 0 0,0 0 0,1 1 0,-1-1 0,0 1 0,-1-1 0,1 1 0,0 0 0,0-1 0,-1 1 0,1 0 0,0 1 0,-1-1 0,1 0 0,-1 1 0,1-1 0,-1 1 0,1 0 0,-1 0 0,1 0 0,-1 0 0,1 0 0,-1 1 0,1-1 0,-1 1 0,1-1 0,-1 1 0,1 0 0,0 0 0,-1 0 0,1 0 0,0 1 0,0-1 0,0 1 0,0-1 0,-2 3 0,1-1 0,0 0 0,0 0 0,1 0 0,-1 1 0,1-1 0,0 1 0,0 0 0,0 0 0,0 0 0,1 0 0,0 0 0,-1 0 0,2 0 0,-1 0 0,0 0 0,1 0 0,0 1 0,0-1 0,0 0 0,0 0 0,1 1 0,1 4 0,-1-4 0,0-1 0,1 0 0,-1-1 0,1 1 0,0 0 0,0 0 0,0-1 0,1 1 0,-1-1 0,1 0 0,0 0 0,0 0 0,0 0 0,0 0 0,1-1 0,-1 1 0,8 3 0,-6-4 0,1 1 0,1-2 0,-1 1 0,0-1 0,0 1 0,1-2 0,-1 1 0,0-1 0,1 0 0,12-1 0,-8-1 0,1 0 0,-1-1 0,1 0 0,-1-1 0,0 0 0,0-1 0,-1 0 0,1 0 0,-1-1 0,0-1 0,-1 0 0,14-12 0,-13 8 0,-1 0 0,0-1 0,-1-1 0,0 1 0,-1-1 0,0 0 0,-1-1 0,8-26 0,-3-2 0,8-73 0,-1 5 0,-18 106 0,1 1 0,0-1 0,0 1 0,1-1 0,-1 1 0,1 0 0,2-4 0,-4 7 0,0 0 0,0 0 0,0-1 0,1 1 0,-1 0 0,0 0 0,0-1 0,0 1 0,1 0 0,-1 0 0,0 0 0,0 0 0,0 0 0,1-1 0,-1 1 0,0 0 0,1 0 0,-1 0 0,0 0 0,0 0 0,1 0 0,-1 0 0,0 0 0,0 0 0,1 0 0,-1 0 0,0 0 0,1 0 0,-1 0 0,0 0 0,0 0 0,1 0 0,-1 0 0,1 1 0,0 0 0,0 0 0,-1 0 0,1 0 0,0 0 0,-1 0 0,1 0 0,0 0 0,-1 0 0,0 0 0,1 1 0,-1-1 0,1 1 0,8 40 0,-1 0 0,3 67 0,-4-37 0,-2-18-273,3 0 0,1-1 0,4 0 0,21 60 0,-16-72-6553</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2.426"/>
    </inkml:context>
    <inkml:brush xml:id="br0">
      <inkml:brushProperty name="width" value="0.05" units="cm"/>
      <inkml:brushProperty name="height" value="0.05" units="cm"/>
    </inkml:brush>
  </inkml:definitions>
  <inkml:trace contextRef="#ctx0" brushRef="#br0">137 541 24575,'7'-13'0,"1"1"0,0 0 0,0 0 0,1 1 0,1 0 0,0 0 0,1 1 0,0 0 0,0 1 0,15-9 0,-21 14 0,0 0 0,0 0 0,0 0 0,-1-1 0,0 0 0,0 0 0,0 0 0,0 0 0,4-10 0,-7 13 0,0 0 0,-1 0 0,1 0 0,0 0 0,-1 0 0,1 0 0,-1 0 0,0 0 0,0-1 0,0 1 0,0 0 0,0 0 0,0 0 0,0 0 0,-1-1 0,1 1 0,-1 0 0,0 0 0,1 0 0,-1 0 0,0 0 0,0 0 0,0 0 0,-1 1 0,1-1 0,0 0 0,-1 1 0,1-1 0,-1 0 0,1 1 0,-4-2 0,1 0 0,-1 0 0,0 0 0,-1 1 0,1 0 0,0 0 0,-1 1 0,1-1 0,-1 1 0,1 0 0,-1 0 0,1 1 0,-1 0 0,0 0 0,1 0 0,-1 1 0,0 0 0,1 0 0,-1 0 0,-9 4 0,2-1 0,1 1 0,1 0 0,-1 1 0,1 0 0,0 1 0,0 0 0,-17 15 0,22-16 0,1 0 0,0 0 0,-1 0 0,2 1 0,-1 0 0,1 0 0,0 0 0,0 0 0,1 1 0,0-1 0,1 1 0,-1 0 0,1 0 0,1 0 0,0 0 0,0 0 0,0 12 0,2-11 0,-1 1 0,2-1 0,-1 1 0,1-1 0,1 1 0,0-1 0,0 0 0,1 0 0,0-1 0,0 1 0,1-1 0,0 0 0,1 0 0,9 11 0,82 72 0,-71-69 0,0 2 0,-1 1 0,36 47 0,-54-63 0,-2 0 0,1 0 0,-1 1 0,-1 0 0,1 0 0,-2 0 0,0 0 0,0 1 0,0-1 0,-2 1 0,1 0 0,-1 0 0,-1 0 0,0-1 0,0 1 0,-3 14 0,0-14 0,1-1 0,-1 1 0,-1-1 0,0 0 0,0 0 0,-1 0 0,0 0 0,-9 10 0,12-16 0,-1 0 0,0 0 0,1-1 0,-2 0 0,1 1 0,0-1 0,-1 0 0,1-1 0,-1 1 0,0-1 0,0 1 0,0-1 0,0 0 0,0-1 0,0 1 0,-1-1 0,1 1 0,-1-2 0,1 1 0,-1 0 0,1-1 0,-6 0 0,7 0 0,0 0 0,0-1 0,0 0 0,1 0 0,-1 0 0,0 0 0,0 0 0,1 0 0,-1-1 0,1 1 0,-1-1 0,1 1 0,0-1 0,0 0 0,0 0 0,0 0 0,0-1 0,0 1 0,0 0 0,1-1 0,-1 1 0,1-1 0,-1 1 0,1-1 0,0 0 0,0 1 0,1-1 0,-1 0 0,0 0 0,1-4 0,-1-2 0,0 0 0,1 1 0,0-1 0,1 0 0,0 1 0,0-1 0,1 1 0,0-1 0,4-9 0,4-5 0,1 0 0,1 1 0,2 0 0,0 1 0,1 1 0,1 0 0,21-20 0,5 0 0,1 2 0,51-34 0,108-48 0,-60 39 0,-137 78 0,-1 0 0,0 0 0,0-1 0,0 1 0,-1-1 0,1 0 0,-1-1 0,0 1 0,0 0 0,0-1 0,0 0 0,-1 1 0,0-1 0,0 0 0,0 0 0,-1-1 0,0 1 0,0 0 0,0 0 0,0-1 0,-1 1 0,0 0 0,0-1 0,0 1 0,-2-6 0,1 3 0,-1 0 0,0 0 0,0 0 0,-1 0 0,1 1 0,-2-1 0,1 1 0,-1 0 0,0 0 0,-1 0 0,0 0 0,0 1 0,0 0 0,-1 0 0,0 0 0,-7-5 0,11 9 0,-1 1 0,0-1 0,1 0 0,-1 1 0,0 0 0,0 0 0,0 0 0,0 0 0,0 0 0,-1 0 0,1 1 0,0-1 0,0 1 0,0 0 0,0 0 0,-1 0 0,-2 1 0,1 1 0,0-1 0,0 1 0,0-1 0,1 2 0,-1-1 0,1 0 0,-1 1 0,1 0 0,-7 6 0,1 0 0,2 0 0,-1 0 0,1 1 0,1 0 0,0 1 0,0-1 0,-9 24 0,11-23 0,1 1 0,0 0 0,1 0 0,1 0 0,-1 0 0,2 1 0,0-1 0,1 13 0,0-21 0,0 0 0,0 0 0,1-1 0,-1 1 0,1 0 0,0-1 0,0 1 0,1-1 0,-1 1 0,1-1 0,0 1 0,-1-1 0,1 0 0,1 0 0,-1 0 0,0 0 0,1 0 0,0-1 0,-1 1 0,1-1 0,0 1 0,0-1 0,1 0 0,-1 0 0,0-1 0,1 1 0,-1-1 0,1 1 0,-1-1 0,5 1 0,5-1 0,0 0 0,1-1 0,-1 0 0,0-1 0,0-1 0,0 0 0,0 0 0,-1-1 0,19-7 0,-30 9 0,-1 1 0,1 0 0,0 0 0,-1 0 0,1-1 0,0 1 0,-1 0 0,1 0 0,0 0 0,0 0 0,-1 0 0,1 0 0,0 1 0,-1-1 0,1 0 0,0 0 0,-1 0 0,1 1 0,-1-1 0,1 0 0,0 1 0,-1-1 0,1 0 0,-1 1 0,1-1 0,-1 1 0,1-1 0,-1 1 0,1-1 0,-1 1 0,1-1 0,-1 1 0,0-1 0,1 1 0,-1 0 0,0-1 0,1 2 0,5 31 0,-2-8 0,-3-21 0,1 0 0,0 0 0,0 0 0,0-1 0,0 1 0,0 0 0,1-1 0,-1 0 0,1 0 0,0 0 0,0 0 0,1 0 0,-1 0 0,0-1 0,1 1 0,0-1 0,-1 0 0,1 0 0,0-1 0,0 1 0,0-1 0,0 0 0,0 0 0,0 0 0,1 0 0,-1-1 0,0 0 0,8 0 0,-2-1 0,0 0 0,0-1 0,0 0 0,0-1 0,0 0 0,0 0 0,0-1 0,-1 0 0,0-1 0,16-11 0,-10 5 0,-1-1 0,-1-1 0,0-1 0,-1 1 0,0-2 0,-2 0 0,1 0 0,-2-1 0,0 0 0,-1-1 0,8-20 0,-2-4 0,-1-1 0,-2 0 0,9-70 0,-20 111 0,5-29 0,-2 1 0,-1-1 0,-1 1 0,-5-50 0,4 78 0,0 0 0,0 0 0,-1 0 0,1-1 0,0 1 0,0 0 0,-1 0 0,1 0 0,-1 0 0,1 0 0,-1 0 0,1 0 0,-1 0 0,0 0 0,1 0 0,-1 0 0,-1-1 0,2 2 0,-1 0 0,1 0 0,-1 0 0,1 1 0,-1-1 0,1 0 0,-1 0 0,1 0 0,0 0 0,-1 0 0,1 1 0,-1-1 0,1 0 0,-1 0 0,1 1 0,0-1 0,-1 0 0,1 1 0,0-1 0,-1 0 0,1 1 0,0-1 0,0 0 0,-1 1 0,1-1 0,0 1 0,0 0 0,-4 5 0,1 1 0,0-1 0,1 1 0,-3 9 0,-5 35 0,2 1 0,2 1 0,2-1 0,3 1 0,2 0 0,2-1 0,3 1 0,23 97 0,-28-144 0,13 36 0,-13-40 0,0 0 0,-1 0 0,1 0 0,0 0 0,1-1 0,-1 1 0,0 0 0,0-1 0,1 1 0,-1-1 0,1 0 0,-1 1 0,1-1 0,-1 0 0,1 0 0,0 0 0,0 0 0,1 1 0,-2-2 0,0 0 0,0 0 0,0 0 0,0 0 0,1 0 0,-1 0 0,0-1 0,0 1 0,0 0 0,0-1 0,-1 1 0,1 0 0,0-1 0,0 1 0,0-1 0,0 1 0,0-1 0,0 0 0,-1 1 0,1-1 0,0 0 0,-1 0 0,1 0 0,0 1 0,0-3 0,14-25 0,-13 24 0,11-28-273,-2 1 0,-1-2 0,-2 1 0,6-41 0,-9 37-6553</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2.876"/>
    </inkml:context>
    <inkml:brush xml:id="br0">
      <inkml:brushProperty name="width" value="0.05" units="cm"/>
      <inkml:brushProperty name="height" value="0.05" units="cm"/>
    </inkml:brush>
  </inkml:definitions>
  <inkml:trace contextRef="#ctx0" brushRef="#br0">134 145 24575,'-12'-5'0,"-1"0"0,1 0 0,1-1 0,-16-11 0,22 14 0,-1-1 0,1 0 0,1-1 0,-1 1 0,0-1 0,1 0 0,0 0 0,0 0 0,1-1 0,-6-9 0,8 14 0,1 0 0,-1-1 0,1 1 0,-1 0 0,1 0 0,-1 0 0,1 0 0,0-1 0,0 1 0,-1 0 0,1 0 0,0-1 0,0 1 0,0 0 0,0 0 0,1-1 0,-1 1 0,0 0 0,0 0 0,1-1 0,-1 1 0,1 0 0,-1 0 0,1 0 0,-1 0 0,1 0 0,0 0 0,0 0 0,-1 0 0,1 0 0,0 0 0,0 0 0,0 0 0,0 0 0,1 0 0,1 0 0,-1 0 0,0 1 0,1-1 0,-1 1 0,0-1 0,1 1 0,-1 0 0,0 0 0,1 0 0,-1 0 0,0 0 0,1 1 0,-1-1 0,0 1 0,1-1 0,-1 1 0,0 0 0,3 1 0,3 3 0,0 0 0,0 1 0,0 0 0,-1 0 0,0 1 0,-1 0 0,1 0 0,-1 0 0,0 1 0,-1 0 0,0 0 0,0 0 0,4 13 0,3 6 0,-2 1 0,-2 0 0,7 32 0,-5-9 114,-3-1 0,1 91 0,-8-104-456,-2 1 1,-2-1 0,-1 1-1,-15 51 1,10-59-6485</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3.216"/>
    </inkml:context>
    <inkml:brush xml:id="br0">
      <inkml:brushProperty name="width" value="0.05" units="cm"/>
      <inkml:brushProperty name="height" value="0.05" units="cm"/>
    </inkml:brush>
  </inkml:definitions>
  <inkml:trace contextRef="#ctx0" brushRef="#br0">1 622 24575,'1'-32'0,"2"1"0,1 0 0,2 0 0,1 0 0,1 1 0,18-44 0,-23 65 0,1 1 0,-1 0 0,1 0 0,1 0 0,0 0 0,0 1 0,0 0 0,1 0 0,0 0 0,0 1 0,1 0 0,0 0 0,0 0 0,0 1 0,1 0 0,0 1 0,0-1 0,0 2 0,0-1 0,11-2 0,12-5 0,-6 4 0,-1-2 0,40-20 0,-57 25 0,0-1 0,-1 1 0,1-1 0,-1-1 0,0 1 0,0-1 0,0 0 0,-1 0 0,0-1 0,0 1 0,-1-1 0,7-14 0,-3 2 0,-2-1 0,6-25 0,9 350 0,-20-303 0,1 22-273,2 1 0,0-1 0,2 0 0,10 28 0,-1-18-6553</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3.555"/>
    </inkml:context>
    <inkml:brush xml:id="br0">
      <inkml:brushProperty name="width" value="0.05" units="cm"/>
      <inkml:brushProperty name="height" value="0.05" units="cm"/>
    </inkml:brush>
  </inkml:definitions>
  <inkml:trace contextRef="#ctx0" brushRef="#br0">2 204 24575,'-1'-50'0,"0"21"0,3 61 0,-1-17 0,1 0 0,0 1 0,1-1 0,1 0 0,0-1 0,1 1 0,0-1 0,2 0 0,-1 0 0,2 0 0,0-1 0,14 19 0,-15-25 0,-1 0 0,1 0 0,0-1 0,0 1 0,1-2 0,0 1 0,0-1 0,0 0 0,1-1 0,-1 1 0,1-2 0,0 1 0,0-1 0,1-1 0,-1 0 0,0 0 0,1-1 0,-1 0 0,1-1 0,0 0 0,11-1 0,-13 0 12,0 0 1,1-1-1,-1 0 0,0 0 0,0-1 0,0 0 1,-1 0-1,1-1 0,-1 0 0,1-1 0,-1 1 1,-1-1-1,10-9 0,-7 5 7,-1 0 0,0-1 0,-1 0 0,0 0 0,-1-1 0,0 0 0,0 0 0,5-16 0,-2-5-304,0-1 1,-2 1-1,-2-2 1,-1 1-1,0-62 1,-5 72-6542</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24.125"/>
    </inkml:context>
    <inkml:brush xml:id="br0">
      <inkml:brushProperty name="width" value="0.05" units="cm"/>
      <inkml:brushProperty name="height" value="0.05" units="cm"/>
    </inkml:brush>
  </inkml:definitions>
  <inkml:trace contextRef="#ctx0" brushRef="#br0">51 15 24575,'0'-3'0,"0"-3"0,0 1 0,0 5 0,0 5 0,0 8 0,0 5 0,0 4 0,-3 5 0,0 6 0,-4 4 0,0 1 0,2 0 0,-3-4 0,2-2 0,0-3 0,3-4 0,0-6-8191</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3.897"/>
    </inkml:context>
    <inkml:brush xml:id="br0">
      <inkml:brushProperty name="width" value="0.05" units="cm"/>
      <inkml:brushProperty name="height" value="0.05" units="cm"/>
    </inkml:brush>
  </inkml:definitions>
  <inkml:trace contextRef="#ctx0" brushRef="#br0">0 124 24575,'2'-2'0,"0"-1"0,0 1 0,-1-1 0,1 0 0,-1 0 0,0 1 0,1-1 0,-2 0 0,1 0 0,0 0 0,0 0 0,-1-5 0,2-40 0,-2 33 0,1-5 0,-1 32 0,-1 24 0,1 28 0,12 102 0,-9-146 0,1 0 0,0-1 0,2 1 0,0-1 0,1 0 0,1 0 0,1-1 0,0 0 0,17 23 0,-19-33 29,0 0-1,0-1 1,0 0-1,1 0 0,0-1 1,0 0-1,1 0 1,0-1-1,0 0 1,0-1-1,18 7 1,-7-6-371,1 1 1,0-2 0,0-1-1,33 1 1,0-3-6485</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4.315"/>
    </inkml:context>
    <inkml:brush xml:id="br0">
      <inkml:brushProperty name="width" value="0.05" units="cm"/>
      <inkml:brushProperty name="height" value="0.05" units="cm"/>
    </inkml:brush>
  </inkml:definitions>
  <inkml:trace contextRef="#ctx0" brushRef="#br0">13 328 24575,'-2'2'0,"1"-1"0,0 1 0,0 0 0,0-1 0,0 1 0,0 0 0,0 0 0,0 0 0,1 0 0,-1 0 0,1 0 0,-1 0 0,1 0 0,0 0 0,0 0 0,0 0 0,0 0 0,0 0 0,0 0 0,1 0 0,-1 0 0,1 0 0,-1 0 0,2 3 0,2 5 0,1-1 0,-1 0 0,10 14 0,-10-18 0,42 62 0,-20-30 0,32 59 0,-52-85 0,-1 0 0,0 1 0,-1-1 0,-1 1 0,1 0 0,-2 0 0,0 0 0,0 0 0,-1 0 0,-1 17 0,0-26 0,0 1 0,-1-1 0,0 1 0,0-1 0,0 1 0,0-1 0,0 0 0,-1 0 0,1 0 0,-1 0 0,0 0 0,0 0 0,-3 3 0,5-5 0,-1 0 0,0-1 0,1 1 0,-1-1 0,0 1 0,1-1 0,-1 0 0,0 1 0,1-1 0,-1 0 0,0 1 0,0-1 0,1 0 0,-1 0 0,0 0 0,0 0 0,0 1 0,1-1 0,-1 0 0,0-1 0,0 1 0,0 0 0,0 0 0,-1-1 0,0 0 0,1 0 0,-1 0 0,1 0 0,0 0 0,-1 0 0,1 0 0,0 0 0,0-1 0,-1 1 0,1-1 0,0 1 0,0-1 0,0 1 0,0-2 0,-4-8 0,1 0 0,0 0 0,0 0 0,1 0 0,1 0 0,0-1 0,1 1 0,-1-22 0,10-93 0,-3 85 0,2 0 0,1 1 0,2 0 0,2 1 0,2 0 0,33-66 0,-37 86 0,1 1 0,2 1 0,-1-1 0,2 2 0,0 0 0,22-19 0,-24 26 0,0 0 0,1 0 0,0 1 0,0 1 0,1 0 0,0 0 0,0 2 0,0 0 0,27-6 0,-33 9 0,0 1 0,1 0 0,-1 1 0,0-1 0,1 1 0,-1 1 0,0 0 0,0 0 0,1 1 0,-1 0 0,0 0 0,8 3 0,-13-3 0,1 0 0,-1 0 0,0 0 0,1 1 0,-1-1 0,0 1 0,0-1 0,-1 1 0,1 0 0,0 0 0,-1 0 0,0 1 0,0-1 0,0 0 0,0 1 0,0-1 0,-1 1 0,0 0 0,1 0 0,-1 0 0,-1-1 0,1 1 0,0 0 0,-1 0 0,0 0 0,-1 8 0,0 0 0,-1 1 0,0-1 0,-1 0 0,-1 0 0,0 0 0,0 0 0,-1 0 0,-13 19 0,0-2 0,-44 53 0,13-30 0,-93 78 0,136-125 0,3-2 0,-1 0 0,0 1 0,0 0 0,0 0 0,0 0 0,-3 5 0,6-8 0,1-1 0,0 1 0,-1 0 0,1 0 0,-1 0 0,1-1 0,0 1 0,-1 0 0,1 0 0,0 0 0,0 0 0,0 0 0,0 0 0,0 0 0,0-1 0,0 1 0,0 0 0,0 0 0,0 0 0,0 0 0,1 0 0,-1 0 0,0 0 0,1-1 0,-1 1 0,1 0 0,-1 0 0,1-1 0,-1 1 0,1 0 0,-1 0 0,1-1 0,0 1 0,-1-1 0,1 1 0,0 0 0,1 0 0,12 7 0,0 0 0,1-1 0,1-1 0,24 8 0,-7-3 0,31 15 0,-2 3 0,74 46 0,-128-69-124,1-1 0,0 0 0,0 0 0,0-1 0,1 0 0,-1-1-1,1 0 1,0-1 0,0 0 0,14 1 0,-1-4-6702</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4.641"/>
    </inkml:context>
    <inkml:brush xml:id="br0">
      <inkml:brushProperty name="width" value="0.05" units="cm"/>
      <inkml:brushProperty name="height" value="0.05" units="cm"/>
    </inkml:brush>
  </inkml:definitions>
  <inkml:trace contextRef="#ctx0" brushRef="#br0">0 73 24575,'0'-73'0,"2"145"0,4-1 0,15 78 0,47 138 0,-67-282 0,0-1 0,1 1 0,-1 0 0,1-1 0,0 0 0,0 1 0,5 6 0,-6-11 0,0 1 0,-1 0 0,1-1 0,0 1 0,-1-1 0,1 1 0,0-1 0,0 1 0,-1-1 0,1 1 0,0-1 0,0 0 0,0 0 0,0 1 0,0-1 0,0 0 0,-1 0 0,2 0 0,0 0 0,0 0 0,0-1 0,-1 1 0,1-1 0,0 1 0,-1-1 0,1 0 0,0 0 0,-1 1 0,1-1 0,-1 0 0,2-2 0,2 0-85,-1 1 0,0-1-1,-1 0 1,1-1 0,0 1-1,-1-1 1,0 0 0,0 1-1,0-2 1,0 1 0,-1 0-1,1 0 1,-1-1 0,0 1-1,1-6 1,-3-6-6741</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4.982"/>
    </inkml:context>
    <inkml:brush xml:id="br0">
      <inkml:brushProperty name="width" value="0.05" units="cm"/>
      <inkml:brushProperty name="height" value="0.05" units="cm"/>
    </inkml:brush>
  </inkml:definitions>
  <inkml:trace contextRef="#ctx0" brushRef="#br0">15 0 24575,'-3'0'0,"-4"3"0,2 1 0,8 0 0,9-1 0,14-1 0,15 0 0,14-2 0,13 1 0,8-1 0,7 0 0,3-1 0,-1-2 0,-15-1-8191</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5.322"/>
    </inkml:context>
    <inkml:brush xml:id="br0">
      <inkml:brushProperty name="width" value="0.05" units="cm"/>
      <inkml:brushProperty name="height" value="0.05" units="cm"/>
    </inkml:brush>
  </inkml:definitions>
  <inkml:trace contextRef="#ctx0" brushRef="#br0">8 140 24575,'-3'-6'0,"0"-4"0,2-5 0,5-1 0,7-2 0,11 3 0,10 1 0,11 2 0,13 1 0,11 2 0,7 3 0,4 2 0,1 2 0,-2 1 0,-13 1-8191</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5.652"/>
    </inkml:context>
    <inkml:brush xml:id="br0">
      <inkml:brushProperty name="width" value="0.05" units="cm"/>
      <inkml:brushProperty name="height" value="0.05" units="cm"/>
    </inkml:brush>
  </inkml:definitions>
  <inkml:trace contextRef="#ctx0" brushRef="#br0">1 0 24575,'0'0'0,"1"1"0,0-1 0,-1 0 0,1 0 0,-1 1 0,1-1 0,-1 0 0,1 0 0,0 1 0,-1-1 0,1 1 0,-1-1 0,1 1 0,-1-1 0,0 0 0,1 1 0,-1 0 0,1-1 0,-1 1 0,0-1 0,0 1 0,1-1 0,-1 1 0,0 0 0,0-1 0,0 1 0,1 1 0,2 20 0,-3-20 0,4 120 0,-3-72 0,7 58 0,-5-80 0,3-1 0,0 1 0,1-1 0,2-1 0,23 51 0,-26-66 0,0-1 0,0 0 0,1 0 0,1-1 0,0 1 0,0-2 0,0 1 0,1-1 0,1 0 0,-1-1 0,1 0 0,0-1 0,1 0 0,-1-1 0,1 0 0,17 6 0,-14-8 38,0 0 0,1 0 0,-1-1 0,0-1 0,1-1 0,-1 0 0,1-1 0,22-3 0,-15-1-380,-1 0 1,1-1 0,-1-1-1,36-19 1,-6-2-6485</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6.194"/>
    </inkml:context>
    <inkml:brush xml:id="br0">
      <inkml:brushProperty name="width" value="0.05" units="cm"/>
      <inkml:brushProperty name="height" value="0.05" units="cm"/>
    </inkml:brush>
  </inkml:definitions>
  <inkml:trace contextRef="#ctx0" brushRef="#br0">124 122 24575,'7'-28'0,"-6"25"0,0 0 0,0 1 0,0-1 0,-1 0 0,1 0 0,-1 0 0,1 0 0,-1 0 0,0 0 0,-1-5 0,0 4 0,0 0 0,0 1 0,0-1 0,-1 0 0,1 1 0,-1 0 0,0-1 0,0 1 0,0 0 0,-1 0 0,1 0 0,-6-4 0,7 6 0,0 0 0,0 0 0,0 0 0,0 1 0,0-1 0,0 0 0,0 1 0,0-1 0,0 1 0,-1 0 0,1-1 0,0 1 0,-1 0 0,1 0 0,0-1 0,0 1 0,-1 0 0,1 0 0,0 0 0,-1 1 0,1-1 0,0 0 0,0 0 0,-1 1 0,1-1 0,0 1 0,0-1 0,0 1 0,0-1 0,-1 1 0,1 0 0,0 0 0,0-1 0,0 1 0,0 0 0,1 0 0,-1 0 0,0 0 0,0 0 0,-1 2 0,-2 5 0,-1-1 0,1 1 0,0-1 0,1 1 0,0 1 0,0-1 0,-2 12 0,-8 64 0,13-78 0,-9 68 0,4 0 0,3 0 0,15 147 0,-11-207 0,1 1 0,0-1 0,1 0 0,1 0 0,0 0 0,1-1 0,1 0 0,0 0 0,9 14 0,-11-21 0,0 0 0,1 1 0,0-2 0,0 1 0,0-1 0,1 0 0,-1 0 0,1-1 0,1 1 0,-1-2 0,0 1 0,1-1 0,0 0 0,-1-1 0,1 1 0,0-2 0,14 2 0,-4-2-151,0-1-1,0-1 0,-1-1 0,1-1 1,0 0-1,-1-1 0,0-1 1,19-8-1,19-9-6674</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6.626"/>
    </inkml:context>
    <inkml:brush xml:id="br0">
      <inkml:brushProperty name="width" value="0.05" units="cm"/>
      <inkml:brushProperty name="height" value="0.05" units="cm"/>
    </inkml:brush>
  </inkml:definitions>
  <inkml:trace contextRef="#ctx0" brushRef="#br0">103 168 24575,'0'1'0,"-1"1"0,1-1 0,-1 0 0,1 0 0,-1 0 0,1 0 0,-1 1 0,1-1 0,-1 0 0,0 0 0,0 0 0,0 0 0,-1 1 0,1-1 0,0 0 0,0 0 0,0 0 0,0 1 0,0-1 0,1 0 0,-1 1 0,0-1 0,1 0 0,-1 1 0,0 2 0,1 0 0,0-1 0,1 1 0,0 0 0,-1-1 0,1 1 0,1-1 0,-1 1 0,0-1 0,1 1 0,3 4 0,7 19 0,-8-9 0,-1-1 0,0 1 0,-2-1 0,0 1 0,-1 0 0,-1 0 0,0-1 0,-2 1 0,0-1 0,-1 1 0,0-1 0,-1 0 0,-2-1 0,1 1 0,-2-1 0,-11 18 0,17-31 0,0 0 0,0 0 0,0 0 0,-1-1 0,1 1 0,-1-1 0,1 1 0,-1-1 0,0 0 0,0 0 0,-6 2 0,9-3 0,-1-1 0,1 0 0,-1 0 0,0 0 0,1 0 0,-1 0 0,0 1 0,1-1 0,-1 0 0,1-1 0,-1 1 0,0 0 0,1 0 0,-1 0 0,0 0 0,1 0 0,-1-1 0,1 1 0,-1 0 0,1 0 0,-1-1 0,1 1 0,-1 0 0,0-1 0,0 0 0,0 0 0,0-1 0,1 1 0,-1-1 0,0 0 0,0 1 0,1-1 0,-1 0 0,1 0 0,-1 1 0,1-1 0,0 0 0,0 0 0,0-2 0,-1-11 0,2-1 0,0 1 0,1 0 0,1 0 0,7-23 0,30-74 0,-31 88 0,18-42 0,3 2 0,42-70 0,-41 91 0,-28 40 0,0 0 0,0 0 0,0 0 0,0 0 0,0 1 0,1 0 0,-1-1 0,1 1 0,0 1 0,5-3 0,-8 3 0,1 1 0,-1 0 0,1 0 0,-1 0 0,1 0 0,-1 0 0,1 0 0,-1 0 0,1 0 0,-1 1 0,0-1 0,1 0 0,-1 1 0,1-1 0,-1 1 0,0 0 0,0 0 0,1-1 0,-1 1 0,0 0 0,0 0 0,0 0 0,0 0 0,0 0 0,0 0 0,0 0 0,0 1 0,0-1 0,0 0 0,-1 0 0,2 3 0,2 5 0,0 0 0,-1 1 0,4 14 0,-5-19 0,55 289-168,-45-221-1029,-5-34-5629</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7.276"/>
    </inkml:context>
    <inkml:brush xml:id="br0">
      <inkml:brushProperty name="width" value="0.05" units="cm"/>
      <inkml:brushProperty name="height" value="0.05" units="cm"/>
    </inkml:brush>
  </inkml:definitions>
  <inkml:trace contextRef="#ctx0" brushRef="#br0">53 196 24575,'-2'-2'0,"0"1"0,-1-1 0,1 1 0,0 0 0,-1 0 0,1 0 0,-1 0 0,-4-1 0,6 1 0,0 1 0,-1-1 0,1 1 0,0 0 0,0 0 0,0 0 0,-1 0 0,1-1 0,0 2 0,0-1 0,0 0 0,-1 0 0,1 0 0,0 0 0,0 1 0,0-1 0,0 1 0,-1-1 0,1 1 0,-1 0 0,2 0 0,-1-1 0,1 1 0,0-1 0,0 1 0,0-1 0,0 0 0,1 1 0,-1-1 0,0 1 0,0-1 0,0 1 0,0-1 0,0 0 0,1 1 0,-1-1 0,0 1 0,0-1 0,0 0 0,1 1 0,-1-1 0,0 0 0,1 1 0,-1-1 0,0 0 0,1 1 0,-1-1 0,0 0 0,1 0 0,-1 0 0,1 1 0,-1-1 0,0 0 0,1 0 0,-1 0 0,1 0 0,17 9 0,14 1 0,1-2 0,-1-1 0,1-1 0,1-1 0,65-1 0,-79-4 0,32-5 0,-45 4 0,-1 0 0,1 0 0,0-1 0,-1 0 0,1-1 0,-1 1 0,0-1 0,9-6 0,-13 8 0,-1 0 0,1-1 0,0 1 0,-1-1 0,0 1 0,1-1 0,-1 0 0,0 1 0,0-1 0,0 0 0,0 0 0,0 0 0,0 0 0,-1 0 0,2-4 0,-1-32 0,0 4 0,-1 34 0,0-1 0,0 1 0,0 0 0,0-1 0,0 1 0,0-1 0,0 1 0,0 0 0,0-1 0,0 1 0,0 0 0,0-1 0,1 1 0,-1 0 0,0-1 0,0 1 0,0 0 0,1-1 0,-1 1 0,0 0 0,0 0 0,1-1 0,-1 1 0,0 0 0,1 0 0,0-1 0,5 7 0,3 17 0,-3 20 0,-2 0 0,-2 0 0,-6 77 0,4-108 0,-1 0 0,-4 18 0,5-30 0,0 0 0,0 0 0,0 0 0,-1 0 0,1 0 0,0-1 0,0 1 0,0 0 0,0 0 0,0 0 0,0 0 0,0 0 0,0 0 0,0 0 0,0 0 0,0 0 0,0 0 0,0 0 0,0 0 0,0 0 0,0 0 0,0 0 0,0 0 0,0 0 0,-1 0 0,2-13 0,3-21 0,7-17 0,3 1 0,1 0 0,3 2 0,32-62 0,-48 105 0,1-2 0,1 0 0,-1 1 0,1-1 0,0 1 0,1 0 0,0 0 0,0 1 0,0 0 0,0-1 0,9-5 0,-13 10 0,0 1 0,-1-1 0,1 1 0,0 0 0,0-1 0,0 1 0,-1 0 0,1 0 0,0-1 0,0 1 0,0 0 0,-1 0 0,1 0 0,0 0 0,0 0 0,0 0 0,0 0 0,-1 0 0,1 1 0,0-1 0,0 0 0,0 0 0,-1 1 0,1-1 0,0 0 0,0 1 0,0 0 0,1 0 0,-1 1 0,0-1 0,0 1 0,0-1 0,0 1 0,0 0 0,0-1 0,0 1 0,0 0 0,0 0 0,0 2 0,1 7 0,0 0 0,0 0 0,-1 13 0,-1-22 0,-1 58 0,0-45 0,0 0 0,1 0 0,1 0 0,1 0 0,4 21 0,-6-35 0,0 1 0,1-1 0,-1 0 0,0 0 0,1 0 0,-1 0 0,1 0 0,0 1 0,-1-1 0,1 0 0,0 0 0,0-1 0,0 1 0,0 0 0,0 0 0,0 0 0,0-1 0,0 1 0,0 0 0,0-1 0,0 1 0,0-1 0,0 1 0,0-1 0,1 1 0,-1-1 0,0 0 0,0 0 0,1 0 0,-1 0 0,0 0 0,0 0 0,1 0 0,-1 0 0,0 0 0,0 0 0,0-1 0,3 0 0,4-2 0,1 0 0,-1-1 0,0 0 0,11-7 0,-8 4 0,-5 4 0,13-8 0,0 1 0,0 0 0,1 2 0,30-9 0,-45 16 0,0-1 0,-1 1 0,1 1 0,0-1 0,0 1 0,0 0 0,0 0 0,0 0 0,0 1 0,0 0 0,0 0 0,0 0 0,-1 0 0,1 1 0,0 0 0,-1 0 0,1 0 0,-1 0 0,0 1 0,0 0 0,0 0 0,0 0 0,0 0 0,-1 0 0,5 7 0,-4-5-170,-1 0-1,0 0 0,0 0 1,0 1-1,-1 0 0,0-1 1,3 12-1,1 10-6655</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29.352"/>
    </inkml:context>
    <inkml:brush xml:id="br0">
      <inkml:brushProperty name="width" value="0.05" units="cm"/>
      <inkml:brushProperty name="height" value="0.05" units="cm"/>
    </inkml:brush>
  </inkml:definitions>
  <inkml:trace contextRef="#ctx0" brushRef="#br0">1925 367 24575,'-9'-26'0,"-1"0"0,-2 0 0,-27-46 0,29 58 0,-1 0 0,0 0 0,-1 1 0,0 0 0,-1 1 0,-1 1 0,-20-15 0,12 13-8,-1 0-1,0 1 0,-1 2 1,0 0-1,0 2 1,-33-8-1,22 10-21,0 0 0,0 3-1,-1 1 1,-37 2 0,10 6-49,1 2 1,0 3 0,1 2-1,-113 42 1,105-29 59,2 3 0,0 4 0,3 2 1,1 3-1,1 3 0,-98 86 0,121-91 23,2 2-1,2 2 1,2 1-1,-31 49 1,42-54-5,2 0 0,1 2-1,2 0 1,2 1 0,-17 69 0,25-80 1,2 0 0,1 1 0,2-1 0,0 1 0,2 0 0,1-1 0,2 1 0,0-1 0,2 1 0,1-1 0,1-1 0,2 1 0,1-1 0,1-1 0,1 0 0,1 0 0,1-1 0,31 41 0,-13-30 0,1-1 0,1-2 0,2-1 0,1-1 0,2-2 0,1-2 0,1-2 0,73 33 0,-33-23 0,2-4 0,1-4 0,161 30 0,-143-41 0,0-5 0,0-4 0,1-4 0,0-6 0,0-3 0,-1-5 0,144-35 0,-191 32 0,0-3 0,-2-2 0,0-2 0,-1-2 0,-2-3 0,68-46 0,-86 50 0,-1-3 0,-1 0 0,-1-2 0,-1-1 0,-2-2 0,-1 0 0,-1-2 0,-2 0 0,-1-2 0,18-39 0,-22 33 0,-1-1 0,-3-1 0,-1 0 0,-2 0 0,-2-1 0,-2-1 0,-2 1 0,-1-1 0,-3 0 0,-1 1 0,-3-1 0,-1 1 0,-12-47 0,8 54 0,-1 0 0,-1 1 0,-3 0 0,0 1 0,-2 1 0,-2 0 0,-1 1 0,-2 1 0,0 1 0,-2 1 0,-2 0 0,0 2 0,-2 2 0,-1 0 0,-51-35 0,36 34 2,-2 1-1,0 3 1,-90-31 0,67 33-8,0 4 0,-86-11 0,-2 13 72,-281 12-1,423 2 33,10 1-176,-1 0 0,1-1 0,0 0 0,-1 0 0,1 0-1,-1-1 1,1 0 0,0 0 0,-1 0 0,-4-2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24.466"/>
    </inkml:context>
    <inkml:brush xml:id="br0">
      <inkml:brushProperty name="width" value="0.05" units="cm"/>
      <inkml:brushProperty name="height" value="0.05" units="cm"/>
    </inkml:brush>
  </inkml:definitions>
  <inkml:trace contextRef="#ctx0" brushRef="#br0">297 85 24575,'1'-1'0,"4"-3"0,0-1 0,-1 0 0,0-1 0,1 1 0,3-9 0,-7 13 0,-1 0 0,1 0 0,-1 0 0,1 0 0,-1 0 0,0 0 0,0 0 0,1 0 0,-1 0 0,0 0 0,0 0 0,0 0 0,0 0 0,0 0 0,0 0 0,-1 0 0,1 0 0,0-1 0,0 1 0,-1 0 0,1 0 0,-1 1 0,1-1 0,-1 0 0,1 0 0,-1 0 0,0 0 0,1 0 0,-1 0 0,0 1 0,1-1 0,-1 0 0,0 1 0,0-1 0,0 0 0,0 1 0,0-1 0,0 1 0,0 0 0,0-1 0,0 1 0,0 0 0,0-1 0,-1 1 0,-6-2 0,0 0 0,-1 1 0,1-1 0,0 2 0,-1-1 0,1 1 0,-1 1 0,-10 1 0,1 1 0,0 1 0,-32 11 0,39-12 0,1 2 0,0-1 0,1 1 0,-1 1 0,1 0 0,0 0 0,0 1 0,1 0 0,0 0 0,-13 16 0,18-19 0,1 0 0,-1 0 0,0 0 0,1 1 0,0-1 0,0 1 0,0 0 0,1 0 0,-1-1 0,1 1 0,0 0 0,1 0 0,-1 0 0,1 0 0,0 0 0,0 0 0,1 0 0,-1 0 0,1 0 0,0 0 0,1 0 0,-1 0 0,1 0 0,0-1 0,4 8 0,0-2 27,1 0-1,0 0 0,1 0 0,0-1 1,0 0-1,1 0 0,0-1 0,1 0 1,0-1-1,0 0 0,1-1 0,13 7 1,0-2-369,0-1 1,1-2 0,0 0-1,44 7 1,-7-6-6485</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30.701"/>
    </inkml:context>
    <inkml:brush xml:id="br0">
      <inkml:brushProperty name="width" value="0.05" units="cm"/>
      <inkml:brushProperty name="height" value="0.05" units="cm"/>
    </inkml:brush>
  </inkml:definitions>
  <inkml:trace contextRef="#ctx0" brushRef="#br0">299 28 24575,'0'-7'0,"1"-11"0,3 15 0,5 9 0,12 18 0,-1 0 0,-2 0 0,18 31 0,-17-26 0,42 67-90,-4 3 0,-5 2-1,-4 3 1,51 161 0,-70-164 14,-4 0 1,-5 1 0,-4 1-1,-5 1 1,-2 116 0,-13-83 75,-6-1 0,-6 0 0,-6-2 0,-5 0 0,-7-1 0,-5-3 0,-102 229 0,105-286-47,-4-1 1,-82 111-1,86-137 68,-2-2-1,-2-1 1,-2-3-1,-72 56 1,103-88 203,-22 15 211,31-21-416,0-1 0,0 0 0,-1 0 0,1 0 0,-1 0 1,1 0-1,0 0 0,-1-1 0,1 1 0,-1-1 0,0 0 1,-2 0-1,4 0-16,1 0 1,-1 0 0,0-1 0,0 1-1,1 0 1,-1-1 0,0 1 0,0-1-1,1 1 1,-1-1 0,1 1 0,-1-1-1,0 1 1,1-1 0,-1 0 0,1 1-1,-1-1 1,1 0 0,0 1 0,-1-1-1,1 0 1,0 0 0,-1 1 0,1-1-1,0 0 1,0 0 0,0 0 0,0 1-1,0-1 1,0-1 0,0-27-737,1 23 17,0-14-6110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31.044"/>
    </inkml:context>
    <inkml:brush xml:id="br0">
      <inkml:brushProperty name="width" value="0.05" units="cm"/>
      <inkml:brushProperty name="height" value="0.05" units="cm"/>
    </inkml:brush>
  </inkml:definitions>
  <inkml:trace contextRef="#ctx0" brushRef="#br0">98 1 24575,'-1'0'0,"0"1"0,0-1 0,-1 1 0,1 0 0,0 0 0,1 0 0,-1 0 0,0-1 0,0 1 0,0 0 0,0 1 0,1-1 0,-1 0 0,1 0 0,-1 0 0,1 0 0,-1 0 0,1 1 0,-1-1 0,1 0 0,0 0 0,0 3 0,-3 5 0,-24 49 0,15-34 0,1 1 0,2 0 0,-8 27 0,17-50 0,-1 0 0,1 1 0,-1-1 0,1 0 0,0 0 0,0 0 0,0 0 0,0 1 0,0-1 0,1 0 0,-1 0 0,1 0 0,-1 0 0,1 0 0,0 0 0,0 0 0,0 0 0,0 0 0,0 0 0,2 2 0,-1-2 0,0 0 0,0 0 0,1 0 0,-1 0 0,1-1 0,0 1 0,-1-1 0,1 0 0,0 1 0,0-1 0,0-1 0,5 2 0,5 0 0,0-1 0,0 0 0,1-1 0,-1 0 0,18-4 0,16-2-682,49-15-1,-72 14-6143</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31.888"/>
    </inkml:context>
    <inkml:brush xml:id="br0">
      <inkml:brushProperty name="width" value="0.05" units="cm"/>
      <inkml:brushProperty name="height" value="0.05" units="cm"/>
    </inkml:brush>
  </inkml:definitions>
  <inkml:trace contextRef="#ctx0" brushRef="#br0">281 187 24575,'-7'-55'0,"15"12"0,-6 37 0,0-1 0,0 0 0,-1 0 0,0 0 0,-1 0 0,0 0 0,0-10 0,-1 16 0,1 0 0,0 0 0,0 0 0,-1-1 0,1 1 0,-1 0 0,1 0 0,-1 0 0,1 0 0,-1 0 0,0 0 0,1 0 0,-1 0 0,0 1 0,0-1 0,0 0 0,0 0 0,1 1 0,-1-1 0,0 0 0,0 1 0,-2-2 0,0 2 0,1-1 0,0 1 0,-1 0 0,1-1 0,0 1 0,-1 0 0,1 0 0,0 1 0,0-1 0,-5 1 0,-2 2 0,1 0 0,-1 0 0,1 0 0,-14 10 0,7-4 0,1 2 0,0 0 0,1 0 0,0 1 0,1 1 0,0 0 0,1 1 0,1 0 0,0 1 0,1 0 0,0 0 0,2 1 0,0 0 0,0 1 0,-7 33 0,11-39 0,1 0 0,0 1 0,1 0 0,0-1 0,1 1 0,0 0 0,1 0 0,0-1 0,1 1 0,0-1 0,1 1 0,0-1 0,1 0 0,1 0 0,-1 0 0,2-1 0,-1 0 0,1 0 0,1 0 0,0 0 0,0-1 0,1 0 0,0-1 0,15 13 0,-12-13 0,0-1 0,1 0 0,0 0 0,0-1 0,0-1 0,0 0 0,1-1 0,0 0 0,0-1 0,0 0 0,0-1 0,1 0 0,19-1 0,-15-2 0,0 0 0,0-2 0,-1 0 0,1 0 0,-1-2 0,0 0 0,0-1 0,0-1 0,25-14 0,-26 12 0,-1-1 0,-1 0 0,0-1 0,0 0 0,-2-1 0,1-1 0,-1 0 0,-1-1 0,18-26 0,-23 28 0,0 1 0,0-1 0,-1-1 0,0 1 0,-1-1 0,-1 1 0,0-1 0,-1 0 0,0-1 0,-1 1 0,0 0 0,-1 0 0,-3-23 0,2 26-57,-1 0 0,-1 1 1,0 0-1,0-1 0,0 1 0,-1 0 0,-1 1 0,1-1 0,-1 1 0,-1 0 0,0 0 1,0 0-1,0 1 0,-1 0 0,0 0 0,0 1 0,-1 0 0,0 0 0,0 0 1,-1 1-1,1 1 0,-1-1 0,-12-3 0,-20-4-6769</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32.356"/>
    </inkml:context>
    <inkml:brush xml:id="br0">
      <inkml:brushProperty name="width" value="0.05" units="cm"/>
      <inkml:brushProperty name="height" value="0.05" units="cm"/>
    </inkml:brush>
  </inkml:definitions>
  <inkml:trace contextRef="#ctx0" brushRef="#br0">117 0 24575,'2'3'0,"0"0"0,0 0 0,0 0 0,0 0 0,-1 1 0,1-1 0,-1 0 0,0 1 0,0-1 0,-1 1 0,1-1 0,0 8 0,-1 44 0,-3-33 0,-2-1 0,0 0 0,-1 1 0,-1-2 0,-1 1 0,-12 21 0,-7 21 0,12-26 0,7-17 0,0 0 0,1 0 0,-8 40 0,15-57 0,0 0 0,0 0 0,0 0 0,0-1 0,0 1 0,1 0 0,-1 0 0,1 0 0,0 0 0,0 0 0,0-1 0,0 1 0,0 0 0,1-1 0,-1 1 0,1-1 0,-1 1 0,1-1 0,0 0 0,0 0 0,0 0 0,0 0 0,1 0 0,-1 0 0,1-1 0,-1 1 0,1-1 0,-1 1 0,5 0 0,8 4 0,0-1 0,0 0 0,0-2 0,21 4 0,-16-4 0,30 5 0,56 3 0,-83-10 0,1-1 0,-1-1 0,0-1 0,40-9 0,-58 10 0,-1 0 0,1-1 0,-1 1 0,0-1 0,1 0 0,-1 0 0,0-1 0,0 1 0,0-1 0,0 0 0,-1 0 0,1-1 0,-1 1 0,0 0 0,0-1 0,0 0 0,0 0 0,-1 0 0,3-4 0,-2 0 0,-1 1 0,1-1 0,-2 0 0,1 0 0,-1 0 0,0 1 0,0-1 0,-1 0 0,0 0 0,-2-13 0,-3-10 0,-2 1 0,0 0 0,-2 0 0,-1 1 0,-2 0 0,0 0 0,-28-43 0,32 61 0,0-1 0,-1 1 0,0 1 0,0 0 0,-1 0 0,-17-12 0,25 21 80,2 1-140,-1 0 0,1-1-1,0 1 1,-1 0 0,1 0 0,0-1-1,-1 1 1,1 0 0,-1 0 0,1-1 0,0 1-1,0 0 1,-1-1 0,1 1 0,0 0 0,0-1-1,-1 1 1,1-1 0,0 1 0,0-1 0,0 1-1,0 0 1,-1-2 0</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32.778"/>
    </inkml:context>
    <inkml:brush xml:id="br0">
      <inkml:brushProperty name="width" value="0.05" units="cm"/>
      <inkml:brushProperty name="height" value="0.05" units="cm"/>
    </inkml:brush>
  </inkml:definitions>
  <inkml:trace contextRef="#ctx0" brushRef="#br0">373 36 24575,'0'-1'0,"0"-1"0,-1 1 0,1 0 0,-1-1 0,0 1 0,1 0 0,-1 0 0,0-1 0,0 1 0,1 0 0,-1 0 0,0 0 0,0 0 0,0 0 0,0 0 0,-1 1 0,1-1 0,0 0 0,0 0 0,0 1 0,-1-1 0,1 1 0,0-1 0,-1 1 0,1 0 0,-3-1 0,-39-7 0,42 8 0,-15-1 0,0 0 0,0 1 0,0 0 0,-1 2 0,2 0 0,-1 0 0,0 2 0,0 0 0,-24 10 0,32-11 0,1 1 0,0-1 0,0 2 0,0-1 0,1 1 0,0 0 0,0 0 0,0 0 0,0 1 0,1 0 0,0 0 0,0 1 0,1-1 0,-1 1 0,2 0 0,-1 0 0,1 0 0,0 1 0,0-1 0,1 1 0,-2 10 0,2-1 0,0 0 0,2 0 0,0 0 0,1 0 0,0-1 0,1 1 0,1 0 0,1-1 0,8 23 0,-7-26 0,0 0 0,1 0 0,0 0 0,1-1 0,0 0 0,1 0 0,1-1 0,0 0 0,0 0 0,1-1 0,17 14 0,-21-20 0,1 0 0,-1 0 0,1 0 0,0-1 0,0 0 0,0 0 0,0-1 0,0 0 0,0 0 0,1 0 0,-1-1 0,1 0 0,-1-1 0,1 0 0,-1 0 0,1-1 0,-1 1 0,1-2 0,-1 1 0,10-4 0,-6 1 0,-1 0 0,1-1 0,-1-1 0,-1 0 0,1 0 0,-1-1 0,0 0 0,0 0 0,-1-1 0,0 0 0,0 0 0,11-19 0,-9 12 0,-1-2 0,0 1 0,-1-1 0,-1 0 0,-1 0 0,0-1 0,-2 0 0,5-34 0,-8 42 0,0-1 0,-1 1 0,0-1 0,-1 1 0,0-1 0,-1 1 0,-4-15 0,3 18 0,1 1 0,-1 0 0,0 0 0,0 0 0,-1 0 0,1 0 0,-1 1 0,-1 0 0,1 0 0,-1 0 0,0 0 0,-8-6 0,9 8-97,-1 0-1,0 1 1,0-1-1,0 1 1,0 0-1,-1 0 1,1 0-1,0 1 1,-1 0-1,0 0 1,1 0-1,-1 1 0,-9 0 1,-9 3-6729</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33.232"/>
    </inkml:context>
    <inkml:brush xml:id="br0">
      <inkml:brushProperty name="width" value="0.05" units="cm"/>
      <inkml:brushProperty name="height" value="0.05" units="cm"/>
    </inkml:brush>
  </inkml:definitions>
  <inkml:trace contextRef="#ctx0" brushRef="#br0">153 0 24575,'0'5'0,"1"0"0,0 0 0,0 0 0,0 0 0,3 5 0,-3-5 0,1 0 0,-1 1 0,0-1 0,1 10 0,-4 9 0,-1 1 0,-1-1 0,-1-1 0,-1 1 0,-16 37 0,14-38 0,-46 107 0,-1 4 0,53-129 0,1 0 0,-1 0 0,1 0 0,0 0 0,0 0 0,1 0 0,-1 0 0,1 1 0,0-1 0,1 0 0,1 9 0,-1-11 0,0 1 0,1-1 0,-1 0 0,1 1 0,0-1 0,0 0 0,0 0 0,1 0 0,-1 0 0,1-1 0,0 1 0,-1-1 0,1 1 0,0-1 0,0 0 0,7 3 0,5 3 0,1-2 0,-1 0 0,1 0 0,1-2 0,-1 0 0,1 0 0,-1-2 0,1 0 0,0-1 0,19-1 0,-18-1 0,0-1 0,1 0 0,-1-1 0,0-1 0,-1-1 0,1 0 0,-1-2 0,0 0 0,19-10 0,-29 13 0,-1-1 0,0 1 0,1-1 0,-2 0 0,1 0 0,0-1 0,-1 0 0,0 0 0,-1 0 0,1 0 0,-1-1 0,0 0 0,-1 0 0,4-9 0,-4 6 0,0 0 0,-1-1 0,0 1 0,-1-1 0,0 1 0,-1-1 0,0 0 0,0 1 0,-4-18 0,1 10 0,-2 0 0,0 0 0,-1 1 0,-1-1 0,-1 1 0,0 0 0,-1 1 0,-1 0 0,0 1 0,-1 0 0,-21-21 0,20 24-170,0 0-1,-1 2 0,-1 0 1,1 0-1,-2 1 0,1 1 1,-27-11-1,28 15-6655</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33.666"/>
    </inkml:context>
    <inkml:brush xml:id="br0">
      <inkml:brushProperty name="width" value="0.05" units="cm"/>
      <inkml:brushProperty name="height" value="0.05" units="cm"/>
    </inkml:brush>
  </inkml:definitions>
  <inkml:trace contextRef="#ctx0" brushRef="#br0">321 136 24575,'-5'-9'0,"0"1"0,0-1 0,-1 1 0,-1 0 0,1 1 0,-1 0 0,0 0 0,-16-12 0,17 14 0,-1 1 0,0 0 0,0 0 0,0 0 0,0 1 0,-1 0 0,1 0 0,-1 1 0,0 0 0,0 0 0,-12-1 0,15 4 0,1-1 0,-1 1 0,0 0 0,1 1 0,-1-1 0,1 1 0,0 0 0,-1 0 0,1 0 0,0 1 0,0-1 0,0 1 0,0 0 0,1 0 0,-1 0 0,1 1 0,0-1 0,0 1 0,0 0 0,-3 6 0,-3 5 0,0 0 0,1 0 0,1 1 0,-7 22 0,10-26 0,1 1 0,0 0 0,0-1 0,2 1 0,-1 0 0,2 0 0,0 1 0,0-1 0,1 0 0,1 0 0,0-1 0,5 15 0,-5-19 0,1-1 0,1 1 0,-1 0 0,1-1 0,0 0 0,1 0 0,0 0 0,0-1 0,0 0 0,1 0 0,0 0 0,0 0 0,0-1 0,1 0 0,-1 0 0,2-1 0,-1 0 0,0 0 0,1-1 0,8 3 0,-7-3 0,0-1 0,-1 0 0,1-1 0,0 0 0,0 0 0,0-1 0,0 0 0,0 0 0,0-1 0,0-1 0,0 1 0,-1-1 0,1-1 0,0 0 0,-1 0 0,0 0 0,0-1 0,0-1 0,0 1 0,-1-1 0,1 0 0,-1-1 0,7-8 0,-4 6 0,-2-1 0,1-1 0,-1 0 0,-1 0 0,0-1 0,0 0 0,-1 0 0,-1 0 0,0-1 0,0 0 0,-1 0 0,-1 0 0,0 0 0,0-1 0,-1 1 0,0-13 0,-2 11 0,-1 0 0,-1 0 0,0 0 0,0 1 0,-1-1 0,-1 1 0,0 0 0,-1 0 0,-1 0 0,-7-13 0,10 21 0,-1 0 0,1 0 0,-1 0 0,1 1 0,-1 0 0,-1 0 0,1 0 0,-1 0 0,1 1 0,-1 0 0,-8-5 0,8 6 0,1 1 0,-1 0 0,1-1 0,-1 2 0,1-1 0,-1 0 0,0 1 0,1 0 0,-1 0 0,0 0 0,1 1 0,-1-1 0,0 1 0,1 0 0,-1 1 0,-5 1 0,2 1-76,1 0 1,-1 0-1,1 1 0,0 0 0,0 0 0,0 1 0,1-1 0,0 2 1,0-1-1,1 0 0,-1 1 0,1 0 0,1 1 0,-1-1 1,1 1-1,1 0 0,-6 15 0,-3 17-6750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34.068"/>
    </inkml:context>
    <inkml:brush xml:id="br0">
      <inkml:brushProperty name="width" value="0.05" units="cm"/>
      <inkml:brushProperty name="height" value="0.05" units="cm"/>
    </inkml:brush>
  </inkml:definitions>
  <inkml:trace contextRef="#ctx0" brushRef="#br0">87 0 24575,'1'1'0,"0"-1"0,1 1 0,-1 0 0,0-1 0,0 1 0,0 0 0,0 0 0,-1-1 0,1 1 0,0 0 0,0 0 0,0 0 0,-1 0 0,1 0 0,0 0 0,-1 0 0,1 2 0,10 20 0,-10-16 0,1-1 0,-1 1 0,0-1 0,-1 1 0,0-1 0,0 1 0,0-1 0,-1 1 0,-2 10 0,-3 5 0,-12 31 0,3-9 0,-8 26 0,-14 48 0,33-99 0,0 1 0,0 0 0,0 40 0,4-57 0,0 1 0,0-1 0,1 0 0,-1 0 0,1 0 0,-1 0 0,1 0 0,0 0 0,0 0 0,1-1 0,-1 1 0,0 0 0,1-1 0,0 1 0,-1 0 0,1-1 0,0 0 0,0 1 0,3 1 0,-1-2 0,-1 0 0,0 0 0,0 0 0,1-1 0,-1 0 0,1 1 0,0-1 0,-1-1 0,1 1 0,0 0 0,-1-1 0,1 0 0,0 0 0,0 0 0,5-1 0,10-1 0,1-2 0,-1 0 0,0-1 0,0-1 0,0 0 0,-1-2 0,0 0 0,0-1 0,-1-1 0,-1 0 0,1-1 0,17-17 0,-24 19 0,0 0 0,-1-1 0,-1 0 0,1-1 0,-2 0 0,1 0 0,-2 0 0,0-1 0,0 0 0,-1 0 0,0-1 0,-1 1 0,0-1 0,-1 0 0,-1 0 0,0 0 0,-1 0 0,0-1 0,-2-12 0,0 12 34,-1 0 1,0 0-1,-1 1 0,-1-1 0,0 1 0,-1 0 0,-1 0 0,1 1 0,-15-22 1,17 30-64,0-1 1,-1 1-1,1 0 1,-1 0-1,0 0 1,-1 1-1,1-1 1,-1 1 0,1 0-1,-1 0 1,-9-3-1,10 4-51,0 1 0,0 0-1,-1 0 1,1 1 0,0 0-1,0-1 1,-1 1 0,1 1-1,0-1 1,-1 1 0,1-1 0,0 1-1,0 0 1,-1 1 0,1-1-1,-7 4 1,-4 4-6746</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5.311"/>
    </inkml:context>
    <inkml:brush xml:id="br0">
      <inkml:brushProperty name="width" value="0.05" units="cm"/>
      <inkml:brushProperty name="height" value="0.05" units="cm"/>
    </inkml:brush>
  </inkml:definitions>
  <inkml:trace contextRef="#ctx0" brushRef="#br0">17 173 24575,'0'-7'0,"0"-1"0,0 1 0,-1 0 0,1 0 0,-2-1 0,1 1 0,-1 0 0,-5-11 0,3 56 0,6 53 0,3 0 0,17 91 0,56 176 0,-69-332 0,-5-23 0,-3-17 0,-24-208 0,2 32 0,20 183 0,-3-51 0,5-91 0,0 133 0,0 1 0,2-1 0,0 0 0,1 1 0,0 0 0,1 0 0,1 0 0,0 0 0,1 1 0,17-25 0,-21 34 0,1 1 0,0 0 0,-1 0 0,2 0 0,-1 0 0,0 1 0,1-1 0,-1 1 0,1 0 0,0 1 0,0-1 0,0 1 0,1 0 0,-1 0 0,0 1 0,1-1 0,-1 1 0,1 0 0,0 1 0,-1-1 0,1 1 0,-1 1 0,9 0 0,-8 0 0,1 1 0,-1 0 0,0 0 0,0 0 0,1 1 0,-2 0 0,1 0 0,0 0 0,-1 1 0,1 0 0,-1 0 0,0 0 0,0 1 0,-1 0 0,1 0 0,-1 0 0,0 0 0,-1 1 0,6 8 0,-6-7 0,0-1 0,-1 0 0,1 1 0,-1 0 0,-1-1 0,1 1 0,-1 0 0,0 0 0,-1 0 0,0 0 0,0 0 0,0 0 0,-3 11 0,1-7 0,-1-1 0,-1 1 0,0-1 0,0 0 0,-1 0 0,-1-1 0,-11 18 0,-7 1 0,-1-1 0,-1 0 0,-57 44 0,57-53 0,20-15 0,0 1 0,1 0 0,-1 0 0,1 1 0,0-1 0,0 1 0,0 0 0,1 0 0,-1 1 0,-6 10 0,11-14 0,0-1 0,-1 1 0,1-1 0,0 1 0,0-1 0,0 1 0,0-1 0,0 1 0,1-1 0,-1 1 0,0-1 0,1 1 0,-1-1 0,1 1 0,0-1 0,-1 0 0,1 1 0,0-1 0,0 0 0,0 0 0,0 1 0,0-1 0,0 0 0,0 0 0,0 0 0,2 1 0,4 3 0,0 0 0,0 0 0,10 5 0,-15-9 0,84 42 0,63 37 0,-130-69-273,0 0 0,0-2 0,1 0 0,28 8 0,-24-11-6553</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5.685"/>
    </inkml:context>
    <inkml:brush xml:id="br0">
      <inkml:brushProperty name="width" value="0.05" units="cm"/>
      <inkml:brushProperty name="height" value="0.05" units="cm"/>
    </inkml:brush>
  </inkml:definitions>
  <inkml:trace contextRef="#ctx0" brushRef="#br0">1 250 24575,'2'-33'0,"1"0"0,15-64 0,-17 92 0,0 0 0,0 0 0,1 0 0,-1 1 0,1-1 0,5-7 0,-7 12 0,0 0 0,0-1 0,0 1 0,0 0 0,0 0 0,0 0 0,0 0 0,0 0 0,1 0 0,-1 0 0,0 0 0,0-1 0,0 1 0,0 0 0,0 0 0,0 0 0,0 0 0,1 0 0,-1 0 0,0 0 0,0 0 0,0 0 0,0 0 0,0 0 0,1 0 0,-1 0 0,0 0 0,0 0 0,0 0 0,0 0 0,0 0 0,1 0 0,-1 0 0,0 0 0,0 0 0,0 0 0,0 0 0,0 1 0,0-1 0,0 0 0,1 0 0,-1 0 0,0 0 0,0 0 0,0 0 0,0 0 0,0 0 0,0 1 0,5 9 0,1 14 0,-6-24 0,9 69 0,-4 1 0,-4 121 0,-2-166 0,-9 51 0,7-69 0,1-18 0,0-21 0,7-37 0,4 0 0,2 0 0,24-79 0,-33 139 0,18-53 0,-19 58 0,1 0 0,-1 1 0,1-1 0,0 0 0,0 1 0,1 0 0,-1-1 0,1 1 0,-1 0 0,1 0 0,0 1 0,6-5 0,-8 7 0,0-1 0,0 1 0,0 0 0,0 0 0,0 0 0,1 0 0,-1 0 0,0 0 0,0 0 0,0 0 0,0 0 0,0 0 0,0 1 0,0-1 0,1 0 0,-1 1 0,0-1 0,0 1 0,0-1 0,0 1 0,0-1 0,-1 1 0,1 0 0,0 0 0,0-1 0,0 1 0,-1 0 0,1 0 0,0 0 0,-1 0 0,1 0 0,0 0 0,-1 0 0,1 1 0,20 42 0,-19-39 0,25 74 0,31 150 0,-56-217 0,5 22-1365,-3-7-5461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52.502"/>
    </inkml:context>
    <inkml:brush xml:id="br0">
      <inkml:brushProperty name="width" value="0.05" units="cm"/>
      <inkml:brushProperty name="height" value="0.05" units="cm"/>
    </inkml:brush>
  </inkml:definitions>
  <inkml:trace contextRef="#ctx0" brushRef="#br0">53 63 24575,'-1'-5'0,"1"0"0,-1 0 0,1 0 0,-1 0 0,-1 0 0,1 0 0,-1 1 0,1-1 0,-2 0 0,-2-5 0,5 10 0,0 0 0,0 0 0,0-1 0,-1 1 0,1 0 0,0 0 0,0 0 0,0-1 0,0 1 0,-1 0 0,1 0 0,0 0 0,0 0 0,0 0 0,-1-1 0,1 1 0,0 0 0,0 0 0,0 0 0,-1 0 0,1 0 0,0 0 0,0 0 0,-1 0 0,1 0 0,0 0 0,0 0 0,-1 0 0,1 0 0,0 0 0,0 0 0,0 0 0,-1 0 0,1 0 0,0 0 0,0 0 0,-1 0 0,1 1 0,0-1 0,0 0 0,0 0 0,-1 0 0,1 0 0,0 0 0,0 1 0,0-1 0,0 0 0,-1 0 0,1 0 0,0 0 0,0 1 0,0-1 0,0 0 0,0 0 0,0 1 0,0-1 0,0 0 0,0 0 0,0 1 0,-5 16 0,-9 130 0,7 211 0,8-262 0,-1-64 58,2 77 206,-1-92-601,1-1-1,1-1 1,0 1-1,9 24 1,-2-18-6489</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6.232"/>
    </inkml:context>
    <inkml:brush xml:id="br0">
      <inkml:brushProperty name="width" value="0.05" units="cm"/>
      <inkml:brushProperty name="height" value="0.05" units="cm"/>
    </inkml:brush>
  </inkml:definitions>
  <inkml:trace contextRef="#ctx0" brushRef="#br0">28 631 24575,'-3'-3'0,"0"1"0,1-1 0,0 0 0,-1 0 0,1 0 0,0 0 0,1 0 0,-1-1 0,1 1 0,-1 0 0,1-1 0,0 1 0,0-1 0,0 0 0,1 1 0,-1-1 0,1-6 0,1 4 0,0 1 0,0-1 0,0 0 0,1 1 0,0-1 0,0 1 0,0 0 0,1-1 0,0 1 0,4-6 0,6-6 0,1 0 0,1 1 0,0 1 0,31-24 0,57-35 0,-91 66 0,0 1 0,1 1 0,0 0 0,1 0 0,-1 1 0,25-5 0,-36 10 0,1 0 0,-1 0 0,0 0 0,0 0 0,1 0 0,-1 0 0,0 0 0,0 1 0,1-1 0,-1 1 0,0-1 0,0 1 0,0 0 0,0 0 0,0 0 0,0 0 0,0 1 0,0-1 0,0 0 0,-1 1 0,1-1 0,0 1 0,-1 0 0,1-1 0,-1 1 0,0 0 0,0 0 0,1 0 0,-1 0 0,-1 0 0,3 4 0,1 6 0,-1 0 0,0 0 0,0 1 0,0 18 0,-1-12 0,0-7 0,26 283 0,-28-291 0,0 0 0,0 0 0,-1 0 0,1 1 0,-4 7 0,4-12 0,0 1 0,0-1 0,0 0 0,0 1 0,-1-1 0,1 1 0,0-1 0,0 0 0,-1 1 0,1-1 0,0 0 0,0 1 0,-1-1 0,1 0 0,-1 1 0,1-1 0,0 0 0,-1 0 0,1 1 0,0-1 0,-1 0 0,1 0 0,-1 0 0,1 0 0,-1 1 0,0-2 0,0 1 0,0 0 0,0-1 0,1 1 0,-1 0 0,0-1 0,0 1 0,0-1 0,1 0 0,-1 1 0,0-1 0,1 0 0,-1 1 0,0-1 0,1 0 0,-1 0 0,1 1 0,-1-2 0,-5-9 0,0 1 0,1-1 0,0-1 0,1 1 0,1 0 0,-5-21 0,-6-74 0,9 56 0,3-1 0,1 1 0,8-55 0,-5 86 0,0 1 0,2 0 0,0 0 0,2 0 0,-1 0 0,2 1 0,1 0 0,0 1 0,1-1 0,0 2 0,22-27 0,-27 37 0,0 0 0,1 1 0,0 0 0,0 0 0,0 0 0,0 0 0,1 1 0,-1 0 0,1 0 0,0 0 0,0 1 0,0 0 0,0 0 0,0 1 0,0 0 0,1 0 0,-1 0 0,9 0 0,-9 2 0,0 0 0,0 0 0,0 0 0,0 0 0,-1 1 0,1 0 0,-1 0 0,1 1 0,-1 0 0,0-1 0,0 2 0,0-1 0,0 1 0,-1-1 0,1 1 0,-1 1 0,0-1 0,0 0 0,5 10 0,-5-9 0,-1 1 0,1-1 0,-1 1 0,-1 0 0,1 0 0,-1 0 0,0 0 0,-1 1 0,1-1 0,-1 0 0,0 1 0,-1-1 0,1 1 0,-2-1 0,1 1 0,0-1 0,-4 13 0,1-10 0,0 0 0,-1 0 0,0 0 0,0 0 0,-1-1 0,0 0 0,-1 0 0,0 0 0,0-1 0,-1 1 0,-9 8 0,-9 4-682,-39 26-1,40-31-6143</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6.854"/>
    </inkml:context>
    <inkml:brush xml:id="br0">
      <inkml:brushProperty name="width" value="0.05" units="cm"/>
      <inkml:brushProperty name="height" value="0.05" units="cm"/>
    </inkml:brush>
  </inkml:definitions>
  <inkml:trace contextRef="#ctx0" brushRef="#br0">0 343 24575,'1'-1'0,"0"0"0,0 0 0,-1 1 0,1-1 0,0 0 0,0 0 0,0 1 0,0-1 0,0 0 0,0 1 0,0-1 0,1 1 0,-1-1 0,0 1 0,0 0 0,0-1 0,0 1 0,0 0 0,1 0 0,-1 0 0,0 0 0,0 0 0,0 0 0,1 0 0,-1 0 0,0 1 0,0-1 0,0 0 0,0 1 0,1-1 0,-1 1 0,0-1 0,0 1 0,0 0 0,0-1 0,0 1 0,0 0 0,-1 0 0,1-1 0,0 1 0,0 0 0,0 0 0,-1 0 0,1 0 0,-1 0 0,2 1 0,3 7 0,-1 0 0,1-1 0,-1 2 0,3 11 0,-6-18 0,2 4 0,28 93 0,-27-85 0,-1 1 0,-1 0 0,0 0 0,0 23 0,-2-39 0,0 1 0,0 0 0,1 0 0,-1-1 0,0 1 0,0 0 0,0-1 0,0 1 0,-1 0 0,1 0 0,0-1 0,0 1 0,0 0 0,0-1 0,-1 1 0,1 0 0,0-1 0,-1 1 0,1 0 0,0-1 0,-1 1 0,1-1 0,-1 1 0,1-1 0,-1 1 0,1-1 0,-1 1 0,1-1 0,-1 1 0,0-1 0,1 0 0,-1 1 0,-1-1 0,1 0 0,0-1 0,0 1 0,0-1 0,1 1 0,-1-1 0,0 0 0,0 0 0,0 1 0,0-1 0,1 0 0,-1 0 0,0 0 0,1 0 0,-1 0 0,1 0 0,-1 0 0,1 0 0,-1 0 0,1 0 0,0 0 0,0 0 0,-1-2 0,-6-31 0,1-1 0,2 1 0,1-37 0,2 41 0,2-1 0,1 0 0,2 1 0,9-42 0,-7 52 0,0-1 0,1 2 0,1-1 0,0 1 0,2 0 0,0 0 0,16-20 0,-20 33 0,-1-1 0,1 1 0,1 1 0,-1-1 0,1 1 0,0 1 0,0-1 0,0 1 0,1 0 0,0 1 0,0-1 0,-1 2 0,2-1 0,-1 1 0,0 0 0,0 1 0,1 0 0,-1 0 0,1 1 0,-1 0 0,0 0 0,1 1 0,-1 0 0,1 1 0,-1 0 0,0 0 0,0 1 0,0 0 0,0 0 0,-1 1 0,1 0 0,-1 0 0,0 1 0,0-1 0,0 2 0,-1-1 0,0 1 0,0 0 0,0 0 0,-1 1 0,0-1 0,0 1 0,0 1 0,6 14 0,-9-15 0,0 0 0,0 0 0,-1 1 0,0-1 0,0 1 0,-1-1 0,0 1 0,0-1 0,-1 1 0,0-1 0,0 0 0,-1 1 0,1-1 0,-2 0 0,1 0 0,-1 0 0,0 0 0,-1 0 0,1-1 0,-1 0 0,-8 10 0,5-6 0,-2 0 0,0-1 0,0 0 0,0 0 0,-1-1 0,-1 0 0,1 0 0,-1-1 0,-1-1 0,1 0 0,-23 8 0,30-13 0,0 0 0,0 0 0,-1 0 0,1-1 0,-1 0 0,1 0 0,0 0 0,-1 0 0,1 0 0,-7-3 0,10 3 0,0 0 0,0 0 0,1-1 0,-1 1 0,0 0 0,0-1 0,1 1 0,-1-1 0,0 1 0,1-1 0,-1 1 0,0-1 0,1 1 0,-1-1 0,1 0 0,-1 1 0,1-1 0,-1 0 0,1 0 0,-1 1 0,1-1 0,-1-1 0,1 0 0,0 1 0,0-1 0,1 0 0,-1 1 0,0-1 0,1 1 0,-1-1 0,1 1 0,-1-1 0,1 1 0,0-1 0,-1 1 0,1-1 0,0 1 0,0 0 0,0 0 0,1-2 0,2-1 0,0 0 0,0 0 0,1 0 0,-1 0 0,1 1 0,-1 0 0,1 0 0,0 0 0,1 1 0,-1 0 0,0 0 0,8-2 0,-5 2 0,0 0 0,1 1 0,-1 0 0,0 0 0,1 1 0,-1 0 0,1 1 0,11 1 0,-15 0 0,1-1 0,0 1 0,0-1 0,-1 1 0,1 1 0,-1-1 0,0 1 0,1 0 0,-1 1 0,-1-1 0,9 8 0,-10-8 0,0 0 0,-1 0 0,1 1 0,-1-1 0,0 1 0,0-1 0,0 1 0,-1 0 0,1 0 0,-1 0 0,0 0 0,0 0 0,0 0 0,-1 0 0,1 0 0,-1 0 0,0 1 0,-1 3 0,0-1 0,0 0 0,-1 0 0,0-1 0,0 1 0,0-1 0,-1 1 0,0-1 0,-1 0 0,1 0 0,-1 0 0,0-1 0,-1 1 0,1-1 0,-1 0 0,-6 5 0,-2 0 0,1 0 0,-2 0 0,1-2 0,-1 1 0,-21 8 0,31-15-91,0 0 0,0 0 0,-1-1 0,1 1 0,-1-1 0,1 0 0,-1 0 0,1-1 0,-1 1 0,0-1 0,1 0 0,-1 0 0,0-1 0,-5 0 0,-5-5-6735</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7.241"/>
    </inkml:context>
    <inkml:brush xml:id="br0">
      <inkml:brushProperty name="width" value="0.05" units="cm"/>
      <inkml:brushProperty name="height" value="0.05" units="cm"/>
    </inkml:brush>
  </inkml:definitions>
  <inkml:trace contextRef="#ctx0" brushRef="#br0">1 107 24575,'10'-1'0,"-1"0"0,1-1 0,-1 1 0,17-7 0,-18 5 0,0 1 0,1 0 0,-1 0 0,1 1 0,13-1 0,-22 2 0,0 0 0,0 0 0,1 0 0,-1 0 0,0 0 0,0 0 0,0 0 0,1 0 0,-1 0 0,0 0 0,0 0 0,1 0 0,-1 0 0,0 0 0,0 0 0,0 0 0,0 0 0,1 0 0,-1 0 0,0 0 0,0 0 0,0 1 0,1-1 0,-1 0 0,0 0 0,0 0 0,0 0 0,0 1 0,0-1 0,0 0 0,1 0 0,-1 0 0,0 0 0,0 1 0,0-1 0,0 0 0,0 0 0,0 0 0,0 1 0,0-1 0,-5 9 0,-17 11 0,19-18 0,-6 5 0,1 0 0,0 1 0,1 0 0,0 0 0,0 1 0,0-1 0,1 2 0,-8 15 0,12-20 0,1-1 0,-1 0 0,1 0 0,0 1 0,0-1 0,0 1 0,1-1 0,0 1 0,0-1 0,0 1 0,0-1 0,0 1 0,1-1 0,0 1 0,0-1 0,1 0 0,-1 1 0,1-1 0,-1 0 0,1 0 0,1 0 0,-1 0 0,1 0 0,2 3 0,2 0 0,1 1 0,0-1 0,0 0 0,0-1 0,1 0 0,0 0 0,0-1 0,1 0 0,-1-1 0,1 0 0,0 0 0,0-1 0,1 0 0,-1-1 0,0 0 0,1-1 0,-1 0 0,16-1 0,-11 0 0,0-1 0,0 0 0,0-1 0,-1-1 0,1 0 0,-1-1 0,0 0 0,0-1 0,0-1 0,-1 0 0,1-1 0,19-14 0,-28 17 0,-1 1 0,1-1 0,-1 0 0,0 0 0,0 0 0,0-1 0,-1 1 0,1-1 0,-1 0 0,0 0 0,-1 0 0,1 0 0,-1 0 0,0-1 0,0 1 0,-1-1 0,1 0 0,-1 1 0,-1-1 0,1 0 0,-1 1 0,0-1 0,0 0 0,-1 0 0,1 0 0,-1 1 0,-1-1 0,1 1 0,-1-1 0,0 1 0,0-1 0,0 1 0,-1 0 0,0 0 0,0 0 0,-5-5 0,0-1 31,-2 1 0,1 0 0,-1 1 0,-1 0 0,0 0 0,0 1 0,0 1 0,-1 0 1,0 1-1,-14-6 0,3 3-373,-1 1 1,0 1 0,-1 1-1,-38-4 1,25 6-6485</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7.675"/>
    </inkml:context>
    <inkml:brush xml:id="br0">
      <inkml:brushProperty name="width" value="0.05" units="cm"/>
      <inkml:brushProperty name="height" value="0.05" units="cm"/>
    </inkml:brush>
  </inkml:definitions>
  <inkml:trace contextRef="#ctx0" brushRef="#br0">3927 252 24575,'-3'-8'0,"0"1"0,-1 1 0,1-1 0,-2 0 0,1 1 0,-1 0 0,1 0 0,-2 0 0,1 1 0,-1-1 0,-6-4 0,-6-2 0,1 0 0,-38-18 0,16 13-82,-2 1 0,0 2 0,-1 1 0,-58-8 0,-182-10-679,107 25 365,1 8 1,-1 7-1,-206 39 1,135-1-221,-390 130 1,445-110 402,-184 95 1,267-107 14,2 4 1,3 6-1,-94 76 1,146-99 85,2 2-1,-64 73 0,94-95 75,1 2 0,1 0 0,1 1 0,1 0 0,1 1-1,2 1 1,-17 51 0,25-65 77,2 0-1,-1 1 1,2-1-1,0 1 1,0-1-1,1 1 1,1-1-1,0 1 1,1-1-1,0 0 1,1 1 0,1-1-1,6 15 1,-2-11 21,0 0-1,2 0 1,0-1 0,1 0 0,0-1 0,1 0 0,1-1 0,26 23 0,0-6 34,3-1 0,0-2 0,1-2 0,2-2 0,1-1 0,71 23 0,3-7 221,179 32 0,-103-37-511,0-9 1,2-8 0,0-10-1,338-29 1,-347 0 5,-1-9 1,-1-7-1,-3-9 0,352-140 1,-417 135-154,210-128 1,-279 147 259,-2-2 0,-1-1 0,-2-3 0,-1-2 0,-3-1 0,52-67 0,-80 90 108,-1 1 0,0-2 0,-1 0 0,-1 0 0,-2 0 0,1-2 0,-2 1 0,7-38 0,-12 45-17,0 0 0,-2 0 0,1 0 1,-2 0-1,0 0 0,-1 0 0,0 0 0,-1 0 0,0 0 0,-1 1 0,-1-1 0,0 1 0,-1 0 0,-14-23 0,3 12-9,-1 1 1,-1 1-1,-1 0 0,-1 1 0,-1 2 0,-1 0 0,-1 1 1,-37-22-1,-6 3 13,-1 3 1,-81-28 0,14 15 17,-2 6 1,-1 6 0,-3 6-1,-226-17 1,294 41 971,-119 7-1,169 0-940,0 0-1,1 2 1,-1 1-1,1 0 1,-1 2-1,2 1 0,-1 0 1,1 2-1,-25 15 1,7 4-4724</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8.156"/>
    </inkml:context>
    <inkml:brush xml:id="br0">
      <inkml:brushProperty name="width" value="0.05" units="cm"/>
      <inkml:brushProperty name="height" value="0.05" units="cm"/>
    </inkml:brush>
  </inkml:definitions>
  <inkml:trace contextRef="#ctx0" brushRef="#br0">1 90 24575,'3'-1'0,"-1"0"0,1-1 0,0 1 0,-1-1 0,1 0 0,-1 1 0,0-1 0,1 0 0,-1-1 0,0 1 0,0 0 0,0-1 0,2-4 0,4-2 0,3-6 0,-9 12 0,0 0 0,0 0 0,1-1 0,0 1 0,-1 1 0,1-1 0,0 0 0,0 1 0,1-1 0,4-2 0,-7 5 0,-1 0 0,1 0 0,0 0 0,0 0 0,-1 0 0,1 0 0,0 0 0,0 0 0,-1 0 0,1 1 0,0-1 0,0 0 0,-1 0 0,1 1 0,0-1 0,-1 1 0,1-1 0,0 0 0,-1 1 0,1-1 0,-1 1 0,1-1 0,-1 1 0,1 0 0,-1-1 0,1 1 0,-1-1 0,1 1 0,-1 0 0,0-1 0,1 1 0,-1 0 0,0 1 0,10 30 0,-8-24 0,11 34 0,1 0 0,2-1 0,2-1 0,1-1 0,2-1 0,2 0 0,1-2 0,47 53 0,-60-77-105,1 0 0,0-1 0,1 0 0,0-1 0,0 0 0,1-1 0,1-1 0,-1 0 0,1-1 0,1-1 0,-1 0 0,23 5 0,4-4-6721</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8.776"/>
    </inkml:context>
    <inkml:brush xml:id="br0">
      <inkml:brushProperty name="width" value="0.05" units="cm"/>
      <inkml:brushProperty name="height" value="0.05" units="cm"/>
    </inkml:brush>
  </inkml:definitions>
  <inkml:trace contextRef="#ctx0" brushRef="#br0">85 145 24575,'-10'0'0,"4"0"0,0 0 0,0 0 0,0 0 0,0 1 0,-12 3 0,16-4 0,1 1 0,-1 0 0,1 0 0,-1 0 0,1 0 0,-1 0 0,1 0 0,-1 0 0,1 0 0,0 0 0,0 1 0,0-1 0,0 0 0,0 1 0,0-1 0,0 1 0,0 0 0,0-1 0,1 1 0,-1-1 0,1 1 0,-1 0 0,1 0 0,0-1 0,-1 3 0,1 9 0,1 0 0,-1-1 0,2 1 0,0-1 0,0 1 0,2-1 0,5 18 0,6 22 0,-7-6 0,-3 0 0,-1 1 0,-5 78 0,7-383 0,-5 246 0,14-147 0,-12 137 0,2 0 0,0 0 0,1 1 0,19-42 0,-23 60 0,-1-1 0,1 1 0,0 0 0,0 0 0,1 0 0,-1 0 0,1 0 0,-1 0 0,1 1 0,6-5 0,-8 7 0,0-1 0,0 1 0,0-1 0,0 1 0,0 0 0,1-1 0,-1 1 0,0 0 0,0 0 0,0 0 0,1 0 0,-1 0 0,0 0 0,0 0 0,0 1 0,1-1 0,-1 0 0,0 1 0,0-1 0,0 0 0,0 1 0,0 0 0,0-1 0,0 1 0,0 0 0,0-1 0,0 1 0,0 0 0,0 0 0,0 0 0,0 0 0,-1 0 0,1 0 0,0 0 0,0 1 0,6 9 0,-1 0 0,0 1 0,-1-1 0,0 1 0,0 0 0,4 24 0,9 77 0,-13-78 0,-1 1 0,-2-1 0,-1 1 0,-6 49 0,4-81 0,0 0 0,0 0 0,0 0 0,0 0 0,0-1 0,-1 1 0,1-1 0,-5 7 0,6-9 0,0-1 0,0 0 0,0 0 0,0 0 0,-1 0 0,1 1 0,0-1 0,0 0 0,0 0 0,0 0 0,0 0 0,-1 0 0,1 0 0,0 1 0,0-1 0,0 0 0,0 0 0,-1 0 0,1 0 0,0 0 0,0 0 0,0 0 0,0 0 0,-1 0 0,1 0 0,0 0 0,0 0 0,0 0 0,-1 0 0,1 0 0,0 0 0,0 0 0,0 0 0,-1 0 0,1 0 0,0 0 0,0 0 0,0 0 0,0-1 0,-1 1 0,-3-9 0,3-14 0,4 0 0,2-1 0,1 1 0,0 0 0,2 0 0,1 0 0,1 1 0,0 1 0,19-28 0,-23 39 0,1 0 0,0 1 0,1 0 0,0 0 0,0 1 0,15-12 0,-21 18 0,0 1 0,0-1 0,0 1 0,0-1 0,1 1 0,-1 0 0,1 0 0,-1 0 0,1 0 0,-1 0 0,1 1 0,-1-1 0,1 1 0,0 0 0,-1-1 0,1 1 0,0 0 0,-1 1 0,1-1 0,-1 0 0,1 1 0,0 0 0,-1-1 0,1 1 0,-1 0 0,0 0 0,1 0 0,-1 1 0,0-1 0,1 1 0,-1-1 0,0 1 0,0 0 0,0 0 0,1 1 0,2 3 24,0 1-1,-1-1 1,0 0-1,0 1 1,-1 0 0,1 0-1,-2 0 1,1 0-1,-1 1 1,0-1-1,1 11 1,1 10-145,-2 52 0,1-8-1285,-1-50-5420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9.239"/>
    </inkml:context>
    <inkml:brush xml:id="br0">
      <inkml:brushProperty name="width" value="0.05" units="cm"/>
      <inkml:brushProperty name="height" value="0.05" units="cm"/>
    </inkml:brush>
  </inkml:definitions>
  <inkml:trace contextRef="#ctx0" brushRef="#br0">1 223 24575,'12'-27'0,"-8"18"0,0 1 0,0 0 0,7-11 0,-11 19 0,0-1 0,0 1 0,1 0 0,-1 0 0,0-1 0,0 1 0,0 0 0,0-1 0,1 1 0,-1 0 0,0 0 0,0 0 0,0-1 0,1 1 0,-1 0 0,0 0 0,0 0 0,1-1 0,-1 1 0,0 0 0,0 0 0,1 0 0,-1 0 0,0 0 0,1 0 0,-1 0 0,0 0 0,1 0 0,-1 0 0,0 0 0,0 0 0,1 0 0,-1 0 0,0 0 0,1 0 0,-1 0 0,1 0 0,3 12 0,-4 20 0,-5 29 0,-2 9 0,4 1 0,9 128 0,-2-176 0,-3-22 0,0-4 0,-2-41 0,-6-30 0,5-117 0,3 164 0,2 0 0,1 0 0,1 0 0,1 1 0,2-1 0,0 1 0,21-41 0,-27 62 0,0 1 0,1 0 0,-1 0 0,1 0 0,0 1 0,0-1 0,1 1 0,-1-1 0,1 1 0,5-4 0,-7 7 0,-1-1 0,1 0 0,-1 1 0,1-1 0,-1 1 0,1-1 0,-1 1 0,1 0 0,0 0 0,-1 0 0,1 0 0,-1 0 0,1 0 0,0 0 0,-1 0 0,1 1 0,-1-1 0,1 0 0,0 1 0,-1 0 0,1-1 0,-1 1 0,0 0 0,1 0 0,-1 0 0,0 0 0,1 0 0,-1 0 0,0 0 0,0 0 0,0 0 0,0 1 0,1 1 0,7 8 0,-1 1 0,-1 0 0,0 0 0,-1 1 0,0-1 0,-1 2 0,0-1 0,3 16 0,0 10 0,5 64 0,-12-95 0,2 31 0,-1 52 0,-3-81 0,0 1 0,0-1 0,-1 1 0,0-1 0,-1 0 0,0 0 0,-1 0 0,0 0 0,0 0 0,-7 8 0,10-15 9,-1 0 0,1-1 0,-1 0 0,0 1 0,0-1 0,0 0 0,-1 0 0,1 0 0,0 0 0,-1-1 0,1 1 0,-1-1 0,0 1 0,0-1 0,1 0 0,-1 0 0,0 0 0,-6 1 0,6-2 4,-1 0 0,0-1 0,0 1 0,0-1 1,0 1-1,0-1 0,0 0 0,1-1 0,-1 1 0,0 0 0,1-1 0,-6-4 1,0 0-185,0 0 0,1-1 1,0 0-1,0-1 0,1 0 1,0 0-1,0 0 0,1-1 1,-8-14-1,2-3-6655</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9.580"/>
    </inkml:context>
    <inkml:brush xml:id="br0">
      <inkml:brushProperty name="width" value="0.05" units="cm"/>
      <inkml:brushProperty name="height" value="0.05" units="cm"/>
    </inkml:brush>
  </inkml:definitions>
  <inkml:trace contextRef="#ctx0" brushRef="#br0">329 97 24575,'0'-3'0,"1"-1"0,-1 1 0,-1-1 0,1 1 0,0-1 0,-1 1 0,0-1 0,0 1 0,0 0 0,0-1 0,0 1 0,-1 0 0,1 0 0,-1 0 0,0 0 0,0 0 0,0 0 0,-1 0 0,1 1 0,0-1 0,-1 1 0,0 0 0,1-1 0,-1 1 0,0 1 0,0-1 0,-1 0 0,-5-2 0,4 2 0,-1 0 0,1 0 0,-1 1 0,1-1 0,-1 1 0,0 0 0,1 1 0,-1-1 0,0 1 0,0 0 0,1 1 0,-1 0 0,0 0 0,-6 1 0,5 1 0,0 0 0,0 0 0,0 0 0,0 1 0,1 0 0,0 0 0,0 1 0,0 0 0,-10 9 0,6-1 0,-1 0 0,1 1 0,1 0 0,1 0 0,0 1 0,0 0 0,2 1 0,0 0 0,-5 18 0,5-5 0,0 0 0,2 0 0,1 0 0,1 48 0,2-62 0,2 0 0,-1 0 0,2-1 0,0 1 0,1-1 0,0 0 0,1 0 0,0 0 0,1 0 0,1-1 0,9 14 0,-12-22-72,0 0 1,0 0-1,1 0 0,0 0 0,0-1 0,0 0 0,0 0 0,1 0 1,0-1-1,-1 1 0,1-1 0,1-1 0,-1 1 0,0-1 0,1 0 1,-1-1-1,1 1 0,10 0 0,12-2-6754</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9.915"/>
    </inkml:context>
    <inkml:brush xml:id="br0">
      <inkml:brushProperty name="width" value="0.05" units="cm"/>
      <inkml:brushProperty name="height" value="0.05" units="cm"/>
    </inkml:brush>
  </inkml:definitions>
  <inkml:trace contextRef="#ctx0" brushRef="#br0">174 1 24575,'-8'0'0,"-10"0"0,-6 0 0,-6 0 0,0 0 0,1 2 0,7 5 0,9 4 0,13-1 0,13-1 0,11 0 0,12-1 0,8-2 0,5-5 0,6-5 0,5-6 0,-8 0-8191</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0.244"/>
    </inkml:context>
    <inkml:brush xml:id="br0">
      <inkml:brushProperty name="width" value="0.05" units="cm"/>
      <inkml:brushProperty name="height" value="0.05" units="cm"/>
    </inkml:brush>
  </inkml:definitions>
  <inkml:trace contextRef="#ctx0" brushRef="#br0">2540 348 24575,'-5'-13'0,"-2"-1"0,1 1 0,-2 0 0,0 0 0,0 1 0,-1 0 0,-1 1 0,1 0 0,-2 0 0,0 1 0,-20-15 0,2 5 0,-1 2 0,0 0 0,-59-23 0,33 21-121,-1 2-1,0 2 1,-1 3 0,-1 3-1,1 2 1,-2 3-1,1 3 1,0 2 0,-79 10-1,57 1-51,0 3-1,1 4 1,0 4-1,2 2 1,1 5-1,-90 46 1,90-33 173,2 3 0,3 4 0,1 2 0,3 4 0,2 2 0,3 4 0,3 2 0,2 2 0,3 3 0,3 3 0,-43 78 0,75-113-29,0 1 0,3 0 0,1 2 0,2 0 0,-11 48 0,22-70 12,0 0 0,1 0 0,1 0 0,1 0 0,0 0 0,5 27 0,-3-33 12,1 0 0,0 0 0,0 0 0,2 0 0,-1-1 0,1 1 0,1-1 0,0 0 0,0-1 0,14 16 1,-6-11 3,0-1 1,1 0-1,1-1 1,0-1 0,1-1-1,0 0 1,0-1-1,1-1 1,0 0 0,1-2-1,28 7 1,3-2-35,1-2 0,0-3 0,64 1 0,10-8-33,1-6-1,139-24 0,245-82-94,-34-41 181,-382 116-47,-2-4-1,165-104 1,-223 124-34,-1-2 1,-2-2 0,0 0-1,-2-2 1,40-50 0,-58 65 73,-2-1 1,1 0 0,-2-1-1,0 0 1,0 0 0,-1-1-1,-1 0 1,-1 0 0,-1-1-1,0 0 1,-1 1 0,0-1-1,-2 0 1,0 0 0,-2-30-1,-1 29 86,-2 0 0,0 0 0,-1 0 0,0 1 0,-2 0 0,0 0 0,-13-22 0,7 17-72,-1 1 0,-1 1 0,-1 0 0,-33-32 0,14 22-37,-1 2 0,-1 1 0,-1 2 0,-1 2 0,-69-30 1,61 33 180,-1 1 0,-1 3 1,-1 3-1,0 1 0,0 2 0,-1 3 1,0 2-1,-64 2 0,97 4-233,1 1 0,0 0 1,-1 1-1,-22 8 0,7 2-6614</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53.457"/>
    </inkml:context>
    <inkml:brush xml:id="br0">
      <inkml:brushProperty name="width" value="0.05" units="cm"/>
      <inkml:brushProperty name="height" value="0.05" units="cm"/>
    </inkml:brush>
  </inkml:definitions>
  <inkml:trace contextRef="#ctx0" brushRef="#br0">11 87 24575,'0'0'0,"0"0"0,-1 0 0,1 0 0,-1 0 0,1 0 0,0 0 0,-1 0 0,1 0 0,0-1 0,-1 1 0,1 0 0,-1 0 0,1 0 0,0 0 0,-1 0 0,1-1 0,0 1 0,-1 0 0,1 0 0,0-1 0,0 1 0,-1 0 0,1 0 0,0-1 0,0 1 0,-1 0 0,1-1 0,0 1 0,0 0 0,0-1 0,-1 1 0,1 0 0,0-1 0,0 1 0,0-1 0,0 1 0,0 0 0,0-1 0,0 1 0,0 0 0,0-1 0,0 1 0,0-1 0,0 1 0,0 0 0,0-1 0,0 1 0,1-1 0,-1 0 0,0 0 0,1 0 0,-1 0 0,1 0 0,-1 0 0,1 0 0,0 0 0,-1 0 0,1 1 0,0-1 0,-1 0 0,1 0 0,0 1 0,0-1 0,0 0 0,0 1 0,2-2 0,11-1 0,1 0 0,-1 1 0,1 1 0,0 0 0,0 1 0,17 2 0,11-1 0,1731-26-3459,-233 0 661,463 25 1797,-869 1 493,-1072-2 993,76 1 2096,155 18 0,-284-16-2212,0 1 0,0 0 0,17 7 0,17 5 274,-36-15-643,-7-3 0,-2 3 0,1 0 0,0 0 0,-1 0 0,1 0 0,0 0 0,-1 0 0,1 0 0,-1 0 0,1 0 0,0 0 0,-1 1 0,1-1 0,0 0 0,-1 0 0,1 0 0,0 0 0,-1 1 0,1-1 0,0 0 0,-1 0 0,1 1 0,0-1 0,0 0 0,-1 0 0,1 1 0,0-1 0,0 0 0,0 1 0,-1-1 0,1 0 0,0 1 0,0-1 0,0 0 0,0 1 0,0-1 0,0 1 0,0-1 0,0 0 0,0 1 0,-3 12 0,0-1 0,1 1 0,1 0 0,0-1 0,1 1 0,1 16 0,0 4 0,-2 88 0,10 273 0,1-324-1365,-5-47-5461</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0.585"/>
    </inkml:context>
    <inkml:brush xml:id="br0">
      <inkml:brushProperty name="width" value="0.05" units="cm"/>
      <inkml:brushProperty name="height" value="0.05" units="cm"/>
    </inkml:brush>
  </inkml:definitions>
  <inkml:trace contextRef="#ctx0" brushRef="#br0">1 300 24575,'0'-3'0,"3"-4"0,3-3 0,5-6 0,-1-4 0,2-3 0,1-4 0,2-1 0,0-3 0,-1-3 0,-1-2 0,-3 1 0,-2 5-8191</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3.563"/>
    </inkml:context>
    <inkml:brush xml:id="br0">
      <inkml:brushProperty name="width" value="0.05" units="cm"/>
      <inkml:brushProperty name="height" value="0.05" units="cm"/>
    </inkml:brush>
  </inkml:definitions>
  <inkml:trace contextRef="#ctx0" brushRef="#br0">4 0 24575,'0'1'0,"0"-1"0,-1 0 0,1 1 0,0-1 0,0 0 0,-1 1 0,1-1 0,0 0 0,0 1 0,-1-1 0,1 0 0,0 1 0,0-1 0,0 1 0,-1-1 0,1 0 0,0 1 0,0-1 0,0 1 0,0-1 0,0 1 0,0-1 0,0 0 0,0 1 0,0-1 0,0 1 0,0-1 0,0 1 0,1-1 0,-1 0 0,0 2 0,4 15 0,-4-17 0,26 91 0,31 125 0,-15 21 0,-10 2 0,-11 2 0,-10 0 0,-10 0 0,-58 444 0,56-677 0,-2 7 0,1 0 0,1 0 0,0 0 0,2 19 0,0-30 0,-1-1 0,1 1 0,-1-1 0,1 1 0,0-1 0,1 0 0,-1 1 0,0-1 0,1 0 0,0 0 0,0 0 0,0 0 0,0 0 0,0-1 0,0 1 0,1-1 0,-1 1 0,1-1 0,0 0 0,0 0 0,0 0 0,0 0 0,0 0 0,3 1 0,7 1 0,0-1 0,0 0 0,0 0 0,0-1 0,0-1 0,15 0 0,83-7 0,-92 4 0,838-91-1456,-487 49 748,1429-121-254,-1668 158 1960,-131 7-973,0 0 0,0 0 0,0 0 0,0 0 0,0 0 0,-1 0 0,1 0 0,0 0 0,0 0 0,0 0 0,0 0 1,0 0-1,0 0 0,0 0 0,0 0 0,0 0 0,0-1 0,0 1 0,0 0 0,0 0 0,0 0 0,0 0 0,0 0 1,0 0-1,0 0 0,0 0 0,0 0 0,0 0 0,0 0 0,0-1 0,0 1 0,0 0 0,0 0 0,0 0 0,0 0 0,0 0 1,0 0-1,0 0 0,0 0 0,0 0 0,0 0 0,0 0 0,0-1 0,0 1 0,0 0 0,0 0 0,0 0 0,0 0 1,0 0-1,0 0 0,0 0 0,0 0 0,0 0 0,1 0 0,-1 0 0,-15-7 639,-19-4-1969,2 1-5521</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6:54.364"/>
    </inkml:context>
    <inkml:brush xml:id="br0">
      <inkml:brushProperty name="width" value="0.05" units="cm"/>
      <inkml:brushProperty name="height" value="0.05" units="cm"/>
    </inkml:brush>
  </inkml:definitions>
  <inkml:trace contextRef="#ctx0" brushRef="#br0">1 268 24575,'-1'-6'0,"3"-1"0,12 4 0,183-2 0,-55 4 0,748-46-2834,-585 29 2289,29-2 266,832-51-2017,-1153 70 2239,665-63 954,-657 61-749,-13 3 147,-1-1 0,0 0 0,0 0-1,0-1 1,0 0 0,0 0-1,0 0 1,0-1 0,7-4 0,-28 16 307,11-7-484,0 0 0,0 1 0,0-1 0,0 0 0,0 1 0,0 0 0,0-1 0,1 1 0,0 0 0,-1 1 0,-1 3 0,2-2-118,0 1 0,0-1 0,1 1 0,0 0 0,0 0 0,0-1 0,1 1 0,0 0 0,0 0 0,1 0 0,0 6 0,4 11 0,9 31 0,-12-45 0,47 142 0,18 69 0,27 332 0,-49-245 0,109 407 0,-152-707 0,0-3 0,-1 0 0,0 1 0,0 0 0,0-1 0,0 1 0,-1 6 0,0-11 0,0 1 0,0-1 0,0 1 0,0 0 0,0-1 0,0 1 0,-1-1 0,1 1 0,0-1 0,0 0 0,-1 1 0,1-1 0,0 1 0,-1-1 0,1 1 0,0-1 0,-1 0 0,1 1 0,0-1 0,-1 0 0,1 1 0,-1-1 0,0 1 0,0-1 0,-1 0 0,1 1 0,-1-1 0,1 0 0,0 0 0,-1 0 0,1 0 0,-1 0 0,1-1 0,0 1 0,-1 0 0,1-1 0,-2 0 0,-45-11 0,0 1 0,-1 3 0,0 1 0,0 3 0,-76 3 0,-642 65-1983,650-50-4225</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1.285"/>
    </inkml:context>
    <inkml:brush xml:id="br0">
      <inkml:brushProperty name="width" value="0.05" units="cm"/>
      <inkml:brushProperty name="height" value="0.05" units="cm"/>
    </inkml:brush>
  </inkml:definitions>
  <inkml:trace contextRef="#ctx0" brushRef="#br0">112 102 24575,'-5'-4'0,"0"0"0,0 1 0,-1 0 0,1-1 0,-1 2 0,0-1 0,-7-2 0,-14-7 0,-5-6 0,32 18 0,0 0 0,0 0 0,0 0 0,0-1 0,0 1 0,0 0 0,0 0 0,-1 0 0,1 0 0,0 0 0,0 0 0,0 0 0,0 0 0,0-1 0,0 1 0,0 0 0,0 0 0,0 0 0,0 0 0,0 0 0,0-1 0,0 1 0,0 0 0,0 0 0,0 0 0,0 0 0,0 0 0,0 0 0,0-1 0,0 1 0,0 0 0,0 0 0,0 0 0,0 0 0,0 0 0,0 0 0,0-1 0,0 1 0,0 0 0,0 0 0,1 0 0,-1 0 0,0 0 0,0 0 0,0 0 0,0 0 0,0-1 0,0 1 0,0 0 0,1 0 0,10-3 0,14 0 0,153 4 0,-103 2 0,126-12 0,-98-14-1365,-88 20-5461</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1.612"/>
    </inkml:context>
    <inkml:brush xml:id="br0">
      <inkml:brushProperty name="width" value="0.05" units="cm"/>
      <inkml:brushProperty name="height" value="0.05" units="cm"/>
    </inkml:brush>
  </inkml:definitions>
  <inkml:trace contextRef="#ctx0" brushRef="#br0">44 0 24575,'-1'2'0,"1"0"0,-1-1 0,1 1 0,-1 0 0,0-1 0,0 1 0,0-1 0,0 1 0,0-1 0,0 0 0,0 1 0,0-1 0,0 0 0,0 0 0,-1 1 0,1-1 0,-1 0 0,1 0 0,-1-1 0,-2 2 0,-13 12 0,17-13 0,-1-1 0,1 0 0,0 1 0,0-1 0,0 1 0,0-1 0,0 1 0,0-1 0,0 0 0,0 1 0,0-1 0,0 1 0,0-1 0,0 1 0,0-1 0,0 0 0,0 1 0,0-1 0,1 1 0,-1-1 0,0 0 0,0 1 0,0-1 0,1 0 0,-1 1 0,0-1 0,1 0 0,-1 1 0,0-1 0,0 0 0,1 0 0,-1 1 0,1-1 0,-1 0 0,0 0 0,1 1 0,-1-1 0,0 0 0,1 0 0,-1 0 0,1 0 0,0 0 0,20 6 0,12-1 0,1-2 0,52-1 0,67-12 0,-115 5-682,44-12-1,-65 13-6143</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2.551"/>
    </inkml:context>
    <inkml:brush xml:id="br0">
      <inkml:brushProperty name="width" value="0.05" units="cm"/>
      <inkml:brushProperty name="height" value="0.05" units="cm"/>
    </inkml:brush>
  </inkml:definitions>
  <inkml:trace contextRef="#ctx0" brushRef="#br0">54 277 24575,'-14'-35'0,"11"27"0,0 0 0,0 0 0,-7-11 0,10 19 0,0 0 0,0-1 0,0 1 0,0 0 0,0 0 0,0 0 0,0-1 0,0 1 0,-1 0 0,1 0 0,0 0 0,0 0 0,0-1 0,0 1 0,0 0 0,-1 0 0,1 0 0,0 0 0,0 0 0,0 0 0,0-1 0,-1 1 0,1 0 0,0 0 0,0 0 0,0 0 0,-1 0 0,1 0 0,0 0 0,0 0 0,-1 0 0,1 0 0,0 0 0,0 0 0,0 0 0,-1 0 0,1 0 0,0 0 0,0 0 0,0 0 0,-1 0 0,1 0 0,0 0 0,0 1 0,0-1 0,-1 0 0,1 0 0,0 0 0,-5 14 0,0 20 0,3 390 0,4-222 0,-3-152 0,0-18 0,4 41 0,-3-71 0,0-1 0,0 1 0,0-1 0,0 1 0,1-1 0,-1 1 0,0-1 0,1 1 0,-1-1 0,1 1 0,0-1 0,-1 0 0,1 1 0,0-1 0,0 0 0,0 0 0,0 0 0,0 1 0,0-1 0,0 0 0,0 0 0,1-1 0,-1 1 0,0 0 0,0 0 0,1-1 0,-1 1 0,1 0 0,-1-1 0,1 1 0,-1-1 0,0 0 0,1 1 0,-1-1 0,1 0 0,0 0 0,-1 0 0,1 0 0,-1 0 0,1-1 0,-1 1 0,3-1 0,6-2 0,1 0 0,-1-1 0,1-1 0,16-9 0,-13 7 0,62-29 0,0 5 0,149-41 0,-113 46 0,172-17 0,323 13 0,-605 30 0,7 0 0,0 0 0,0-1 0,1 0 0,-1 0 0,15-5 0,-22 5 0,0 0 0,0 0 0,0 0 0,-1 0 0,1 0 0,0 0 0,0-1 0,-1 1 0,1 0 0,-1-1 0,1 0 0,-1 1 0,0-1 0,0 0 0,0 1 0,1-1 0,-2 0 0,1 0 0,0 0 0,0 0 0,-1 0 0,1 0 0,-1 0 0,1 0 0,-1 0 0,0 0 0,0 0 0,0 0 0,0-1 0,-1-2 0,-1-39 0,1 0 0,10-77 0,26-290 0,-35 406 0,1-1 0,-2 0 0,1 1 0,-1-1 0,1 0 0,-1 1 0,-1-1 0,1 1 0,-5-10 0,4 12 0,1 1 0,-1-1 0,0 1 0,0 0 0,0 0 0,-1 0 0,1 0 0,0 0 0,-1 0 0,1 1 0,-1-1 0,1 1 0,-1 0 0,0-1 0,0 1 0,1 1 0,-1-1 0,0 0 0,0 1 0,-4-1 0,-30-2 0,-1 3 0,1 0 0,0 3 0,-46 8 0,14-2 0,2-2 0,-489 59 0,4 22 0,539-85 0,-3-1 0,0 2 0,-25 8 0,28-3-1365</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2.877"/>
    </inkml:context>
    <inkml:brush xml:id="br0">
      <inkml:brushProperty name="width" value="0.05" units="cm"/>
      <inkml:brushProperty name="height" value="0.05" units="cm"/>
    </inkml:brush>
  </inkml:definitions>
  <inkml:trace contextRef="#ctx0" brushRef="#br0">1 0 24575,'1'1'0,"1"-1"0,0 0 0,-1 1 0,1-1 0,-1 1 0,1 0 0,0-1 0,-1 1 0,1 0 0,-1 0 0,0 0 0,1 0 0,-1 0 0,0 1 0,0-1 0,1 0 0,-1 1 0,0-1 0,0 0 0,-1 1 0,1-1 0,0 1 0,0 0 0,-1-1 0,1 1 0,-1-1 0,1 3 0,3 9 0,-1 0 0,2 21 0,-1-14 0,118 607 0,-95-493-1365,-22-107-5461</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2.396"/>
    </inkml:context>
    <inkml:brush xml:id="br0">
      <inkml:brushProperty name="width" value="0.05" units="cm"/>
      <inkml:brushProperty name="height" value="0.05" units="cm"/>
    </inkml:brush>
  </inkml:definitions>
  <inkml:trace contextRef="#ctx0" brushRef="#br0">9654 2218 24575,'10'11'0,"1"0"0,1-1 0,-1-1 0,2 0 0,-1-1 0,25 13 0,-34-20 0,1 1 0,0-1 0,0 0 0,0 0 0,0 0 0,0 0 0,0-1 0,1 1 0,-1-1 0,0 0 0,0 0 0,0-1 0,0 1 0,0-1 0,0 0 0,0 0 0,0-1 0,0 1 0,0-1 0,0 1 0,-1-1 0,1-1 0,-1 1 0,1 0 0,-1-1 0,0 0 0,0 1 0,0-1 0,4-5 0,3-6 0,1-1 0,-2 0 0,0-1 0,-1 0 0,0 0 0,-2 0 0,0-1 0,8-34 0,-3-11 0,5-71 0,-16 128 0,4-58 0,-3 0 0,-3-1 0,-3 1 0,-20-101 0,-2 46 0,-63-167 0,62 209 0,-4 1 0,-3 2 0,-3 1 0,-91-127 0,98 159 0,-1 2 0,-2 1 0,-2 2 0,-1 1 0,-2 2 0,-1 2 0,-1 1 0,-2 2 0,-53-24 0,17 17 6,-1 5 1,-1 3-1,-1 3 0,-101-13 0,-343-19-162,38 35-542,-1 21 0,-721 93 0,415 57 698,567-88 0,-311 130 0,-98 107-794,16 31-543,312-164 1636,-962 542-233,69 104-893,1193-806 841,-142 116 388,116-91 203,1 2 0,-31 38-1,61-67-319,-19 26 826,22-29-1032,0 0 0,0 1 0,0-1 1,0 0-1,0 0 0,0 0 0,1 1 0,-1-1 0,1 1 0,0-1 0,-1 0 0,1 5 0,0-6-74,1-1-1,-1 1 1,0-1-1,0 1 1,0 0-1,1-1 1,-1 1-1,0-1 1,0 1-1,1 0 1,-1-1-1,1 1 1,-1-1-1,0 1 1,1-1-1,-1 1 1,1-1-1,-1 0 0,1 1 1,0-1-1,-1 0 1,1 1-1,-1-1 1,1 0-1,0 1 1,-1-1-1,1 0 1,-1 0-1,1 0 1,0 0-1,-1 0 1,1 0-1,0 0 1,-1 0-1,1 0 1,0 0-1,-1 0 1,1 0-1,0 0 1,-1-1-1,1 1 1,0 0-1,0-1 1,29-12-45,-30 13 40,21-13 0,0 0 0,-1-1 0,0-1 0,-1-1 0,17-19 0,-28 27 0,0-1 0,-1 0 0,-1-1 0,0 1 0,0-1 0,-1-1 0,0 1 0,0-1 0,-1 0 0,-1 0 0,0 0 0,-1 0 0,2-12 0,-2-19 0,-2 1 0,-9-63 0,0-34 0,9 119 0,1 1 0,1-1 0,1 1 0,0 0 0,9-26 0,-10 39 0,0 0 0,0 0 0,1 0 0,-1 0 0,1 0 0,1 0 0,-1 1 0,1-1 0,0 1 0,0 0 0,8-6 0,-10 8 0,0 1 0,-1 0 0,1 0 0,0 0 0,0 0 0,0 1 0,0-1 0,0 0 0,0 1 0,0-1 0,0 1 0,0 0 0,0 0 0,0 0 0,0 0 0,0 0 0,0 0 0,0 1 0,0-1 0,0 0 0,0 1 0,0 0 0,0-1 0,0 1 0,0 0 0,0 0 0,-1 0 0,1 0 0,0 1 0,-1-1 0,1 0 0,-1 1 0,1-1 0,-1 1 0,2 1 0,2 4 0,0 0 0,0 0 0,0 0 0,-1 1 0,0-1 0,-1 1 0,1 0 0,-2 0 0,5 17 0,-5-12 0,0 1 0,-1 0 0,-1 0 0,0 0 0,-3 21 0,-4 1 0,-2 1 0,-1-1 0,-23 54 0,19-56 0,8-21 0,0-1 0,1 1 0,1 0 0,0 1 0,0-1 0,-1 18 0,5-28 0,0-1 0,0 1 0,1-1 0,-1 0 0,1 1 0,-1-1 0,1 0 0,0 0 0,0 1 0,0-1 0,0 0 0,0 0 0,0 0 0,0 0 0,1 0 0,-1 0 0,1 0 0,0-1 0,-1 1 0,1-1 0,0 1 0,0-1 0,0 1 0,0-1 0,0 0 0,0 0 0,0 0 0,4 1 0,6 2 0,0-1 0,0 0 0,1-1 0,14 1 0,-18-2 0,452 10-35,-318-13-1295,-61 2-5496</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3.022"/>
    </inkml:context>
    <inkml:brush xml:id="br0">
      <inkml:brushProperty name="width" value="0.05" units="cm"/>
      <inkml:brushProperty name="height" value="0.05" units="cm"/>
    </inkml:brush>
  </inkml:definitions>
  <inkml:trace contextRef="#ctx0" brushRef="#br0">29 201 24575,'0'-10'0,"-2"0"0,1 1 0,-1-1 0,-5-15 0,-4-14 0,9 31 0,1-1 0,0 1 0,0-1 0,1 0 0,0 1 0,0-1 0,1 1 0,2-11 0,3 8 0,0 12 0,3 18 0,4 24 0,-3 1 0,-2 0 0,4 60 0,-4-34 0,25 168 0,68 253 0,-77-411-1365,-15-55-5461</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3.381"/>
    </inkml:context>
    <inkml:brush xml:id="br0">
      <inkml:brushProperty name="width" value="0.05" units="cm"/>
      <inkml:brushProperty name="height" value="0.05" units="cm"/>
    </inkml:brush>
  </inkml:definitions>
  <inkml:trace contextRef="#ctx0" brushRef="#br0">1 461 24575,'52'-444'0,"-51"429"0,-1 14 0,0 3 0,0 21 0,0-12 0,2 81 110,4-1 0,23 116 1,56 176-1061,-63-291 204,-8-31-6080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54.257"/>
    </inkml:context>
    <inkml:brush xml:id="br0">
      <inkml:brushProperty name="width" value="0.05" units="cm"/>
      <inkml:brushProperty name="height" value="0.05" units="cm"/>
    </inkml:brush>
  </inkml:definitions>
  <inkml:trace contextRef="#ctx0" brushRef="#br0">19 50 24575,'-2'-4'0,"0"-1"0,0 1 0,1 0 0,-1-1 0,0-6 0,-2-5 0,2 30 0,0 168-341,9 0 0,7 0-1,56 263 1,-63-415-6485</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3.723"/>
    </inkml:context>
    <inkml:brush xml:id="br0">
      <inkml:brushProperty name="width" value="0.05" units="cm"/>
      <inkml:brushProperty name="height" value="0.05" units="cm"/>
    </inkml:brush>
  </inkml:definitions>
  <inkml:trace contextRef="#ctx0" brushRef="#br0">183 223 24575,'-22'-4'0,"1"0"0,-32 0 0,31 3 0,-36-6 0,58 7 0,0 0 0,-1 0 0,1 0 0,0 0 0,0 0 0,-1 0 0,1 0 0,0 0 0,0 0 0,0 0 0,-1 0 0,1 0 0,0 0 0,0 0 0,0 0 0,-1 0 0,1 0 0,0 0 0,0 0 0,0 0 0,-1-1 0,1 1 0,0 0 0,0 0 0,0 0 0,0 0 0,-1 0 0,1-1 0,0 1 0,0 0 0,0 0 0,0 0 0,0 0 0,0-1 0,0 1 0,-1 0 0,1 0 0,0 0 0,0-1 0,0 1 0,0 0 0,0 0 0,0 0 0,0-1 0,0 1 0,0-1 0,12-5 0,22-4 0,496-90 0,-351 69 0,16-4-1365,-123 20-5461</inkml:trace>
  <inkml:trace contextRef="#ctx0" brushRef="#br0" timeOffset="1">251 495 24575,'-9'6'0,"-8"8"0,-8 4 0,4-1 0,11-4 0,16-6 0,19-7 0,19-7 0,20-5 0,13-7 0,14-2 0,6-4 0,4-3 0,2 0 0,-16 5-8191</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4.049"/>
    </inkml:context>
    <inkml:brush xml:id="br0">
      <inkml:brushProperty name="width" value="0.05" units="cm"/>
      <inkml:brushProperty name="height" value="0.05" units="cm"/>
    </inkml:brush>
  </inkml:definitions>
  <inkml:trace contextRef="#ctx0" brushRef="#br0">388 101 24575,'-1'-4'0,"1"1"0,-1 0 0,0 0 0,0-1 0,0 1 0,0 0 0,0 0 0,-1 0 0,1 0 0,-1 0 0,0 0 0,0 1 0,0-1 0,0 0 0,-1 1 0,1 0 0,-1-1 0,1 1 0,-5-2 0,-1-1 0,0-1 0,0 2 0,-1-1 0,1 1 0,-16-4 0,16 5 0,-1 1 0,1 1 0,-1-1 0,0 2 0,0-1 0,1 1 0,-1 0 0,0 1 0,1 0 0,-1 0 0,0 1 0,1 0 0,-1 1 0,1-1 0,0 2 0,0-1 0,0 1 0,1 0 0,-1 1 0,1 0 0,0 0 0,0 1 0,0 0 0,1 0 0,-8 10 0,6-6 0,0 0 0,1 1 0,0 0 0,1 0 0,0 0 0,1 1 0,0 0 0,1 0 0,0 0 0,1 1 0,1-1 0,0 1 0,0 0 0,1 0 0,1-1 0,2 26 0,1-22 0,1 1 0,0-1 0,1 0 0,1 0 0,0 0 0,1-1 0,1 0 0,1 0 0,0-1 0,0 0 0,2-1 0,-1 0 0,2-1 0,0 0 0,20 16 0,-18-17 0,1-1 0,0 0 0,0-1 0,1-1 0,0-1 0,0 0 0,1-1 0,0-1 0,0 0 0,0-1 0,1-1 0,-1-1 0,1 0 0,31-2 0,10-7-1365,-6-4-5461</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4.375"/>
    </inkml:context>
    <inkml:brush xml:id="br0">
      <inkml:brushProperty name="width" value="0.05" units="cm"/>
      <inkml:brushProperty name="height" value="0.05" units="cm"/>
    </inkml:brush>
  </inkml:definitions>
  <inkml:trace contextRef="#ctx0" brushRef="#br0">328 71 24575,'0'-3'0,"0"0"0,-1 1 0,1-1 0,-1 1 0,0-1 0,1 1 0,-1-1 0,0 1 0,0-1 0,-1 1 0,1 0 0,0 0 0,-1-1 0,0 1 0,1 0 0,-1 0 0,0 1 0,0-1 0,0 0 0,0 1 0,0-1 0,0 1 0,-1-1 0,1 1 0,0 0 0,-1 0 0,1 0 0,-1 1 0,1-1 0,-5 0 0,0-1 0,-1 1 0,1 0 0,-1 0 0,0 1 0,1 0 0,-1 1 0,1-1 0,-1 1 0,-10 4 0,7-2 0,1 1 0,0 0 0,0 0 0,1 1 0,-1 1 0,1 0 0,0 0 0,1 1 0,-1 0 0,1 0 0,1 1 0,0 0 0,0 0 0,-7 11 0,7-7 0,0 1 0,1 0 0,0 0 0,1 0 0,0 1 0,1-1 0,1 1 0,0 0 0,1 1 0,0 13 0,1-10 0,1 1 0,1-1 0,1 0 0,0 0 0,1 0 0,1 0 0,1 0 0,1-1 0,0 0 0,1 0 0,1-1 0,0 1 0,1-2 0,1 1 0,1-1 0,0-1 0,16 16 0,-21-24 0,1 0 0,-1-1 0,1-1 0,0 1 0,0-1 0,1 0 0,-1 0 0,1-1 0,0 0 0,0-1 0,0 0 0,0 0 0,1 0 0,-1-1 0,0-1 0,1 1 0,-1-1 0,0-1 0,11-1 0,-9 0 0,1-1 0,-1 0 0,1 0 0,-1-1 0,-1 0 0,1-1 0,0 0 0,-1-1 0,0 0 0,-1 0 0,1-1 0,-1 0 0,0-1 0,10-12 0,-6 4 0,-1-1 0,0 0 0,-1-1 0,-1 0 0,-1-1 0,0 0 0,-2 0 0,8-33 0,-10 28 0,0-1 0,-1 1 0,-2 0 0,0-1 0,-2 1 0,-6-46 0,5 60 0,-1 0 0,1-1 0,-2 1 0,1 1 0,-1-1 0,-1 0 0,0 1 0,0 0 0,-10-13 0,12 19 0,0 0 0,0-1 0,0 1 0,0 0 0,-1 1 0,1-1 0,-1 1 0,0-1 0,0 1 0,0 0 0,0 1 0,0-1 0,0 1 0,-1 0 0,1 0 0,0 0 0,-1 0 0,1 1 0,-1-1 0,1 1 0,-1 1 0,1-1 0,0 0 0,-8 3 0,3 0-151,-1 0-1,1 1 0,1 0 0,-1 0 1,1 1-1,-1 0 0,1 1 1,-12 11-1,-1 2-6674</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4.840"/>
    </inkml:context>
    <inkml:brush xml:id="br0">
      <inkml:brushProperty name="width" value="0.05" units="cm"/>
      <inkml:brushProperty name="height" value="0.05" units="cm"/>
    </inkml:brush>
  </inkml:definitions>
  <inkml:trace contextRef="#ctx0" brushRef="#br0">2 273 24575,'1'-2'0,"0"1"0,0 0 0,0 0 0,0 0 0,1 0 0,-1 0 0,0 0 0,1 0 0,-1 0 0,1 1 0,-1-1 0,1 1 0,-1-1 0,1 1 0,-1-1 0,1 1 0,-1 0 0,1 0 0,0 0 0,-1 0 0,1 0 0,-1 0 0,1 0 0,0 0 0,-1 1 0,1-1 0,-1 1 0,3 0 0,-2 0 0,1 1 0,-1 0 0,0-1 0,1 1 0,-1 0 0,0 0 0,0 0 0,-1 1 0,1-1 0,0 0 0,-1 1 0,1-1 0,-1 1 0,2 5 0,12 38 0,14 83 0,-17-68 0,-8-43 0,13 82 0,-16-91 0,0 1 0,-1-1 0,0 1 0,-1-1 0,0 1 0,-1-1 0,0 1 0,-4 11 0,6-19 0,-1-1 0,1 1 0,-1 0 0,1-1 0,-1 1 0,0-1 0,0 1 0,0-1 0,0 1 0,0-1 0,0 0 0,0 0 0,0 1 0,-1-1 0,1 0 0,0 0 0,-1 0 0,1 0 0,-1 0 0,1-1 0,-1 1 0,-1 0 0,1-1 0,0 0 0,0 0 0,0 0 0,1 0 0,-1-1 0,0 1 0,0-1 0,1 1 0,-1-1 0,0 0 0,1 1 0,-1-1 0,0 0 0,1 0 0,0 0 0,-1 0 0,-1-2 0,-4-4 0,1 0 0,0 0 0,0 0 0,1-1 0,0 0 0,-8-16 0,5 3 0,1 0 0,1 0 0,1-1 0,1 1 0,1-1 0,1 0 0,1 0 0,1-23 0,3 4 0,1 0 0,2 1 0,16-56 0,-13 66 0,0 0 0,26-50 0,-30 70 0,0 0 0,1 0 0,1 1 0,-1 0 0,1 0 0,1 0 0,0 1 0,0 0 0,0 1 0,1 0 0,11-7 0,-17 12 0,0 0 0,0 1 0,0-1 0,0 1 0,0 0 0,0 0 0,0 0 0,1 0 0,-1 1 0,0-1 0,1 1 0,-1 0 0,0 0 0,1 0 0,-1 0 0,0 0 0,1 1 0,-1 0 0,0 0 0,0 0 0,0 0 0,0 0 0,0 0 0,0 1 0,0-1 0,0 1 0,0 0 0,-1 0 0,5 4 0,-2-1 0,-1 1 0,0-1 0,0 1 0,0 0 0,-1 0 0,1 0 0,-2 1 0,1-1 0,-1 1 0,0 0 0,0-1 0,-1 1 0,2 9 0,-2-1 0,-1 1 0,0-1 0,-1 0 0,-1 0 0,0 0 0,-1 0 0,-1 0 0,0 0 0,-1-1 0,-1 1 0,0-1 0,0-1 0,-14 20 0,1-5 0,-2-1 0,0-1 0,-2 0 0,-52 43 0,74-68 0,-17 17 0,19-11 0,11-2 0,30 1 0,0 2 0,0 2 0,72 27 0,-83-24-455,1-1 0,58 12 0,-59-19-6371</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5.182"/>
    </inkml:context>
    <inkml:brush xml:id="br0">
      <inkml:brushProperty name="width" value="0.05" units="cm"/>
      <inkml:brushProperty name="height" value="0.05" units="cm"/>
    </inkml:brush>
  </inkml:definitions>
  <inkml:trace contextRef="#ctx0" brushRef="#br0">305 137 24575,'0'-9'0,"-1"1"0,0 0 0,-1 0 0,0-1 0,0 1 0,0 0 0,-1 1 0,0-1 0,-1 0 0,0 1 0,0 0 0,-1 0 0,1 0 0,-8-8 0,10 14 0,1 0 0,-1 0 0,1-1 0,-1 1 0,1 0 0,-1 1 0,0-1 0,1 0 0,-1 0 0,0 1 0,0-1 0,0 1 0,0 0 0,1-1 0,-1 1 0,0 0 0,0 0 0,0 0 0,-2 1 0,0-1 0,1 1 0,-1 0 0,1 1 0,0-1 0,0 1 0,0-1 0,0 1 0,0 0 0,-5 4 0,-2 3 0,0 1 0,1 0 0,0 1 0,-9 13 0,0 4 0,2 0 0,0 1 0,2 1 0,-15 46 0,21-52 0,1 1 0,1 0 0,2 0 0,0 1 0,2 0 0,1 33 0,1-49 0,1-1 0,1 1 0,-1 0 0,1-1 0,1 0 0,0 1 0,0-1 0,1 0 0,0-1 0,1 1 0,0-1 0,0 1 0,0-1 0,1-1 0,9 10 0,-7-10 0,0 0 0,1-1 0,-1 0 0,1 0 0,0-1 0,1 0 0,-1-1 0,1 0 0,0 0 0,0-1 0,1 0 0,-1-1 0,20 2 0,-10-3-151,-1-1-1,1-1 0,-1-1 0,1 0 1,-1-2-1,1 0 0,-1-1 1,30-12-1,-8-1-6674</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5.523"/>
    </inkml:context>
    <inkml:brush xml:id="br0">
      <inkml:brushProperty name="width" value="0.05" units="cm"/>
      <inkml:brushProperty name="height" value="0.05" units="cm"/>
    </inkml:brush>
  </inkml:definitions>
  <inkml:trace contextRef="#ctx0" brushRef="#br0">165 89 24575,'-11'0'0,"-11"0"0,-9 0 0,-2 0 0,0 0 0,11 0 0,10-3 0,17-1 0,15-3 0,14-3 0,13-2 0,6-3 0,7 2 0,1 0 0,-10 2-8191</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8.505"/>
    </inkml:context>
    <inkml:brush xml:id="br0">
      <inkml:brushProperty name="width" value="0.05" units="cm"/>
      <inkml:brushProperty name="height" value="0.05" units="cm"/>
    </inkml:brush>
  </inkml:definitions>
  <inkml:trace contextRef="#ctx0" brushRef="#br0">1 227 24575,'4'-11'0,"-1"1"0,0-1 0,0 0 0,-1 0 0,-1 0 0,1-18 0,4-25 0,-5 47 0,9-35 0,-9 40 0,-1 0 0,1 0 0,0 0 0,-1 1 0,1-1 0,0 0 0,0 0 0,0 1 0,1-1 0,-1 1 0,0-1 0,0 1 0,1-1 0,-1 1 0,1 0 0,3-2 0,-5 2 0,1 1 0,0 0 0,0 0 0,-1 0 0,1 0 0,0 0 0,0 1 0,-1-1 0,1 0 0,0 0 0,-1 0 0,1 1 0,0-1 0,0 0 0,-1 1 0,1-1 0,0 0 0,-1 1 0,1-1 0,-1 1 0,1-1 0,-1 1 0,1-1 0,-1 1 0,1 0 0,-1-1 0,1 1 0,-1-1 0,0 1 0,1 0 0,-1 1 0,11 25 0,-11-25 0,11 39 0,-1 1 0,4 59 0,-2 88 0,-12-183 0,-7 304 245,-1-138-1855,7-147-5216</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8.832"/>
    </inkml:context>
    <inkml:brush xml:id="br0">
      <inkml:brushProperty name="width" value="0.05" units="cm"/>
      <inkml:brushProperty name="height" value="0.05" units="cm"/>
    </inkml:brush>
  </inkml:definitions>
  <inkml:trace contextRef="#ctx0" brushRef="#br0">1 293 24575,'36'-105'0,"-26"73"0,1 0 0,1 0 0,19-34 0,-29 63 0,-1 1 0,1-1 0,0 1 0,0-1 0,0 1 0,0 0 0,0 0 0,2-2 0,-3 4 0,0-1 0,-1 1 0,1 0 0,-1 0 0,1-1 0,0 1 0,-1 0 0,1 0 0,-1 0 0,1 0 0,0 0 0,-1 0 0,1 0 0,0 0 0,-1 0 0,1 0 0,-1 0 0,1 1 0,0-1 0,-1 0 0,1 0 0,-1 1 0,1-1 0,-1 0 0,1 1 0,-1-1 0,1 0 0,-1 1 0,1-1 0,-1 1 0,1-1 0,-1 1 0,0-1 0,1 1 0,-1-1 0,0 1 0,1-1 0,-1 1 0,0 0 0,0-1 0,0 1 0,1-1 0,-1 2 0,5 9 0,-1 1 0,0 0 0,-1 0 0,4 22 0,2 56 0,-5-42 0,49 497-1365,-49-496-5461</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9.154"/>
    </inkml:context>
    <inkml:brush xml:id="br0">
      <inkml:brushProperty name="width" value="0.05" units="cm"/>
      <inkml:brushProperty name="height" value="0.05" units="cm"/>
    </inkml:brush>
  </inkml:definitions>
  <inkml:trace contextRef="#ctx0" brushRef="#br0">113 131 24575,'-3'-2'0,"-4"-5"0,-3-4 0,-1-2 0,5-3 0,10 2 0,12 3 0,15 4 0,14 2 0,16 0 0,16 1 0,15 1 0,12-3 0,5 1 0,0 1 0,-5-3 0,-9 1 0,-20 2-8191</inkml:trace>
  <inkml:trace contextRef="#ctx0" brushRef="#br0" timeOffset="1">79 302 24575,'-9'3'0,"-8"6"0,-5 6 0,2 2 0,10 1 0,12-2 0,18-1 0,19-3 0,19-4 0,18-3 0,15-5 0,12-3 0,8-4 0,6-3 0,-17 0-8191</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9.574"/>
    </inkml:context>
    <inkml:brush xml:id="br0">
      <inkml:brushProperty name="width" value="0.05" units="cm"/>
      <inkml:brushProperty name="height" value="0.05" units="cm"/>
    </inkml:brush>
  </inkml:definitions>
  <inkml:trace contextRef="#ctx0" brushRef="#br0">358 253 24575,'13'-57'0,"-12"46"0,-1 1 0,0-1 0,0 0 0,-1 0 0,-1 1 0,1-1 0,-2 1 0,1-1 0,-2 1 0,1 0 0,-9-15 0,10 21 0,0 1 0,0-1 0,0 1 0,-1-1 0,1 1 0,-1 0 0,0 0 0,0 0 0,0 0 0,-1 1 0,1-1 0,0 1 0,-1 0 0,0 0 0,1 0 0,-1 0 0,0 1 0,0 0 0,0-1 0,0 1 0,0 1 0,-1-1 0,1 1 0,0-1 0,0 1 0,0 0 0,0 1 0,-1-1 0,1 1 0,0 0 0,0 0 0,-5 2 0,-2 1 0,0 1 0,0 0 0,0 1 0,1 1 0,0-1 0,0 1 0,1 1 0,0 0 0,0 0 0,1 1 0,0 0 0,0 1 0,-10 17 0,6-8 0,1 1 0,2 0 0,0 0 0,1 1 0,0 1 0,-6 33 0,11-36 0,0 1 0,1 0 0,2 0 0,-1 0 0,2 0 0,1 0 0,1 0 0,0 0 0,1-1 0,9 24 0,-7-28 0,0 0 0,1 0 0,0-1 0,2 0 0,-1-1 0,2 1 0,0-2 0,0 1 0,1-1 0,1-1 0,0 0 0,0-1 0,16 10 0,-9-9 57,1 0 0,0-1 0,0-2 0,1 0 0,31 7 0,-12-6-911,81 7 1,-46-12-5973</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54.693"/>
    </inkml:context>
    <inkml:brush xml:id="br0">
      <inkml:brushProperty name="width" value="0.05" units="cm"/>
      <inkml:brushProperty name="height" value="0.05" units="cm"/>
    </inkml:brush>
  </inkml:definitions>
  <inkml:trace contextRef="#ctx0" brushRef="#br0">271 50 24575,'-15'-17'0,"13"15"0,0-1 0,1 1 0,-2-1 0,1 1 0,0 0 0,0 0 0,-1 0 0,1 0 0,-1 0 0,1 1 0,-1-1 0,0 1 0,0 0 0,0 0 0,0 0 0,0 0 0,0 0 0,-4 0 0,3 1 0,0 0 0,0 0 0,0 1 0,0-1 0,0 1 0,0 0 0,0 0 0,0 1 0,0-1 0,0 1 0,1 0 0,-1 0 0,1 0 0,-1 0 0,-4 5 0,-7 6 0,1 0 0,-13 16 0,10-10 0,-7 8 0,-17 17 0,82-83 0,-26 24 0,1 0 0,1 1 0,0 1 0,25-15 0,-34 23 0,0 1 0,1 0 0,0 1 0,0 0 0,0 1 0,0-1 0,15 0 0,-19 2 0,0 1 0,0 0 0,0 1 0,0-1 0,0 1 0,0 0 0,0 0 0,0 1 0,0-1 0,-1 1 0,1 0 0,0 0 0,-1 1 0,0-1 0,8 7 0,1 4-227,1 0-1,-2 1 1,0 1-1,-1 0 1,17 30-1,-4-2-6598</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39.962"/>
    </inkml:context>
    <inkml:brush xml:id="br0">
      <inkml:brushProperty name="width" value="0.05" units="cm"/>
      <inkml:brushProperty name="height" value="0.05" units="cm"/>
    </inkml:brush>
  </inkml:definitions>
  <inkml:trace contextRef="#ctx0" brushRef="#br0">138 243 24575,'-4'-8'0,"0"2"0,0-1 0,-1 0 0,0 1 0,0 0 0,-8-7 0,10 11 0,0-1 0,0 1 0,0-1 0,0 1 0,0 0 0,0 0 0,-1 0 0,1 1 0,-1-1 0,1 1 0,-1 0 0,0 0 0,1 0 0,-9-1 0,11 2 0,-1 1 0,0-1 0,1 1 0,-1-1 0,1 1 0,-1-1 0,1 1 0,-1 0 0,1 0 0,-1 0 0,1 0 0,0 0 0,0 0 0,-1 0 0,1 0 0,0 1 0,0-1 0,0 0 0,0 1 0,0-1 0,1 1 0,-1-1 0,0 1 0,1-1 0,-1 1 0,1-1 0,-1 1 0,1 2 0,-3 6 0,1 0 0,1 1 0,-1 12 0,2-18 0,0 28 0,2-1 0,1 1 0,1 0 0,2-1 0,1 0 0,2 0 0,15 37 0,-21-60 0,1-1 0,0 0 0,0 0 0,1 0 0,0 0 0,1-1 0,0 0 0,0 0 0,0 0 0,1-1 0,0 0 0,0 0 0,0-1 0,1 0 0,0 0 0,0 0 0,0-1 0,1-1 0,-1 1 0,1-1 0,0-1 0,0 0 0,0 0 0,0-1 0,0 0 0,0 0 0,0-1 0,18-2 0,-13 1 0,1-1 0,-1-1 0,0 0 0,1-1 0,-2-1 0,1 0 0,0-1 0,-1 0 0,0-1 0,-1 0 0,0-1 0,0-1 0,0 0 0,-1 0 0,0-1 0,-1-1 0,0 0 0,-1 0 0,0-1 0,-1 0 0,0 0 0,-1-1 0,-1 0 0,0-1 0,0 1 0,5-23 0,-5 15 0,-1-2 0,-2 1 0,0-1 0,-1 1 0,-1-1 0,-1 0 0,-1 0 0,-1 1 0,-1-1 0,-1 1 0,-1 0 0,-1 0 0,-16-39 0,18 52 0,-1 0 0,-1 0 0,0 1 0,0 0 0,-9-10 0,12 16 0,1-1 0,-1 1 0,0 0 0,0-1 0,0 1 0,-1 0 0,1 1 0,-4-2 0,6 2 0,-1 1 0,0-1 0,1 1 0,-1 0 0,0-1 0,1 1 0,-1 0 0,0 0 0,1 0 0,-1 0 0,1 1 0,-1-1 0,0 0 0,1 1 0,-1-1 0,1 1 0,-1 0 0,-2 1 0,3-2 18,0 1 0,0 0 0,-1 0 0,1 0 0,0 0 0,0 1 0,0-1 0,0 0 0,1 0 0,-1 1 0,0-1 0,0 0 0,1 1 0,-1-1 0,1 1 0,-1-1 0,1 0 0,-1 4 0,2 27-1725,5-9-5119</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40.304"/>
    </inkml:context>
    <inkml:brush xml:id="br0">
      <inkml:brushProperty name="width" value="0.05" units="cm"/>
      <inkml:brushProperty name="height" value="0.05" units="cm"/>
    </inkml:brush>
  </inkml:definitions>
  <inkml:trace contextRef="#ctx0" brushRef="#br0">150 237 24575,'6'-8'0,"-1"1"0,0-2 0,-1 1 0,1 0 0,-2-1 0,1 0 0,-1 0 0,2-10 0,0 1 0,-1 6 0,0 0 0,-1 0 0,-1 0 0,1-20 0,-2 29 0,-2 0 0,1 0 0,0 1 0,0-1 0,-1 0 0,1 1 0,-1-1 0,0 0 0,0 1 0,0-1 0,-3-4 0,3 5 0,0 1 0,0 0 0,0 0 0,-1 0 0,1 0 0,0 0 0,-1 0 0,1 0 0,-1 0 0,1 0 0,-1 1 0,1-1 0,-1 0 0,0 1 0,1 0 0,-1-1 0,0 1 0,1 0 0,-1 0 0,0 0 0,-2 0 0,-3 0 0,0 1 0,0 1 0,0-1 0,1 1 0,-1 0 0,0 0 0,1 1 0,0 0 0,-1 0 0,1 1 0,0-1 0,1 1 0,-1 0 0,1 1 0,0 0 0,0 0 0,0 0 0,0 0 0,1 1 0,-7 10 0,6-7 0,0-1 0,1 1 0,0 0 0,0 1 0,1-1 0,0 0 0,1 1 0,0 0 0,1 0 0,-1 0 0,2-1 0,0 1 0,0 0 0,2 12 0,1-6 0,1 0 0,1-1 0,1 1 0,0-1 0,1 0 0,0-1 0,1 0 0,11 14 0,14 16 0,42 42 0,21 28 0,-92-109 0,-1 0 0,0 0 0,1 1 0,-2-1 0,1 1 0,2 6 0,-5-11 0,0 1 0,1-1 0,-1 1 0,0-1 0,0 0 0,0 1 0,0-1 0,0 1 0,0-1 0,0 1 0,-1-1 0,1 0 0,0 1 0,-1-1 0,1 1 0,-1-1 0,0 0 0,1 0 0,-1 1 0,0-1 0,0 0 0,0 0 0,0 0 0,0 0 0,0 0 0,0 0 0,0 0 0,0 0 0,0 0 0,0 0 0,-2 0 0,-5 3 0,-1-1 0,1 0 0,-1 0 0,0 0 0,0-1 0,0-1 0,0 0 0,0 0 0,-10 0 0,-4-2 0,0 0 0,-33-7 0,13-2-1365,7-2-5461</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40.650"/>
    </inkml:context>
    <inkml:brush xml:id="br0">
      <inkml:brushProperty name="width" value="0.05" units="cm"/>
      <inkml:brushProperty name="height" value="0.05" units="cm"/>
    </inkml:brush>
  </inkml:definitions>
  <inkml:trace contextRef="#ctx0" brushRef="#br0">1 229 24575,'22'2'0,"1"0"0,0 2 0,-1 0 0,24 8 0,-19-4 0,1-2 0,30 4 0,0-6 0,68-3 0,-104-2 0,0-1 0,0-1 0,0-1 0,-1-1 0,1 0 0,26-12 0,-45 16 0,0-1 0,0 1 0,-1 0 0,1-1 0,0 0 0,0 0 0,-1 1 0,1-2 0,-1 1 0,0 0 0,0 0 0,0-1 0,0 1 0,0-1 0,0 0 0,-1 1 0,1-1 0,-1 0 0,1 0 0,-1 0 0,0 0 0,1-5 0,-2 3 0,0 1 0,-1 0 0,1-1 0,-1 1 0,0-1 0,0 1 0,0 0 0,0 0 0,-1 0 0,0 0 0,0 0 0,0 0 0,0 0 0,-1 0 0,-5-6 0,-2-2 0,0 0 0,-1 1 0,-1 0 0,0 1 0,0 0 0,-1 1 0,0 1 0,-1 0 0,-20-9 0,31 15 0,0 1 0,0 0 0,-1 0 0,1 1 0,0-1 0,-1 1 0,1-1 0,-1 1 0,1 0 0,-1 0 0,1 1 0,-1-1 0,1 1 0,0 0 0,-1 0 0,-5 2 0,4 0 0,1-1 0,-1 1 0,1 0 0,0 0 0,0 1 0,0-1 0,0 1 0,1 0 0,-1 0 0,-2 5 0,-3 6 0,1 0 0,0 0 0,1 1 0,1 0 0,-8 30 0,4-3-136,3 1-1,1 0 1,2 0-1,2 1 1,1-1-1,3 1 1,2-1-1,2 0 0,19 75 1,-12-75-6690</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41.602"/>
    </inkml:context>
    <inkml:brush xml:id="br0">
      <inkml:brushProperty name="width" value="0.05" units="cm"/>
      <inkml:brushProperty name="height" value="0.05" units="cm"/>
    </inkml:brush>
  </inkml:definitions>
  <inkml:trace contextRef="#ctx0" brushRef="#br0">1 144 24575,'6'-16'0,"-4"13"0,-1-1 0,1 0 0,-1 1 0,1-1 0,0 1 0,5-6 0,-7 9 0,0-1 0,0 1 0,0 0 0,0 0 0,0 0 0,0 0 0,0 0 0,0 0 0,0 0 0,0 0 0,1 0 0,-1 0 0,0 0 0,0 0 0,0 0 0,0 0 0,0 0 0,0 0 0,0 0 0,0 0 0,0 0 0,0 0 0,0 0 0,1 0 0,-1 0 0,0 0 0,0 0 0,0 0 0,0 0 0,0 0 0,0 0 0,0 0 0,0 0 0,0 0 0,0 0 0,1 0 0,-1 0 0,0 0 0,0 0 0,0 0 0,0 0 0,0 0 0,0 0 0,0 0 0,0 1 0,0-1 0,0 0 0,0 0 0,0 0 0,0 0 0,0 0 0,0 0 0,0 0 0,0 0 0,0 0 0,0 0 0,0 0 0,0 1 0,0-1 0,1 9 0,-1 12 0,-4 12 0,2 0 0,2 0 0,1 0 0,8 53 0,-6-73 0,0-1 0,0 1 0,1-1 0,1 0 0,0 0 0,1-1 0,0 0 0,1 0 0,0 0 0,0-1 0,1 0 0,1 0 0,0-1 0,0 0 0,11 8 0,-11-10 0,0-1 0,1 0 0,0 0 0,0-1 0,0-1 0,0 1 0,1-2 0,0 1 0,0-2 0,0 1 0,0-2 0,14 2 0,-17-3 0,-1 0 0,0-1 0,0 0 0,0 0 0,0-1 0,0 1 0,0-1 0,0-1 0,0 0 0,-1 0 0,1 0 0,-1 0 0,0-1 0,0 0 0,0-1 0,0 1 0,-1-1 0,0 0 0,0 0 0,5-7 0,-3 1 0,0 0 0,-1 0 0,0-1 0,-1 0 0,-1 0 0,1 0 0,-2-1 0,0 1 0,0-1 0,-1 0 0,0-22 0,-1 15 0,-2-1 0,0 0 0,-1 1 0,-1-1 0,-1 1 0,-11-33 0,11 43 0,0-1 0,-1 1 0,-1 0 0,1 0 0,-1 1 0,-1-1 0,0 1 0,0 1 0,-1 0 0,0 0 0,0 0 0,-1 1 0,0 0 0,-1 0 0,1 1 0,-1 1 0,0 0 0,0 0 0,-1 1 0,0 0 0,1 0 0,-1 2 0,0-1 0,-1 1 0,1 1 0,0 0 0,-1 1 0,1 0 0,0 0 0,-1 1 0,1 1 0,-22 5 0,28-5 0,0 0 0,-1 1 0,1-1 0,0 1 0,0 0 0,0 0 0,1 1 0,-1-1 0,1 1 0,0 0 0,0 1 0,0-1 0,0 0 0,-5 10 0,8-11 0,0-1 0,0 0 0,0 1 0,0-1 0,0 1 0,1-1 0,-1 1 0,1-1 0,0 1 0,-1 0 0,1-1 0,1 1 0,-1-1 0,0 1 0,0 0 0,1-1 0,0 1 0,-1-1 0,1 1 0,0-1 0,0 0 0,1 1 0,-1-1 0,0 0 0,1 0 0,-1 0 0,1 0 0,0 0 0,-1 0 0,1 0 0,0 0 0,0-1 0,0 1 0,4 1 0,1 1 0,0 0 0,0 0 0,0-1 0,1 0 0,0-1 0,-1 1 0,1-1 0,0-1 0,0 0 0,0 0 0,0 0 0,0-1 0,0 0 0,0-1 0,0 0 0,11-2 0,13-5 0,-1-1 0,53-22 0,-51 18 0,-20 7 0,3 0 0,0 0 0,0 1 0,23-4 0,-35 8 0,1 0 0,-1 1 0,0 0 0,1 0 0,-1 0 0,0 0 0,1 1 0,-1 0 0,0 0 0,0 0 0,0 0 0,1 1 0,-1-1 0,-1 1 0,1 0 0,0 0 0,0 1 0,4 3 0,0 1 0,-1 1 0,0 0 0,0 0 0,-1 1 0,0 0 0,8 17 0,23 64 0,-20-48 0,1 8 0,-9-26 0,0 0 0,18 31 0,-27-54 0,0-1 0,1 1 0,-1 0 0,0-1 0,1 1 0,-1-1 0,1 1 0,-1-1 0,0 1 0,1-1 0,-1 1 0,1-1 0,0 1 0,-1-1 0,1 1 0,-1-1 0,1 0 0,0 0 0,-1 1 0,1-1 0,1 0 0,-2 0 0,1 0 0,-1 0 0,1 0 0,-1-1 0,1 1 0,-1 0 0,1 0 0,-1-1 0,1 1 0,-1 0 0,1-1 0,-1 1 0,1-1 0,-1 1 0,0-1 0,1 1 0,-1 0 0,0-1 0,0 1 0,1-2 0,11-35 0,-10 28 0,13-43 0,40-87 0,-43 113 0,2 0 0,1 1 0,1 0 0,37-42 0,-49 62 0,0 1 0,0 0 0,1 1 0,-1-1 0,1 1 0,0 0 0,9-5 0,-13 8 0,1-1 0,-1 1 0,0-1 0,0 1 0,1 0 0,-1 0 0,0 0 0,0-1 0,1 1 0,-1 0 0,0 1 0,0-1 0,1 0 0,-1 0 0,0 0 0,0 1 0,1-1 0,-1 1 0,0-1 0,0 1 0,0-1 0,0 1 0,1 0 0,-1-1 0,0 1 0,0 0 0,-1 0 0,1 0 0,0 0 0,0 0 0,0 0 0,-1 0 0,1 0 0,0 0 0,-1 0 0,1 1 0,-1-1 0,1 0 0,-1 0 0,1 2 0,2 8 0,0 1 0,0 0 0,-1 0 0,-1 0 0,1 13 0,-4 66 0,0-44 0,0-17 0,0 24 0,2-49 0,0-1 0,1 0 0,-1 1 0,1-1 0,0 0 0,0 1 0,1-1 0,3 8 0,-5-12 0,0 1 0,1-1 0,-1 1 0,0-1 0,1 1 0,-1-1 0,0 1 0,1-1 0,-1 0 0,1 1 0,-1-1 0,0 0 0,1 1 0,-1-1 0,1 0 0,-1 0 0,1 1 0,-1-1 0,1 0 0,0 0 0,-1 0 0,1 0 0,-1 0 0,1 1 0,-1-1 0,1 0 0,0-1 0,15-7 0,12-26 0,-24 29 0,48-68 0,-32 41 0,2 1 0,2 2 0,33-34 0,-53 59 0,1 0 0,-1 0 0,1 1 0,0-1 0,0 1 0,11-4 0,-15 6 0,1 1 0,-1-1 0,1 1 0,0 0 0,-1-1 0,1 1 0,-1 0 0,1 0 0,0 0 0,-1 0 0,1 0 0,0 1 0,-1-1 0,1 0 0,-1 1 0,1-1 0,0 1 0,-1 0 0,1-1 0,-1 1 0,0 0 0,1 0 0,-1 0 0,0 0 0,1 0 0,-1 0 0,0 0 0,0 1 0,1 0 0,3 5 0,0 1 0,-1-1 0,0 1 0,-1 0 0,1 0 0,-1 0 0,2 12 0,10 65 0,-7-38 0,-4-24 86,2-1-1,0-1 0,13 31 1,-13-41-300,0 1 1,0-1 0,1 0-1,0 0 1,1-1 0,0 0-1,14 12 1,9 4-6613</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41.954"/>
    </inkml:context>
    <inkml:brush xml:id="br0">
      <inkml:brushProperty name="width" value="0.05" units="cm"/>
      <inkml:brushProperty name="height" value="0.05" units="cm"/>
    </inkml:brush>
  </inkml:definitions>
  <inkml:trace contextRef="#ctx0" brushRef="#br0">255 331 24575,'1'-69'0,"1"31"0,-2 0 0,-1 0 0,-11-60 0,11 95 0,1 0 0,-1 0 0,0 0 0,0 1 0,0-1 0,0 0 0,0 1 0,-1-1 0,1 1 0,-1-1 0,1 1 0,-1 0 0,0-1 0,0 1 0,0 0 0,-5-3 0,6 4 0,-1 1 0,0-1 0,0 1 0,0 0 0,0-1 0,0 1 0,0 0 0,0 0 0,0 0 0,1 0 0,-1 0 0,0 1 0,0-1 0,0 1 0,0-1 0,0 1 0,0-1 0,1 1 0,-1 0 0,0 0 0,1 0 0,-1 0 0,0 0 0,1 1 0,-3 1 0,-7 7 0,0 1 0,0 0 0,1 0 0,1 1 0,0 0 0,1 1 0,0 0 0,-7 17 0,1 0 0,2 0 0,-14 57 0,18-55 0,3 0 0,0 1 0,2-1 0,1 1 0,2 0 0,5 47 0,-2-59 0,1-1 0,0 0 0,2 0 0,0 0 0,1-1 0,1 0 0,1 0 0,0-1 0,2 0 0,0-1 0,18 22 0,-24-33-80,1 1 0,-1-2-1,1 1 1,0-1 0,1 1-1,-1-2 1,1 1 0,0-1-1,0 0 1,0 0 0,1-1 0,-1 0-1,1-1 1,0 1 0,0-1-1,15 1 1,0-4-6746</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42.294"/>
    </inkml:context>
    <inkml:brush xml:id="br0">
      <inkml:brushProperty name="width" value="0.05" units="cm"/>
      <inkml:brushProperty name="height" value="0.05" units="cm"/>
    </inkml:brush>
  </inkml:definitions>
  <inkml:trace contextRef="#ctx0" brushRef="#br0">139 210 24575,'-71'-94'0,"15"20"0,55 73 0,-1-1 0,1 1 0,0-1 0,0 0 0,0 1 0,0-1 0,1 0 0,-1 0 0,0 0 0,1 0 0,-1 0 0,1 1 0,0-1 0,0-3 0,0 5 0,0-1 0,1 0 0,-1 0 0,1 0 0,-1 1 0,1-1 0,-1 0 0,1 1 0,-1-1 0,1 0 0,0 1 0,0-1 0,-1 1 0,1-1 0,0 1 0,0-1 0,-1 1 0,1 0 0,0-1 0,0 1 0,0 0 0,0-1 0,0 1 0,0 0 0,0 0 0,-1 0 0,1 0 0,0 0 0,0 0 0,0 0 0,1 1 0,33 0 87,1 2 0,58 12 0,2 0-1713,-67-12-5200</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43.111"/>
    </inkml:context>
    <inkml:brush xml:id="br0">
      <inkml:brushProperty name="width" value="0.05" units="cm"/>
      <inkml:brushProperty name="height" value="0.05" units="cm"/>
    </inkml:brush>
  </inkml:definitions>
  <inkml:trace contextRef="#ctx0" brushRef="#br0">0 1177 24575,'0'-11'0,"2"-37"0,-2 45 0,1-1 0,-1 1 0,1-1 0,0 1 0,0-1 0,1 1 0,-1 0 0,1-1 0,-1 1 0,4-4 0,-5 6 0,0 1 0,1 0 0,-1 0 0,0 0 0,0-1 0,1 1 0,-1 0 0,0 0 0,0 0 0,1 0 0,-1-1 0,0 1 0,0 0 0,1 0 0,-1 0 0,0 0 0,1 0 0,-1 0 0,0 0 0,0 0 0,1 0 0,-1 0 0,0 0 0,1 0 0,-1 0 0,0 0 0,0 0 0,1 0 0,-1 0 0,0 1 0,1-1 0,-1 0 0,0 0 0,0 0 0,1 0 0,-1 0 0,0 1 0,0-1 0,0 0 0,1 0 0,-1 1 0,0-1 0,0 0 0,0 0 0,0 0 0,1 1 0,-1-1 0,0 0 0,0 1 0,0-1 0,0 0 0,0 0 0,0 1 0,0-1 0,7 21 0,-6-18 0,4 17 0,-2 1 0,0 0 0,0 40 0,-2-37 0,0-1 0,8 43 0,-2-32 0,-1 0 0,2 71 0,-14 68 0,6-173 0,0 8 0,0 0 0,0 0 0,2 13 0,-2-20 0,0 0 0,0 0 0,0 0 0,0 0 0,0 0 0,0 0 0,1 0 0,-1 0 0,0 0 0,1 0 0,-1 0 0,1 0 0,-1-1 0,1 1 0,-1 0 0,1 0 0,-1 0 0,1-1 0,0 1 0,0 0 0,-1-1 0,1 1 0,0-1 0,0 1 0,0-1 0,-1 1 0,1-1 0,0 1 0,0-1 0,0 0 0,0 0 0,0 1 0,0-1 0,0 0 0,0 0 0,0 0 0,0 0 0,0 0 0,0 0 0,1-1 0,6-2 0,-1 0 0,0-1 0,0-1 0,0 1 0,0-1 0,0 0 0,-1-1 0,0 1 0,0-1 0,8-12 0,-6 10 0,50-61 0,66-103 0,38-88 0,-101 158 0,234-363-377,-204 334 188,156-171 1,-238 293 188,91-91 0,-90 91 0,1 0 0,0 1 0,1 0 0,0 1 0,0 0 0,1 1 0,21-8 0,-32 13 16,0 0 0,0 1 1,0-1-1,0 1 1,0 0-1,1-1 1,-1 1-1,0 0 0,0 0 1,0 0-1,1 1 1,-1-1-1,0 1 0,0-1 1,0 1-1,0-1 1,0 1-1,0 0 0,0 0 1,0 0-1,0 0 1,2 3-1,-2-2 6,0 0 0,0 0 1,-1 0-1,1 1 0,-1-1 0,0 1 0,0-1 1,1 1-1,-2 0 0,1-1 0,0 1 0,0 0 0,-1 0 1,0-1-1,1 1 0,-2 5 0,-2 27-1387,-6 0-5461</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44.121"/>
    </inkml:context>
    <inkml:brush xml:id="br0">
      <inkml:brushProperty name="width" value="0.05" units="cm"/>
      <inkml:brushProperty name="height" value="0.05" units="cm"/>
    </inkml:brush>
  </inkml:definitions>
  <inkml:trace contextRef="#ctx0" brushRef="#br0">384 140 24575,'1'-5'0,"-1"0"0,-1 1 0,1-1 0,0 1 0,-1-1 0,0 0 0,0 1 0,-1 0 0,1-1 0,-1 1 0,-3-7 0,3 9 0,0 0 0,0 0 0,0 0 0,0 1 0,0-1 0,0 1 0,0-1 0,0 1 0,-1 0 0,1 0 0,-1 0 0,1 0 0,-1 0 0,1 0 0,-1 1 0,1-1 0,-1 1 0,0 0 0,1 0 0,-1 0 0,1 0 0,-4 0 0,-7 2 0,1 0 0,-1 1 0,1 0 0,0 1 0,0 0 0,1 0 0,-1 2 0,1-1 0,0 2 0,0-1 0,-19 17 0,15-10 0,0 0 0,0 1 0,2 1 0,0 1 0,0 0 0,-17 30 0,24-35 0,0 1 0,1-1 0,0 1 0,1 0 0,1 1 0,0-1 0,0 0 0,1 1 0,1 0 0,0-1 0,1 1 0,0 0 0,1-1 0,1 1 0,0 0 0,0-1 0,1 0 0,1 1 0,0-1 0,0 0 0,2-1 0,-1 1 0,1-1 0,1 0 0,0-1 0,1 0 0,0 0 0,0 0 0,1-1 0,11 10 0,-5-8 0,0 0 0,1 0 0,0-2 0,0 0 0,1-1 0,1 0 0,-1-1 0,1-1 0,0-1 0,0-1 0,0 0 0,1-1 0,0-1 0,31-1 0,-37-1 0,-1-1 0,1 0 0,-1-1 0,0-1 0,1 0 0,-1 0 0,0-1 0,-1-1 0,1 0 0,-1 0 0,0-1 0,0 0 0,0-1 0,-1-1 0,0 0 0,-1 0 0,0 0 0,0-2 0,-1 1 0,0-1 0,0 0 0,10-18 0,-11 11 0,0 1 0,0-1 0,-2 0 0,0 0 0,-1 0 0,0-1 0,-2 0 0,0 0 0,-1 0 0,0 0 0,-2 1 0,-5-33 0,4 35 0,-1 0 0,-1 1 0,-1-1 0,0 1 0,0 0 0,-2 0 0,0 0 0,0 1 0,-1 0 0,-1 1 0,0 0 0,-1 0 0,0 1 0,-1 0 0,-16-13 0,7 11-227,0 1-1,0 1 1,-1 1-1,0 0 1,-27-7-1,-32-7-6598</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3.797"/>
    </inkml:context>
    <inkml:brush xml:id="br0">
      <inkml:brushProperty name="width" value="0.05" units="cm"/>
      <inkml:brushProperty name="height" value="0.05" units="cm"/>
    </inkml:brush>
  </inkml:definitions>
  <inkml:trace contextRef="#ctx0" brushRef="#br0">149 37 24575,'-15'1'0,"0"0"0,-1 1 0,1 1 0,0 0 0,0 1 0,1 1 0,-15 6 0,28-11 0,0 0 0,0 1 0,1-1 0,-1 0 0,0 0 0,1 1 0,-1-1 0,0 1 0,1-1 0,-1 1 0,0-1 0,1 1 0,-1-1 0,1 1 0,-1-1 0,1 1 0,-1-1 0,1 1 0,-1 0 0,1-1 0,0 1 0,-1 0 0,1 0 0,0-1 0,0 1 0,-1 0 0,1 0 0,0 0 0,1 0 0,-1 0 0,1 0 0,0 0 0,0 0 0,0 0 0,0 0 0,-1-1 0,1 1 0,0 0 0,0-1 0,0 1 0,1-1 0,-1 1 0,0-1 0,0 1 0,0-1 0,0 0 0,0 0 0,0 1 0,2-1 0,29 5 0,0-1 0,0-2 0,32-2 0,-19 0 0,1275-41-1004,-827-13-194,-427 42-4791</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4.122"/>
    </inkml:context>
    <inkml:brush xml:id="br0">
      <inkml:brushProperty name="width" value="0.05" units="cm"/>
      <inkml:brushProperty name="height" value="0.05" units="cm"/>
    </inkml:brush>
  </inkml:definitions>
  <inkml:trace contextRef="#ctx0" brushRef="#br0">88 33 24575,'-2'0'0,"-1"0"0,1 0 0,-1 0 0,1 0 0,-1 0 0,1-1 0,-1 1 0,1-1 0,-1 1 0,1-1 0,0 0 0,-1 0 0,1 0 0,0 0 0,0 0 0,0-1 0,-1 1 0,2-1 0,-1 1 0,-2-3 0,4 4 0,-1-1 0,1 1 0,0 0 0,0-1 0,0 1 0,0 0 0,0-1 0,0 1 0,0 0 0,0-1 0,0 1 0,0 0 0,0-1 0,0 1 0,0 0 0,0-1 0,0 1 0,0-1 0,1 1 0,-1 0 0,0 0 0,0-1 0,0 1 0,0 0 0,1-1 0,-1 1 0,0 0 0,0 0 0,1-1 0,-1 1 0,0 0 0,1 0 0,-1-1 0,0 1 0,0 0 0,1 0 0,-1 0 0,0 0 0,1 0 0,-1-1 0,1 1 0,-1 0 0,0 0 0,1 0 0,-1 0 0,0 0 0,1 0 0,19-2 0,-7 3 0,0 0 0,-1 1 0,1 0 0,-1 1 0,0 1 0,0 0 0,0 1 0,-1 0 0,1 0 0,12 10 0,-6-4 0,-2 1 0,0 1 0,0 0 0,-1 1 0,21 26 0,-28-30 0,-1 0 0,0 1 0,-1-1 0,0 1 0,0 1 0,-2-1 0,1 1 0,-2 0 0,1 0 0,-2 0 0,1 0 0,-2 1 0,1-1 0,-2 0 0,0 1 0,0-1 0,-1 1 0,-1-1 0,0 0 0,-1 1 0,0-1 0,-1 0 0,0-1 0,0 1 0,-2-1 0,1 0 0,-11 15 0,3-7 57,0-2 0,-1 1 0,-1-2 0,-1 0 0,-23 18 0,4-7-911,-63 37 1,-1-11-5973</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6:54.807"/>
    </inkml:context>
    <inkml:brush xml:id="br0">
      <inkml:brushProperty name="width" value="0.05" units="cm"/>
      <inkml:brushProperty name="height" value="0.05" units="cm"/>
    </inkml:brush>
  </inkml:definitions>
  <inkml:trace contextRef="#ctx0" brushRef="#br0">7 490 24575,'-1'0'0,"1"0"0,-1-1 0,1 1 0,0 0 0,-1 0 0,1 0 0,0-1 0,-1 1 0,1 0 0,0-1 0,-1 1 0,1 0 0,0-1 0,0 1 0,-1 0 0,1-1 0,0 1 0,0 0 0,0-1 0,-1 1 0,1-1 0,0 1 0,0-1 0,0 1 0,0 0 0,0-1 0,0 1 0,0-1 0,0 1 0,0-1 0,0 1 0,0 0 0,0-1 0,0 1 0,1-1 0,-1 1 0,0 0 0,0-1 0,0 1 0,1-1 0,-1 1 0,0 0 0,0-1 0,1 1 0,-1 0 0,0-1 0,1 1 0,-1 0 0,0 0 0,1-1 0,-1 1 0,0 0 0,1 0 0,-1 0 0,1-1 0,-1 1 0,0 0 0,1 0 0,-1 0 0,1 0 0,2-1 0,0 1 0,0 0 0,-1-1 0,1 1 0,0 0 0,0 1 0,0-1 0,2 1 0,4 1 0,0 0 0,0 1 0,0 0 0,12 7 0,-18-8 0,-1 0 0,1-1 0,-1 1 0,0 0 0,0 0 0,0 0 0,0 0 0,0 0 0,0 1 0,-1-1 0,1 1 0,-1-1 0,1 1 0,-1-1 0,0 1 0,0 0 0,0 0 0,0 5 0,14 164 0,-13-118 0,16 91 0,-18-144 0,1 3 0,0 0 0,0 0 0,0 0 0,0 0 0,4 6 0,-5-9 0,1-1 0,-1 1 0,0-1 0,1 1 0,-1-1 0,1 1 0,-1-1 0,1 1 0,-1-1 0,1 0 0,-1 1 0,1-1 0,0 0 0,-1 1 0,1-1 0,-1 0 0,1 0 0,0 0 0,-1 1 0,1-1 0,0 0 0,-1 0 0,1 0 0,0 0 0,-1 0 0,1 0 0,0 0 0,-1 0 0,1-1 0,-1 1 0,1 0 0,0 0 0,-1 0 0,1-1 0,-1 1 0,1 0 0,0-1 0,-1 1 0,1 0 0,-1-1 0,1 1 0,-1-1 0,1 1 0,-1-1 0,14-13 0,-1 0 0,0 0 0,-1-1 0,-1 0 0,10-19 0,-3 7 0,380-582 0,-389 595 0,11-19 0,2 1 0,1 1 0,43-44 0,-64 73 0,-1 1 0,1-1 0,-1 1 0,1 0 0,0-1 0,0 1 0,-1 0 0,1 0 0,0 0 0,0 1 0,0-1 0,0 0 0,0 1 0,4-1 0,-6 1 0,1 0 0,0 1 0,0-1 0,0 0 0,-1 1 0,1-1 0,0 1 0,0-1 0,-1 1 0,1-1 0,-1 1 0,1 0 0,0-1 0,-1 1 0,1 0 0,-1-1 0,1 1 0,-1 0 0,0 0 0,1-1 0,-1 1 0,0 0 0,1 0 0,-1 0 0,0 0 0,0-1 0,0 1 0,0 0 0,0 0 0,0 0 0,0 0 0,0 0 0,0-1 0,-1 2 0,0 19-1365,-4-2-5461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55.471"/>
    </inkml:context>
    <inkml:brush xml:id="br0">
      <inkml:brushProperty name="width" value="0.05" units="cm"/>
      <inkml:brushProperty name="height" value="0.05" units="cm"/>
    </inkml:brush>
  </inkml:definitions>
  <inkml:trace contextRef="#ctx0" brushRef="#br0">55 1 24575,'-17'258'0,"5"-121"0,5-35 0,-11 193 0,17-212 0,15 127 0,-14-202 0,5 24 0,-5-31 0,0 1 0,1-1 0,-1 0 0,0 1 0,1-1 0,-1 1 0,1-1 0,0 0 0,-1 1 0,1-1 0,0 0 0,0 0 0,0 0 0,0 0 0,1 2 0,16-22 0,-13 16 0,0 1 0,0-1 0,0 1 0,0 0 0,1 0 0,-1 0 0,1 1 0,-1-1 0,1 1 0,-1 1 0,1-1 0,0 1 0,9 1 0,-2-2 0,499-1-814,-283 4 260,1730 26-4722,-654-5 4260,-1251-22 1147,-8 1 375,-1-3 0,73-9 0,-92 3-610,-17 0-1972</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6.103"/>
    </inkml:context>
    <inkml:brush xml:id="br0">
      <inkml:brushProperty name="width" value="0.05" units="cm"/>
      <inkml:brushProperty name="height" value="0.05" units="cm"/>
    </inkml:brush>
  </inkml:definitions>
  <inkml:trace contextRef="#ctx0" brushRef="#br0">32 3 24575,'0'-1'0,"-1"1"0,1 0 0,0 0 0,0 0 0,0-1 0,-1 1 0,1 0 0,0 0 0,-1 0 0,1 0 0,0 0 0,0 0 0,-1 0 0,1-1 0,0 1 0,-1 0 0,1 0 0,0 0 0,0 0 0,-1 0 0,1 0 0,0 1 0,-1-1 0,1 0 0,0 0 0,-1 0 0,1 0 0,0 0 0,0 0 0,-1 0 0,1 0 0,0 1 0,0-1 0,-1 0 0,1 0 0,0 0 0,0 1 0,0-1 0,-1 0 0,1 0 0,0 1 0,0-1 0,0 0 0,0 0 0,0 1 0,-1-1 0,1 0 0,0 1 0,0-1 0,0 0 0,0 0 0,0 1 0,0-1 0,0 0 0,0 1 0,0-1 0,-5 24 0,4-21 0,-5 35 0,2 1 0,2 53 0,11 83 0,-3-75 0,-10 851-620,-1-855 620,-2 274 0,7-357-3,2 0 0,0 0-1,0 0 1,1 0 0,8 18-1,-9-25 40,1-1 0,-1 1 0,1-1-1,1 0 1,-1 0 0,1 0 0,0-1 0,0 1-1,0-1 1,1 0 0,-1 0 0,1 0-1,0-1 1,7 4 0,2 0-18,1-1 0,0-1 1,0 0-1,0-1 0,0-1 1,23 2-1,100 1-39,-103-6 17,308 2-778,162 2-1148,358 44-1100,3 22 1241,276 20 616,-2-54 465,-679-53 606,-337 6 430,204-45 1,-303 50 105,0-1 0,-1 0 0,0-2 0,29-15 0,-51 23-319,0 0 0,0 0 0,0 0 0,0 0 0,-1 0 0,1 0 0,0 0 0,-1-1 1,1 1-1,-1-1 0,1 1 0,-1-1 0,0 0 0,0 1 0,0-1 0,0 0 0,0 0 0,0 0 0,0 0 0,-1 0 0,2-3 0,-3 3-10,1 0 0,-1 0 0,0 0-1,1 0 1,-1 0 0,0 0 0,0 1-1,-1-1 1,1 0 0,0 1 0,-1-1-1,1 1 1,0-1 0,-1 1 0,0 0-1,1-1 1,-1 1 0,0 0 0,0 0-1,1 0 1,-5-1 0,-49-20-783,-9 3-4984</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6.847"/>
    </inkml:context>
    <inkml:brush xml:id="br0">
      <inkml:brushProperty name="width" value="0.05" units="cm"/>
      <inkml:brushProperty name="height" value="0.05" units="cm"/>
    </inkml:brush>
  </inkml:definitions>
  <inkml:trace contextRef="#ctx0" brushRef="#br0">47 133 24575,'-35'0'0,"23"0"0,17 0 0,199-7 0,-27 1 0,1439-10-7379,-1322 14 6546,834 1-1574,217-3 2456,-6-24-526,-1270 25 464,303-22 2537,-355 23-2091,-7 1-85,-1 0 0,1 0 0,-1-1 0,1 0 0,-1-1 0,0 0 0,12-6 0,-21 9-312,0 0 0,0 0 0,1 0 0,-1 0 0,0 0 0,0 0 0,1 0 0,-1-1 0,0 1 0,0 0 0,0 0 0,1 0 0,-1 0 1,0 0-1,0 0 0,0-1 0,1 1 0,-1 0 0,0 0 0,0 0 0,0 0 0,0-1 0,0 1 0,1 0 0,-1 0 0,0-1 0,0 1 0,0 0 0,0 0 0,0 0 0,0-1 0,0 1 1,0 0-1,0 0 0,0-1 0,0 1 0,0 0 0,0 0 0,0-1 0,0 1 0,0 0 0,0 0 0,0-1 0,0 1 0,0 0 0,0 0 0,-1 0 0,1-1 0,0 1 0,0 0 0,0 0 1,0 0-1,0-1 0,-1 1 0,1 0 0,0 0 0,0 0 0,0 0 0,-1 0 0,1-1 0,0 1 0,-1 0 0,-14-4 513,4 3-423,1 0 0,0 1 0,-1 0 1,1 1-1,0 1 0,-1-1 0,1 1 1,0 1-1,0 0 0,1 0 0,-16 8 0,18-7-60,-1 0 0,0 1-1,1 0 1,0 0 0,0 0-1,1 1 1,-1 0 0,1 0-1,1 1 1,-1 0 0,1 0-1,0 0 1,1 1 0,-6 9-1,2 5-65,1 0 0,1 1 0,-4 32 0,-4 73 0,10-80 0,-42 705 0,40-557 0,28 298 0,-18-462 0,0 3 0,0 44 0,-3-78 0,-1 0 0,0 1 0,0-1 0,-1 1 0,1-1 0,0 0 0,0 1 0,-1-1 0,1 1 0,-1-1 0,1 0 0,-1 1 0,0-1 0,1 0 0,-1 0 0,0 0 0,0 1 0,-1 0 0,1-1 0,0-1 0,0 1 0,0-1 0,0 0 0,0 1 0,0-1 0,0 0 0,0 1 0,-1-1 0,1 0 0,0 0 0,0 0 0,0 0 0,0 0 0,0 0 0,-1 0 0,1 0 0,-1-1 0,-6-2 0,-1 0 0,1 0 0,0-1 0,-14-9 0,9 5 0,-151-74-1365,102 55-5461</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7.480"/>
    </inkml:context>
    <inkml:brush xml:id="br0">
      <inkml:brushProperty name="width" value="0.05" units="cm"/>
      <inkml:brushProperty name="height" value="0.05" units="cm"/>
    </inkml:brush>
  </inkml:definitions>
  <inkml:trace contextRef="#ctx0" brushRef="#br0">135 1 24575,'-5'-1'0,"0"1"0,1 1 0,-1-1 0,0 1 0,0-1 0,0 1 0,0 1 0,1-1 0,-6 3 0,7-2 0,1-1 0,-1 1 0,1 0 0,-1 0 0,1 1 0,0-1 0,0 0 0,0 1 0,0-1 0,1 1 0,-1 0 0,1-1 0,-1 1 0,1 0 0,0 0 0,-1 3 0,-5 23 0,1 1 0,1 0 0,-2 58 0,3-27 0,-4 23 0,1-31 0,2 2 0,6 107 0,0-154 0,0-1 0,0 1 0,1 0 0,0-1 0,1 1 0,-1-1 0,1 0 0,0 0 0,1 0 0,0 0 0,0 0 0,9 9 0,-7-10 0,0 0 0,1-1 0,-1 0 0,1 0 0,1-1 0,-1 1 0,0-2 0,1 1 0,0-1 0,0 0 0,14 3 0,26 4 15,0-2 1,60 3-1,103-6-96,-117-5-84,1374 47-2434,-916-26 2095,-465-18 487,519 12-638,0-41 345,-586 24 600,5 0 279,-1-1 1,0-1 0,33-10-1,-56 14-493,1-1-1,-1 1 0,0-1 0,1 1 0,-1-1 0,0 0 1,1 1-1,-1-1 0,0 0 0,0 0 0,0 0 0,2-2 1,-3 2-100,1 1 0,-1-1 0,0 1 1,0-1-1,0 1 0,0-1 1,0 0-1,0 1 0,0-1 1,0 1-1,0-1 0,0 0 0,0 1 1,0-1-1,0 1 0,-1-1 1,1 0-1,0 1 0,0-1 0,-1 1 1,1-1-1,0 1 0,-1-1 1,1 1-1,0-1 0,-1 1 1,1 0-1,-1-1 0,0 0 0,-10-9-6716</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8.027"/>
    </inkml:context>
    <inkml:brush xml:id="br0">
      <inkml:brushProperty name="width" value="0.05" units="cm"/>
      <inkml:brushProperty name="height" value="0.05" units="cm"/>
    </inkml:brush>
  </inkml:definitions>
  <inkml:trace contextRef="#ctx0" brushRef="#br0">7 103 24575,'-1'-1'0,"1"1"0,-1 0 0,1-1 0,-1 1 0,1-1 0,0 0 0,-1 1 0,1-1 0,0 1 0,-1-1 0,1 1 0,0-1 0,-1 0 0,1 1 0,0-1 0,0 0 0,0 1 0,0-1 0,0 0 0,0 1 0,0-1 0,0 0 0,0 1 0,0-1 0,0 0 0,0 1 0,0-1 0,1 0 0,-1 1 0,0-1 0,0 1 0,1-1 0,-1 0 0,0 1 0,1-1 0,-1 1 0,1-1 0,-1 1 0,1-1 0,-1 1 0,1-1 0,-1 1 0,2-1 0,2-2 0,-1 1 0,1-1 0,1 1 0,-1 0 0,7-2 0,17-5 0,1 1 0,54-7 0,68 3 0,-122 10 0,745-13-2042,4 45-1233,-513-18 2639,299 15 553,283 12-1590,-4-25 3607,-782-15 2388,-63 1-4296,0 0-1,0 0 1,0 0 0,-1 0 0,1 1 0,0-1 0,0 1 0,0-1 0,0 1-1,0 0 1,0 0 0,0 0 0,0 0 0,0 0 0,0 0 0,1 0 0,-1 1-1,0-1 1,1 1 0,-1-1 0,1 1 0,0 0 0,-1-1 0,1 1 0,0 0-1,0 0 1,0 0 0,0 0 0,0 0 0,1 0 0,-1 0 0,1 0-1,-1 0 1,1 3 0,-2 10 76,0 1-1,1-1 1,1 0-1,2 16 1,-1-5-62,1 379-1405,-2-367-5461</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8.490"/>
    </inkml:context>
    <inkml:brush xml:id="br0">
      <inkml:brushProperty name="width" value="0.05" units="cm"/>
      <inkml:brushProperty name="height" value="0.05" units="cm"/>
    </inkml:brush>
  </inkml:definitions>
  <inkml:trace contextRef="#ctx0" brushRef="#br0">14 39 24575,'-8'-29'0,"3"20"0,5 22 0,87 461 0,-77-432-455,1-1 0,30 73 0,-26-84-6371</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08.844"/>
    </inkml:context>
    <inkml:brush xml:id="br0">
      <inkml:brushProperty name="width" value="0.05" units="cm"/>
      <inkml:brushProperty name="height" value="0.05" units="cm"/>
    </inkml:brush>
  </inkml:definitions>
  <inkml:trace contextRef="#ctx0" brushRef="#br0">1 0 24575,'1'0'0,"-1"1"0,1-1 0,0 0 0,0 1 0,0-1 0,0 0 0,0 1 0,-1-1 0,1 1 0,0-1 0,0 1 0,-1 0 0,1-1 0,0 1 0,-1 0 0,1-1 0,-1 1 0,2 2 0,9 17 0,-8-14 0,13 27 0,-2 2 0,19 67 0,6 77 0,-23-99 0,-6-28 142,-4-21-518,0 0-1,2 0 0,23 57 0,-19-65-6449</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0.160"/>
    </inkml:context>
    <inkml:brush xml:id="br0">
      <inkml:brushProperty name="width" value="0.05" units="cm"/>
      <inkml:brushProperty name="height" value="0.05" units="cm"/>
    </inkml:brush>
  </inkml:definitions>
  <inkml:trace contextRef="#ctx0" brushRef="#br0">14 1 24575,'-2'0'0,"-5"2"0,2 2 0,5 0 0,9-1 0,8-1 0,9 2 0,10 0 0,8 3 0,7 0 0,6-1 0,4 1 0,1 0 0,0-2 0,-2 1 0,-6 0 0,-6-1 0,-11-2-8191</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0.485"/>
    </inkml:context>
    <inkml:brush xml:id="br0">
      <inkml:brushProperty name="width" value="0.05" units="cm"/>
      <inkml:brushProperty name="height" value="0.05" units="cm"/>
    </inkml:brush>
  </inkml:definitions>
  <inkml:trace contextRef="#ctx0" brushRef="#br0">1 1 24575,'3'0'0,"4"0"0,3 0 0,7 0 0,5 0 0,5 0 0,7 0 0,3 0 0,4 0 0,1 0 0,-1 0 0,-1 0 0,-3 0 0,-3 0 0,-9 0-8191</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0.826"/>
    </inkml:context>
    <inkml:brush xml:id="br0">
      <inkml:brushProperty name="width" value="0.05" units="cm"/>
      <inkml:brushProperty name="height" value="0.05" units="cm"/>
    </inkml:brush>
  </inkml:definitions>
  <inkml:trace contextRef="#ctx0" brushRef="#br0">0 1 24575,'3'3'0,"4"1"0,3 0 0,7-1 0,2 2 0,4 0 0,7-1 0,5 0 0,4 1 0,4 0 0,4-1 0,3-1 0,-2-1 0,0-1 0,-5-1 0,-11 0-8191</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6.507"/>
    </inkml:context>
    <inkml:brush xml:id="br0">
      <inkml:brushProperty name="width" value="0.05" units="cm"/>
      <inkml:brushProperty name="height" value="0.05" units="cm"/>
    </inkml:brush>
  </inkml:definitions>
  <inkml:trace contextRef="#ctx0" brushRef="#br0">1 292 24575,'1'-3'0,"0"1"0,1 0 0,-1-1 0,1 1 0,-1 0 0,1 0 0,0 0 0,0 0 0,0 0 0,0 0 0,0 1 0,1-1 0,3-1 0,-1 0 0,46-38 0,-32 24 0,24-15 0,-43 32 0,1-1 0,-1 1 0,0 0 0,1-1 0,-1 1 0,1 0 0,-1-1 0,1 1 0,-1 0 0,1 0 0,-1-1 0,1 1 0,-1 0 0,1 0 0,-1 0 0,1 0 0,0 0 0,-1 0 0,1 0 0,-1 0 0,1 0 0,-1 0 0,1 0 0,-1 0 0,1 0 0,0 0 0,-1 0 0,1 1 0,-1-1 0,1 0 0,-1 0 0,1 1 0,-1-1 0,1 0 0,-1 1 0,0-1 0,1 0 0,-1 1 0,1-1 0,-1 1 0,0-1 0,1 1 0,-1-1 0,0 0 0,0 1 0,1 0 0,-1-1 0,0 1 0,0-1 0,1 2 0,2 32 0,-3-29 0,-10 178 0,1-35 0,8-108 0,1 109 0,4-135 0,-4-14 0,1 1 0,-1-1 0,0 0 0,0 0 0,0 0 0,0 0 0,1 0 0,-1 0 0,0 0 0,0 0 0,0 1 0,1-1 0,-1 0 0,0 0 0,0 0 0,0 0 0,0 0 0,1 0 0,-1 0 0,0 0 0,0 0 0,0 0 0,1 0 0,-1 0 0,0-1 0,0 1 0,0 0 0,1 0 0,-1 0 0,0 0 0,0 0 0,0 0 0,0 0 0,1 0 0,-1 0 0,0-1 0,2-1 0,-1 1 0,1-1 0,-1 0 0,0 0 0,0 0 0,0 0 0,0 0 0,0 0 0,1-4 0,53-183 0,10-32 0,-47 172 0,1 1 0,37-64 0,-56 110 0,11-16 0,21-28 0,-30 42 0,1 1 0,0 0 0,-1 0 0,1 0 0,0 0 0,1 0 0,-1 1 0,0-1 0,1 1 0,-1 0 0,1 0 0,0 1 0,0-1 0,0 1 0,7-2 0,-9 3 0,0 0 0,-1 0 0,1 0 0,0 1 0,0-1 0,0 1 0,0-1 0,-1 1 0,1 0 0,0 0 0,-1 0 0,1 0 0,0 0 0,-1 0 0,1 0 0,-1 0 0,0 0 0,1 1 0,-1-1 0,0 1 0,0-1 0,0 1 0,0-1 0,0 1 0,0 0 0,0 2 0,4 6 0,-1 0 0,-1 0 0,3 14 0,-5-20 0,13 73 0,-3 0 0,0 89 0,-7-101 0,1 96 0,0-142 0,-5-19 0,1 0 0,-1 0 0,0 1 0,0-1 0,0 0 0,0 0 0,1 0 0,-1 0 0,0 0 0,0 0 0,1 1 0,-1-1 0,0 0 0,0 0 0,1 0 0,-1 0 0,0 0 0,0 0 0,1 0 0,-1 0 0,0 0 0,0 0 0,1 0 0,-1 0 0,0 0 0,0 0 0,1 0 0,-1-1 0,0 1 0,0 0 0,0 0 0,1 0 0,-1 0 0,0 0 0,0 0 0,1-1 0,1-2 0,1 1 0,0-1 0,-1 0 0,0 0 0,0-1 0,0 1 0,2-4 0,23-47 0,53-98 0,-65 128 0,0 1 0,2 1 0,1 0 0,23-22 0,-36 39 0,0 1 0,0 0 0,0 0 0,0 0 0,1 1 0,0-1 0,-1 1 0,1 1 0,0-1 0,11-2 0,-15 5 0,1-1 0,-1 1 0,1 0 0,-1 0 0,1 0 0,-1 0 0,1 1 0,0-1 0,-1 1 0,1-1 0,-1 1 0,0 0 0,1 0 0,-1 0 0,0 0 0,1 1 0,-1-1 0,0 1 0,0-1 0,0 1 0,0 0 0,0-1 0,-1 1 0,1 0 0,0 0 0,-1 1 0,0-1 0,3 4 0,1 5 0,0 0 0,0 0 0,-1 0 0,-1 1 0,4 18 0,4 63 0,-5-28 0,-3-40 183,-1-11-570,0 0 0,0 0 0,5 13 0,-2-15-6439</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56.442"/>
    </inkml:context>
    <inkml:brush xml:id="br0">
      <inkml:brushProperty name="width" value="0.05" units="cm"/>
      <inkml:brushProperty name="height" value="0.05" units="cm"/>
    </inkml:brush>
  </inkml:definitions>
  <inkml:trace contextRef="#ctx0" brushRef="#br0">1 119 24575,'311'13'41,"-130"-3"-306,1388 36-3242,2-55 337,-78-96 678,-1353 90 2950,255-34 2717,-366 43-2233,-25 5 447,-5 0-354,-12-1 198,-23 4-525,17 1-658,0 1 0,1 0 1,0 2-1,-1 0 1,2 1-1,-1 1 0,1 1 1,-29 20-1,43-27-50,1 0 0,-1 0 0,1 0 0,-1 1 0,1-1 0,0 1 0,0-1 0,0 1 0,0 0 0,1 0 0,-1 0 0,1 0 0,0 0 0,0 0 0,0 0 0,0 1 0,0-1 0,0 5 0,1 2 0,1 0 0,-1-1 0,2 1 0,4 17 0,3 26 0,-10 266 0,-22 1 0,-4 180 0,26-433 0,-1-31 0,2 1 0,6 50 0,-5-87 0,-1 1 0,0-1 0,0 0 0,0 1 0,0-1 0,0 0 0,0 1 0,0-1 0,0 0 0,0 1 0,0-1 0,0 0 0,0 1 0,0-1 0,0 0 0,-1 0 0,1 1 0,0-1 0,0 0 0,0 1 0,0-1 0,-1 0 0,1 0 0,0 1 0,0-1 0,0 0 0,-1 0 0,1 1 0,0-1 0,0 0 0,-1 0 0,1 0 0,0 1 0,-1-1 0,1 0 0,0 0 0,-1 0 0,1 0 0,0 0 0,0 0 0,-1 0 0,1 0 0,0 0 0,-1 0 0,1 0 0,-1 0 0,-18-4 0,11 2 0,-79-11 0,-116-4 0,133 12 0,-801-47-3447,693 42-1297</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6.865"/>
    </inkml:context>
    <inkml:brush xml:id="br0">
      <inkml:brushProperty name="width" value="0.05" units="cm"/>
      <inkml:brushProperty name="height" value="0.05" units="cm"/>
    </inkml:brush>
  </inkml:definitions>
  <inkml:trace contextRef="#ctx0" brushRef="#br0">0 96 24575,'10'-18'0,"-1"0"0,2 0 0,15-19 0,-26 37 0,1 0 0,-1-1 0,0 1 0,0 0 0,0 0 0,0-1 0,0 1 0,0 0 0,1 0 0,-1 0 0,0-1 0,0 1 0,0 0 0,1 0 0,-1 0 0,0 0 0,0-1 0,1 1 0,-1 0 0,0 0 0,0 0 0,0 0 0,1 0 0,-1 0 0,0 0 0,1 0 0,-1 0 0,0 0 0,0 0 0,1 0 0,-1 0 0,0 0 0,0 0 0,1 0 0,-1 0 0,0 0 0,0 0 0,1 0 0,-1 0 0,1 1 0,2 12 0,-4 19 0,-2-1 15,-28 443-1395,30-446-5446</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7.205"/>
    </inkml:context>
    <inkml:brush xml:id="br0">
      <inkml:brushProperty name="width" value="0.05" units="cm"/>
      <inkml:brushProperty name="height" value="0.05" units="cm"/>
    </inkml:brush>
  </inkml:definitions>
  <inkml:trace contextRef="#ctx0" brushRef="#br0">16 292 24575,'1'-14'0,"1"0"0,1-1 0,1 2 0,0-1 0,0 0 0,2 1 0,-1 0 0,2 0 0,0 0 0,9-12 0,-9 14 0,0 1 0,1 0 0,1 0 0,-1 0 0,1 1 0,1 1 0,0 0 0,0 0 0,1 0 0,0 2 0,16-9 0,-18 12 0,-1-1 0,0 2 0,1-1 0,0 1 0,-1 1 0,1 0 0,0 0 0,0 0 0,0 1 0,0 1 0,0-1 0,0 2 0,0-1 0,-1 1 0,1 0 0,-1 1 0,12 4 0,-14-4 0,1 0 0,-1 1 0,0 0 0,0 0 0,0 0 0,0 0 0,-1 1 0,0 0 0,0 0 0,0 0 0,0 1 0,-1 0 0,0 0 0,0 0 0,-1 0 0,0 1 0,0-1 0,0 1 0,-1 0 0,0 0 0,0 0 0,0 0 0,-1 0 0,-1 0 0,1 11 0,-1-5 0,-1 0 0,-1 0 0,0-1 0,0 1 0,-1 0 0,-1-1 0,0 0 0,-1 1 0,0-2 0,-1 1 0,-1-1 0,1 1 0,-13 13 0,-1-3 0,0 0 0,-2-2 0,-1-1 0,0 0 0,-2-2 0,0 0 0,0-2 0,-2-1 0,0-1 0,0-1 0,-52 14 0,44-18-1365,7-4-5461</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7.548"/>
    </inkml:context>
    <inkml:brush xml:id="br0">
      <inkml:brushProperty name="width" value="0.05" units="cm"/>
      <inkml:brushProperty name="height" value="0.05" units="cm"/>
    </inkml:brush>
  </inkml:definitions>
  <inkml:trace contextRef="#ctx0" brushRef="#br0">0 153 24575,'104'-42'0,"-89"35"0,-1-1 0,0 0 0,0-1 0,21-19 0,-33 26 0,0-1 0,0 1 0,0-1 0,0 0 0,0 1 0,0-1 0,-1 0 0,1 0 0,0-5 0,-1 7 0,-1 1 0,0-1 0,0 0 0,0 1 0,0-1 0,0 0 0,0 1 0,0-1 0,0 0 0,0 1 0,0-1 0,0 1 0,0-1 0,0 0 0,-1 1 0,1-1 0,0 0 0,0 1 0,-1-1 0,1 1 0,-1-1 0,0 0 0,0 1 0,1-1 0,-1 1 0,0-1 0,0 1 0,0-1 0,0 1 0,0 0 0,0 0 0,0-1 0,0 1 0,0 0 0,0 0 0,0 0 0,0 0 0,0 0 0,0 0 0,-1 1 0,-3 0 0,1 0 0,-1 1 0,1-1 0,0 1 0,0 0 0,0 0 0,0 1 0,0-1 0,1 1 0,-1 0 0,1 0 0,-1 0 0,1 0 0,-4 6 0,-3 3 0,1 1 0,-14 26 0,13-19 29,2 0-1,0 1 1,1 0-1,1 0 0,1 1 1,0 0-1,2 0 1,1 0-1,1 0 1,0 1-1,3 22 1,0-31-72,0 0 0,1 0 1,1 0-1,0 0 0,0 0 1,2-1-1,12 25 0,-13-30-71,1 1 1,0-1-1,1 0 0,0 0 0,0-1 1,0 0-1,1 0 0,0-1 0,0 0 1,1 0-1,17 8 0,4-2-6712</inkml:trace>
  <inkml:trace contextRef="#ctx0" brushRef="#br0" timeOffset="1">204 340 24575,'-5'-3'0,"-9"-1"0,-4 1 0,-5 0 0,-1 0 0,9 2 0,13 0 0,15 1 0,15 0 0,10 0 0,12 0 0,4 0 0,3 1 0,-3-1 0,-4 0 0,-12 0-8191</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7.967"/>
    </inkml:context>
    <inkml:brush xml:id="br0">
      <inkml:brushProperty name="width" value="0.05" units="cm"/>
      <inkml:brushProperty name="height" value="0.05" units="cm"/>
    </inkml:brush>
  </inkml:definitions>
  <inkml:trace contextRef="#ctx0" brushRef="#br0">99 131 24575,'-5'-11'0,"-27"-53"0,28 58 0,0-1 0,-1 0 0,0 1 0,0 0 0,0 0 0,-9-7 0,14 12 0,-1 1 0,1 0 0,0-1 0,0 1 0,-1 0 0,1 0 0,0-1 0,-1 1 0,1 0 0,0 0 0,-1 0 0,1-1 0,0 1 0,-1 0 0,1 0 0,-1 0 0,1 0 0,0 0 0,-1 0 0,1 0 0,-1 0 0,1 0 0,0 0 0,-1 0 0,1 0 0,-1 0 0,1 0 0,0 0 0,-1 0 0,1 0 0,-1 0 0,1 1 0,0-1 0,-1 0 0,1 0 0,0 0 0,-1 1 0,1-1 0,0 0 0,-1 0 0,1 1 0,0-1 0,0 0 0,-1 1 0,1-1 0,0 0 0,0 1 0,0-1 0,0 1 0,-1-1 0,1 0 0,0 1 0,-3 24 0,6 30 0,19 93 0,-8-61 0,-3-1 0,17 102 0,-20-152 0,1-1 0,1-1 0,18 41 0,-11-43-1365,-2-8-5461</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8.289"/>
    </inkml:context>
    <inkml:brush xml:id="br0">
      <inkml:brushProperty name="width" value="0.05" units="cm"/>
      <inkml:brushProperty name="height" value="0.05" units="cm"/>
    </inkml:brush>
  </inkml:definitions>
  <inkml:trace contextRef="#ctx0" brushRef="#br0">1 175 24575,'6'-29'0,"-1"6"0,1 0 0,0 0 0,2 0 0,12-25 0,-19 47 0,-1 1 0,0 0 0,0 0 0,0-1 0,0 1 0,0 0 0,0 0 0,0-1 0,0 1 0,0 0 0,0 0 0,1 0 0,-1-1 0,0 1 0,0 0 0,0 0 0,0 0 0,0 0 0,1-1 0,-1 1 0,0 0 0,0 0 0,0 0 0,1 0 0,-1 0 0,0 0 0,0 0 0,1 0 0,-1 0 0,0-1 0,0 1 0,0 0 0,1 0 0,-1 0 0,0 0 0,0 0 0,1 0 0,-1 1 0,0-1 0,0 0 0,1 0 0,-1 0 0,5 11 0,-1 20 0,7 107 0,7-1 0,36 139 0,-29-158-1365,-17-72-5461</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8.629"/>
    </inkml:context>
    <inkml:brush xml:id="br0">
      <inkml:brushProperty name="width" value="0.05" units="cm"/>
      <inkml:brushProperty name="height" value="0.05" units="cm"/>
    </inkml:brush>
  </inkml:definitions>
  <inkml:trace contextRef="#ctx0" brushRef="#br0">217 88 24575,'-45'-15'0,"-93"-30"0,108 33 0,30 12 0,0 0 0,-1 0 0,1 0 0,0 0 0,0 0 0,0 0 0,0-1 0,-1 1 0,1 0 0,0 0 0,0 0 0,0 0 0,0 0 0,0 0 0,0-1 0,-1 1 0,1 0 0,0 0 0,0 0 0,0 0 0,0 0 0,0-1 0,0 1 0,0 0 0,0 0 0,0 0 0,0-1 0,0 1 0,0 0 0,0 0 0,0 0 0,0 0 0,0-1 0,0 1 0,0 0 0,0 0 0,0 0 0,0-1 0,0 1 0,0 0 0,0 0 0,1 0 0,16-5 0,274 0 0,-170 8 0,-58-3-1365,-9 0-5461</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8.968"/>
    </inkml:context>
    <inkml:brush xml:id="br0">
      <inkml:brushProperty name="width" value="0.05" units="cm"/>
      <inkml:brushProperty name="height" value="0.05" units="cm"/>
    </inkml:brush>
  </inkml:definitions>
  <inkml:trace contextRef="#ctx0" brushRef="#br0">11 26 24575,'-3'3'0,"-1"3"0,1 5 0,3-1 0,7-1 0,9-3 0,10-1 0,12-3 0,12-1 0,11-4 0,10-1 0,8-3 0,4-3 0,3 0 0,-2-2 0,-3 0 0,-7 1 0,-16 2-8191</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9.310"/>
    </inkml:context>
    <inkml:brush xml:id="br0">
      <inkml:brushProperty name="width" value="0.05" units="cm"/>
      <inkml:brushProperty name="height" value="0.05" units="cm"/>
    </inkml:brush>
  </inkml:definitions>
  <inkml:trace contextRef="#ctx0" brushRef="#br0">106 0 24575,'-6'1'0,"-1"0"0,1 0 0,-1 1 0,1 0 0,0 0 0,0 0 0,0 1 0,0 0 0,0 0 0,1 0 0,-1 1 0,1 0 0,-7 6 0,10-7 0,0 0 0,0 0 0,1 0 0,-1 0 0,1 1 0,0-1 0,0 0 0,0 1 0,0 0 0,0-1 0,1 1 0,0-1 0,0 8 0,0 5 0,7 29 0,-3-20 0,8 61 0,-3 1 0,-4 96 0,-7-155-1365,-2-7-5461</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19.649"/>
    </inkml:context>
    <inkml:brush xml:id="br0">
      <inkml:brushProperty name="width" value="0.05" units="cm"/>
      <inkml:brushProperty name="height" value="0.05" units="cm"/>
    </inkml:brush>
  </inkml:definitions>
  <inkml:trace contextRef="#ctx0" brushRef="#br0">20 315 24575,'-8'-103'0,"0"22"0,6 59 0,1-28 0,1 47 0,0-1 0,0 0 0,1 1 0,-1-1 0,1 0 0,0 1 0,1-1 0,-1 1 0,0-1 0,3-3 0,-3 6 0,1-1 0,-1 1 0,1 0 0,-1-1 0,1 1 0,0 0 0,0 0 0,-1 0 0,1 0 0,0 0 0,0 1 0,0-1 0,0 0 0,0 1 0,0 0 0,0-1 0,0 1 0,0 0 0,0 0 0,0 0 0,0 0 0,0 1 0,0-1 0,0 0 0,0 1 0,0-1 0,0 1 0,2 1 0,9 3 0,-2 0 0,1 0 0,12 8 0,-21-11 0,15 9 0,0 1 0,25 20 0,-36-26 0,-1 0 0,0 0 0,0 0 0,-1 1 0,0-1 0,0 2 0,0-1 0,-1 0 0,4 11 0,-7-16 0,0 0 0,-1 1 0,1-1 0,-1 0 0,1 0 0,-1 1 0,0-1 0,0 0 0,0 0 0,0 1 0,-1-1 0,1 0 0,0 0 0,-1 1 0,0-1 0,1 0 0,-3 3 0,1-1 0,0-1 0,0 0 0,-1 0 0,1 0 0,-1 0 0,0 0 0,0 0 0,0-1 0,-5 4 0,-3 1 0,-1-1 0,-1 0 0,1 0 0,-25 6 0,-3-2-1365,3-3-5461</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0.009"/>
    </inkml:context>
    <inkml:brush xml:id="br0">
      <inkml:brushProperty name="width" value="0.05" units="cm"/>
      <inkml:brushProperty name="height" value="0.05" units="cm"/>
    </inkml:brush>
  </inkml:definitions>
  <inkml:trace contextRef="#ctx0" brushRef="#br0">53 184 24575,'-4'3'0,"-1"1"0,1-1 0,0 1 0,1 0 0,-1 0 0,1 1 0,0-1 0,0 1 0,0-1 0,0 1 0,1 0 0,0 0 0,0 0 0,0 1 0,1-1 0,-1 0 0,1 1 0,0 10 0,1 14 0,1 0 0,2 0 0,9 46 0,-5-39 0,3 58 0,-11-75 0,-3-29 0,-3-33 0,8-1 0,3 0 0,1 0 0,2 0 0,1 1 0,3 0 0,2 1 0,25-60 0,-29 81 0,1 0 0,20-30 0,-27 45 0,1 1 0,0-1 0,-1 0 0,2 1 0,-1 0 0,0 0 0,1 0 0,0 0 0,-1 1 0,2 0 0,-1 0 0,0 0 0,0 1 0,11-4 0,-13 5 0,0 1 0,0 0 0,0 0 0,0 0 0,0 0 0,0 0 0,-1 0 0,1 1 0,0-1 0,0 1 0,0 0 0,0 0 0,-1 0 0,1 0 0,0 0 0,2 2 0,-1 0 0,0 1 0,0-1 0,0 1 0,0 0 0,0 0 0,-1 0 0,0 0 0,4 6 0,1 6 0,0 0 0,-1 1 0,0 0 0,4 19 0,1 12-195,-1 0 0,-3 1 0,-1 0 0,-3 0 0,-2 1 0,-5 50 0,0-61-6631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57.005"/>
    </inkml:context>
    <inkml:brush xml:id="br0">
      <inkml:brushProperty name="width" value="0.05" units="cm"/>
      <inkml:brushProperty name="height" value="0.05" units="cm"/>
    </inkml:brush>
  </inkml:definitions>
  <inkml:trace contextRef="#ctx0" brushRef="#br0">0 162 24575,'0'-161'0,"0"719"-1365,0-532-5461</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0.433"/>
    </inkml:context>
    <inkml:brush xml:id="br0">
      <inkml:brushProperty name="width" value="0.05" units="cm"/>
      <inkml:brushProperty name="height" value="0.05" units="cm"/>
    </inkml:brush>
  </inkml:definitions>
  <inkml:trace contextRef="#ctx0" brushRef="#br0">12 354 24575,'-1'0'0,"0"-1"0,1 0 0,-1 0 0,0 1 0,0-1 0,0 0 0,1 0 0,-1 0 0,0 0 0,1 0 0,-1 0 0,1 0 0,-1 0 0,1 0 0,-1 0 0,1-1 0,0 1 0,0 0 0,0 0 0,-1 0 0,1 0 0,0-1 0,0 1 0,1 0 0,-1 0 0,0 0 0,0 0 0,0-1 0,1 1 0,-1 0 0,1 0 0,-1 0 0,1 0 0,-1 0 0,1 0 0,0 0 0,-1 0 0,1 0 0,2-1 0,-1-1 0,1 1 0,0 0 0,0 0 0,1 0 0,-1 0 0,0 0 0,1 0 0,-1 1 0,1 0 0,-1 0 0,6-1 0,23-2 0,-1 2 0,1 2 0,33 2 0,-32 0 0,0-1 0,58-6 0,-59-6 0,-29 9 0,1 1 0,0-1 0,-1 1 0,1 0 0,0 0 0,0 0 0,7 0 0,-10 1 0,1 0 0,-1 1 0,0-1 0,1 0 0,-1 1 0,0-1 0,0 1 0,1 0 0,-1-1 0,0 1 0,0 0 0,0 0 0,0 0 0,0 0 0,0 0 0,0 0 0,0 0 0,0 0 0,0 0 0,-1 0 0,1 0 0,0 1 0,-1-1 0,1 0 0,-1 0 0,1 1 0,-1 1 0,6 16 0,-1 1 0,-1-1 0,0 1 0,0 23 0,-3 84 0,-1-89 0,0-27 0,-1 33 0,1-42 0,-1 1 0,1-1 0,-1 1 0,1-1 0,-1 1 0,0-1 0,0 1 0,0-1 0,0 0 0,0 1 0,0-1 0,0 0 0,-3 2 0,4-4 0,0 0 0,0 1 0,0-1 0,-1 0 0,1 0 0,0 0 0,0 0 0,-1 1 0,1-1 0,0 0 0,0 0 0,-1 0 0,1 0 0,0 0 0,0 0 0,-1 0 0,1 0 0,0 0 0,-1 0 0,1 0 0,0 0 0,0 0 0,-1 0 0,1 0 0,0 0 0,-1 0 0,1 0 0,0 0 0,0 0 0,-1-1 0,1 1 0,0 0 0,0 0 0,-1-1 0,-7-10 0,-1-16 0,3-4 0,2 0 0,0 0 0,3-1 0,0 1 0,2 0 0,2-1 0,10-50 0,-4 39 0,26-68 0,-28 92 0,1 0 0,1 1 0,1 0 0,0 1 0,24-30 0,-30 43 0,-1 0 0,1 0 0,0 1 0,1 0 0,-1-1 0,0 2 0,9-5 0,-13 7 0,1-1 0,0 1 0,-1 0 0,1-1 0,0 1 0,0 0 0,-1 0 0,1 0 0,0 0 0,0 0 0,0 0 0,-1 0 0,1 0 0,0 0 0,0 0 0,-1 0 0,1 0 0,0 1 0,0-1 0,-1 0 0,1 1 0,1 0 0,-1 0 0,-1 0 0,1 0 0,0 0 0,-1 0 0,1 0 0,-1 1 0,1-1 0,-1 0 0,1 0 0,-1 1 0,0-1 0,0 0 0,0 1 0,0-1 0,0 0 0,0 0 0,0 1 0,0 1 0,-2 5 0,1 0 0,-1-1 0,0 1 0,0 0 0,-1-1 0,0 0 0,-8 13 0,-34 47 0,36-54 0,-17 20 0,0-1 0,-45 41 0,69-72 0,0 1 0,0 0 0,1-1 0,-1 1 0,1 0 0,-1 0 0,1 0 0,0 0 0,-1 0 0,1 0 0,0 0 0,0 1 0,0 2 0,1-4 0,0 0 0,0 0 0,0 0 0,1 1 0,-1-1 0,1 0 0,-1 0 0,0 0 0,1 0 0,0 0 0,-1 0 0,1 0 0,0 0 0,-1 0 0,1 0 0,0 0 0,0-1 0,0 1 0,0 0 0,0 0 0,0-1 0,0 1 0,0-1 0,0 1 0,0-1 0,0 1 0,0-1 0,2 1 0,44 18 0,110 54 0,-136-61 0,-1 0 0,0 2 0,-1 0 0,0 2 0,21 22 0,-9-3-1365,-21-23-5461</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0.786"/>
    </inkml:context>
    <inkml:brush xml:id="br0">
      <inkml:brushProperty name="width" value="0.05" units="cm"/>
      <inkml:brushProperty name="height" value="0.05" units="cm"/>
    </inkml:brush>
  </inkml:definitions>
  <inkml:trace contextRef="#ctx0" brushRef="#br0">30 206 24575,'-5'-10'0,"0"-1"0,1 0 0,0 0 0,0-1 0,2 1 0,-4-20 0,6 29 0,1 0 0,-1 1 0,0-1 0,0 0 0,1 0 0,-1 1 0,1-1 0,0 0 0,-1 1 0,1-1 0,0 1 0,0-1 0,0 1 0,0-1 0,0 1 0,1 0 0,-1-1 0,0 1 0,0 0 0,1 0 0,-1 0 0,1 0 0,-1 0 0,1 0 0,-1 1 0,1-1 0,0 0 0,-1 1 0,1-1 0,0 1 0,0-1 0,3 1 0,7-2 0,1 1 0,0 0 0,19 1 0,-17 1 0,198 2 0,-209-3 0,0-1 0,1 1 0,-1-1 0,0 0 0,0 0 0,0 0 0,6-3 0,-9 4 0,-1 0 0,0 0 0,1 0 0,-1-1 0,0 1 0,0 0 0,1 0 0,-1 0 0,0-1 0,0 1 0,1 0 0,-1 0 0,0-1 0,0 1 0,1 0 0,-1 0 0,0-1 0,0 1 0,0 0 0,0-1 0,0 1 0,0 0 0,1-1 0,-1 1 0,0 0 0,0-1 0,0 1 0,0 0 0,0-1 0,0 1 0,0 0 0,0-1 0,-1 1 0,0-1 0,1-1 0,-1 1 0,0 0 0,0 0 0,-1 0 0,1 0 0,0 1 0,0-1 0,0 0 0,-1 0 0,1 1 0,0-1 0,-2 0 0,-16-6 0,0 0 0,0 1 0,0 1 0,-1 1 0,0 0 0,1 2 0,-1 0 0,0 2 0,-40 3 0,56-3 0,0 1 0,1 0 0,-1 0 0,0 0 0,0 0 0,0 0 0,1 1 0,-1 0 0,1 0 0,-1 0 0,1 0 0,0 0 0,-1 1 0,1 0 0,1-1 0,-1 1 0,0 0 0,-2 5 0,1-2 0,1 0 0,1 0 0,-1 1 0,1-1 0,0 1 0,1 0 0,-1-1 0,1 1 0,0 13 0,0 12-136,1 0-1,2-1 1,1 1-1,2 0 1,1-1-1,1 0 1,1 0-1,2 0 0,22 45 1,-18-50-6690</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1.347"/>
    </inkml:context>
    <inkml:brush xml:id="br0">
      <inkml:brushProperty name="width" value="0.05" units="cm"/>
      <inkml:brushProperty name="height" value="0.05" units="cm"/>
    </inkml:brush>
  </inkml:definitions>
  <inkml:trace contextRef="#ctx0" brushRef="#br0">35 307 24575,'6'-26'0,"-2"0"0,0 0 0,-2 0 0,0-37 0,-2 61 0,0 92 0,-1 86 0,-1-132 0,-17 85 0,18-121 0,-1 0 0,-1 0 0,0 1 0,-4 7 0,7-15 0,0-1 0,0 0 0,0 0 0,0 0 0,0 1 0,0-1 0,0 0 0,0 0 0,0 1 0,0-1 0,0 0 0,0 0 0,-1 0 0,1 1 0,0-1 0,0 0 0,0 0 0,0 0 0,-1 0 0,1 1 0,0-1 0,0 0 0,0 0 0,-1 0 0,1 0 0,0 0 0,0 0 0,0 0 0,-1 1 0,1-1 0,0 0 0,0 0 0,-1 0 0,1 0 0,0 0 0,0 0 0,0 0 0,-1 0 0,1 0 0,0 0 0,0 0 0,-1 0 0,1-1 0,0 1 0,-5-12 0,2-21 0,6-11 0,2 1 0,2 0 0,2 0 0,2 0 0,22-56 0,-29 86 0,-2 8 0,-1 1 0,1-1 0,-1 0 0,1 1 0,0-1 0,1 1 0,-1 0 0,1 0 0,0 0 0,0 0 0,0 0 0,7-5 0,-10 9 0,1-1 0,-1 1 0,1 0 0,-1 0 0,1-1 0,-1 1 0,1 0 0,0 0 0,-1 0 0,1-1 0,-1 1 0,1 0 0,0 0 0,-1 0 0,1 0 0,-1 0 0,1 0 0,0 1 0,-1-1 0,1 0 0,-1 0 0,1 0 0,0 0 0,-1 1 0,1-1 0,0 1 0,10 14 0,1 27 0,-11-38 0,11 69 0,9 37 0,-17-93 0,1-1 0,1 0 0,0 0 0,13 22 0,-17-34 0,0 0 0,1-1 0,-1 1 0,1-1 0,0 1 0,0-1 0,0 0 0,0 0 0,0-1 0,1 1 0,-1 0 0,1-1 0,0 0 0,0 0 0,0 0 0,0-1 0,0 1 0,0-1 0,0 0 0,0 0 0,1 0 0,-1-1 0,0 1 0,0-1 0,1 0 0,-1 0 0,0-1 0,1 1 0,-1-1 0,0 0 0,0 0 0,1-1 0,-1 1 0,0-1 0,0 0 0,-1 0 0,7-4 0,3-3 0,0-1 0,0 0 0,-2-1 0,1 0 0,-1-1 0,-1 0 0,0-1 0,-1 0 0,0-1 0,-1 0 0,0 0 0,-1-1 0,8-25 0,-7 15 0,-1-1 0,-2 0 0,0 1 0,-2-2 0,0 1 0,-2 0 0,-4-44 0,2 56 0,-1 0 0,-7-25 0,7 34 0,1 1 0,-1-1 0,0 1 0,0 0 0,0 0 0,0 0 0,-1 0 0,0 0 0,0 1 0,0-1 0,0 1 0,-5-5 0,7 8 0,-1-1 0,1 0 0,0 0 0,0 1 0,0-1 0,0 0 0,-1 1 0,1 0 0,0-1 0,0 1 0,-1 0 0,1-1 0,0 1 0,-1 0 0,1 0 0,0 0 0,-1 0 0,1 0 0,0 0 0,-1 1 0,1-1 0,-2 1 0,1 0 0,0 0 0,0 0 0,0 1 0,1-1 0,-1 0 0,0 1 0,1-1 0,-1 1 0,1 0 0,0 0 0,0-1 0,-2 5 0,0-1 0,0 1 0,1-1 0,0 1 0,0 0 0,1 0 0,0-1 0,0 1 0,0 0 0,1 9 0,4 11-1365,3-3-5461</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1.672"/>
    </inkml:context>
    <inkml:brush xml:id="br0">
      <inkml:brushProperty name="width" value="0.05" units="cm"/>
      <inkml:brushProperty name="height" value="0.05" units="cm"/>
    </inkml:brush>
  </inkml:definitions>
  <inkml:trace contextRef="#ctx0" brushRef="#br0">205 177 24575,'2'-8'0,"1"1"0,-1-1 0,0 0 0,-1 0 0,1 0 0,-2 0 0,1 0 0,-1-1 0,0 1 0,-1 0 0,0 0 0,-2-9 0,2 13 0,-1 0 0,1 0 0,0 0 0,-1 0 0,0 0 0,0 0 0,0 1 0,0-1 0,-1 1 0,1-1 0,-4-3 0,4 6 0,0-1 0,0 1 0,0-1 0,0 1 0,-1 0 0,1 0 0,0 0 0,-1 0 0,1 0 0,0 0 0,-1 1 0,1-1 0,-1 1 0,1-1 0,-1 1 0,0 0 0,1 0 0,-1 0 0,-3 1 0,1 1 0,0-1 0,0 1 0,0 0 0,1 0 0,-1 1 0,1-1 0,0 1 0,-1 0 0,1 0 0,1 0 0,-1 1 0,0-1 0,1 1 0,0 0 0,-1 0 0,2 0 0,-5 8 0,-1 3 0,0 0 0,1 0 0,1 1 0,-5 17 0,6-11 43,0 0 0,1 0-1,1 0 1,1 1 0,1-1-1,1 1 1,6 39 0,-5-52-133,1 1 0,0-1 0,1 0 0,1 0 0,-1 0 1,1 0-1,1 0 0,0-1 0,0 1 0,1-2 1,0 1-1,1 0 0,0-1 0,0 0 0,1-1 0,-1 0 1,2 0-1,11 8 0,8-1-6736</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2.215"/>
    </inkml:context>
    <inkml:brush xml:id="br0">
      <inkml:brushProperty name="width" value="0.05" units="cm"/>
      <inkml:brushProperty name="height" value="0.05" units="cm"/>
    </inkml:brush>
  </inkml:definitions>
  <inkml:trace contextRef="#ctx0" brushRef="#br0">85 491 24575,'-30'-9'0,"26"8"0,1 0 0,-1 0 0,0 0 0,1 0 0,-1 0 0,0-1 0,1 1 0,0-1 0,-1 0 0,1 0 0,0-1 0,0 1 0,-5-6 0,7 8 0,1-1 0,0 0 0,0 1 0,0-1 0,0 1 0,0-1 0,0 0 0,0 1 0,0-1 0,0 0 0,0 1 0,0-1 0,0 0 0,0 1 0,0-1 0,0 1 0,1-1 0,-1 0 0,0 1 0,0-1 0,1 1 0,-1-1 0,1 1 0,-1-1 0,0 1 0,1-1 0,-1 1 0,1-1 0,-1 1 0,1 0 0,0-1 0,19-12 0,8 2 0,0 1 0,0 2 0,33-7 0,-22 7 0,41-16 0,-68 20 0,-1-1 0,0-1 0,0 0 0,0 0 0,-1-1 0,1 0 0,15-15 0,-23 19 0,13-10 0,-15 13 0,-1-1 0,1 1 0,-1 0 0,1 0 0,-1 0 0,1 0 0,-1 0 0,1 0 0,-1 0 0,1 0 0,-1 0 0,1 0 0,-1 0 0,1 0 0,-1 1 0,0-1 0,1 0 0,-1 0 0,1 0 0,-1 1 0,1-1 0,-1 0 0,0 0 0,1 1 0,-1-1 0,1 0 0,-1 1 0,0-1 0,0 1 0,1-1 0,-1 0 0,0 1 0,0-1 0,1 1 0,-1-1 0,0 1 0,0-1 0,0 1 0,1 0 0,2 7 0,-1 0 0,0 0 0,0 1 0,0-1 0,-1 1 0,0 14 0,-5 54 0,3-55 0,-3 24 0,-2 34 0,4 86 0,2-164 0,0 0 0,0 1 0,1-1 0,-1 0 0,1 1 0,-1-1 0,1 0 0,0 1 0,0-1 0,1 2 0,-2-4 0,0 0 0,0 1 0,0-1 0,0 0 0,0 0 0,1 0 0,-1 0 0,0 0 0,0 0 0,0 0 0,0 0 0,0 0 0,0 0 0,0 0 0,0 0 0,1 0 0,-1 0 0,0 0 0,0 0 0,0 0 0,0 0 0,0 0 0,0 0 0,0 0 0,1 0 0,-1 0 0,0 0 0,0 0 0,0 0 0,0 0 0,0 0 0,0 0 0,1 0 0,-1 0 0,0 0 0,0 0 0,0 0 0,0 0 0,0 0 0,0 0 0,0 0 0,0 0 0,0-1 0,0 1 0,1 0 0,-1 0 0,0 0 0,0 0 0,0 0 0,0 0 0,0 0 0,0-1 0,4-15 0,6-117 0,11-90 0,-14 172 0,3 1 0,21-66 0,-25 97 0,1 1 0,1 1 0,0-1 0,13-16 0,-18 28 0,1 1 0,0-1 0,0 1 0,0 0 0,1 1 0,0-1 0,0 1 0,0 0 0,1 0 0,-1 0 0,1 1 0,0 0 0,0 0 0,0 0 0,9-2 0,-11 4 0,-1 0 0,1 1 0,-1 0 0,1 0 0,-1 0 0,1 0 0,-1 0 0,1 0 0,-1 1 0,1 0 0,-1 0 0,1 0 0,-1 0 0,0 0 0,0 1 0,4 1 0,-3 1 0,1-1 0,-1 1 0,0-1 0,0 1 0,0 0 0,0 1 0,-1-1 0,1 1 0,3 6 0,-2-1 0,0 1 0,-1-1 0,0 1 0,0 0 0,-1 0 0,-1 0 0,0 0 0,0 0 0,-1 19 0,-2-18 0,0 0 0,-1 0 0,0 0 0,-1 0 0,0-1 0,-1 1 0,0-1 0,-1 0 0,-1 0 0,1 0 0,-2-1 0,1 1 0,-2-2 0,1 1 0,-1-1 0,0 0 0,-14 11 0,0-3 0,-1-1 0,0 0 0,-1-2 0,0-1 0,-1-1 0,-40 14 0,47-18 0,18-7 0,-1-1 0,1 0 0,0 0 0,0 0 0,0 0 0,-1 1 0,1-1 0,0 0 0,0 0 0,0 0 0,-1 1 0,1-1 0,0 0 0,0 0 0,0 1 0,0-1 0,0 0 0,0 0 0,0 1 0,0-1 0,-1 0 0,1 0 0,0 1 0,0-1 0,0 0 0,0 0 0,0 1 0,0-1 0,1 0 0,-1 1 0,0-1 0,2 2 0,-1 0 0,1-1 0,0 1 0,0-1 0,0 0 0,1 1 0,-1-1 0,0 0 0,0 0 0,5 1 0,207 97 0,-190-85 0,0 0 0,-2 2 0,0 0 0,0 1 0,-2 2 0,30 32 0,-23-11-1365,-9-5-5461</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4.034"/>
    </inkml:context>
    <inkml:brush xml:id="br0">
      <inkml:brushProperty name="width" value="0.05" units="cm"/>
      <inkml:brushProperty name="height" value="0.05" units="cm"/>
    </inkml:brush>
  </inkml:definitions>
  <inkml:trace contextRef="#ctx0" brushRef="#br0">323 457 24575,'1'-4'0,"3"-13"0,-6 12 0,-5 8 0,5-1 0,1-1 0,0 1 0,0-1 0,0 1 0,0-1 0,1 1 0,-1-1 0,0 1 0,1 0 0,-1-1 0,1 1 0,-1 0 0,1 0 0,0 1 0,-2 30 0,2-26 0,3 27 0,0-1 0,2 1 0,2-1 0,1-1 0,14 36 0,11 53 0,-28-99 0,-1-1 0,-2 1 0,1 37 0,-3-51 0,-1-1 0,0 1 0,0 0 0,-1-1 0,0 1 0,0-1 0,0 0 0,-1 0 0,0 0 0,-1 0 0,-6 10 0,8-14 0,-1 0 0,1 0 0,-1 0 0,0 0 0,0-1 0,0 1 0,0-1 0,0 0 0,-1 0 0,1 0 0,-1 0 0,1 0 0,-1-1 0,0 0 0,0 0 0,0 0 0,1 0 0,-1 0 0,0-1 0,0 0 0,0 1 0,0-2 0,0 1 0,-4-1 0,-1-1 0,1 0 0,-1-1 0,0 0 0,1 0 0,0-1 0,0 0 0,0-1 0,0 0 0,1 0 0,0 0 0,0-1 0,-10-10 0,2 0 0,1-1 0,0-1 0,-22-37 0,22 28 0,1-1 0,1 0 0,1-1 0,2 0 0,1 0 0,2-1 0,0 0 0,2-1 0,1 1 0,2-33 0,2 23 0,2 0 0,2 1 0,1-1 0,2 1 0,2 1 0,1 0 0,22-47 0,-24 65 0,1 0 0,1 1 0,0 1 0,2-1 0,0 2 0,1 0 0,1 1 0,19-18 0,-26 28 0,0 0 0,0 1 0,0-1 0,1 2 0,0-1 0,0 1 0,0 0 0,0 1 0,10-2 0,-12 4 0,0 0 0,0 0 0,0 1 0,0 0 0,0 0 0,0 0 0,0 1 0,0 0 0,0 1 0,0 0 0,0 0 0,0 0 0,10 6 0,-8-3 0,0 0 0,-1 1 0,1-1 0,-1 2 0,0-1 0,-1 1 0,0 0 0,0 1 0,0 0 0,7 13 0,-6-8 0,-1-1 0,-1 1 0,-1 1 0,0-1 0,0 1 0,4 27 0,-6-18 0,0 0 0,-2 0 0,-1 0 0,-1 0 0,0 1 0,-2-1 0,-1-1 0,-1 1 0,-8 25 0,3-24 0,0 0 0,-1-1 0,-2 0 0,0-1 0,-2 0 0,0-1 0,-1-1 0,-1 0 0,-1-1 0,-1-1 0,0-1 0,-2-1 0,1 0 0,-2-2 0,0 0 0,-1-2 0,-34 14 0,46-22 0,11-6 0,18-7 0,1 2 0,0 0 0,0 2 0,1 1 0,0 0 0,0 1 0,0 1 0,0 1 0,0 1 0,0 1 0,22 3 0,-28-1 0,1 0 0,-1 1 0,0 0 0,0 1 0,-1 1 0,0 0 0,1 1 0,-2 0 0,1 1 0,-1 0 0,-1 1 0,1 0 0,-2 1 0,16 18 0,17 32 0,-34-46 0,0 1 0,1-2 0,1 0 0,0 0 0,14 12 0,-23-23 0,1 0 0,0 0 0,-1 0 0,1 0 0,0 0 0,0-1 0,0 1 0,1-1 0,-1 0 0,0 0 0,0 0 0,1 0 0,-1-1 0,0 1 0,1-1 0,-1 0 0,0 0 0,1 0 0,-1 0 0,1-1 0,-1 1 0,0-1 0,1 0 0,-1 0 0,0 0 0,0-1 0,0 1 0,0-1 0,0 1 0,0-1 0,0 0 0,-1 0 0,1 0 0,3-5 0,3-2 0,-1 0 0,0-1 0,-1 0 0,0 0 0,-1-1 0,0 0 0,-1 0 0,6-16 0,-2-1 0,-2 0 0,0 0 0,3-51 0,-7-87 0,-3 155 0,-1-1 0,0 1 0,-5-16 0,4 22 0,0 6 0,-2 12 0,0 21 0,4-17 0,0 0 0,1 0 0,1 0 0,1 0 0,0-1 0,2 1 0,-1-1 0,2 0 0,0 0 0,15 27 0,-16-36 0,-1 1 0,1-1 0,1 0 0,-1 0 0,1 0 0,1-1 0,-1 0 0,1 0 0,0 0 0,0-1 0,1 0 0,-1-1 0,1 0 0,0 0 0,0 0 0,1-1 0,-1 0 0,1-1 0,0 0 0,-1 0 0,1-1 0,11 0 0,-15 0 0,-1-1 0,0 0 0,0-1 0,1 1 0,-1-1 0,0 0 0,0 0 0,0 0 0,0 0 0,0-1 0,0 0 0,0 0 0,0 0 0,-1 0 0,1 0 0,-1-1 0,1 0 0,-1 1 0,0-1 0,0-1 0,0 1 0,-1 0 0,1-1 0,-1 1 0,0-1 0,0 0 0,0 1 0,0-1 0,0 0 0,0-5 0,3-11 0,-1 0 0,-2 1 0,0-2 0,0 1 0,-3-23 0,1 7 0,0 32 0,0-1 0,1 0 0,-1 0 0,1 1 0,0-1 0,0 0 0,1 1 0,-1-1 0,1 1 0,0 0 0,5-8 0,-6 10 0,1 0 0,-1 1 0,1-1 0,0 1 0,-1-1 0,1 1 0,0 0 0,0 0 0,0 0 0,0 0 0,0 0 0,0 0 0,0 0 0,0 1 0,0-1 0,0 1 0,0-1 0,1 1 0,-1 0 0,0 0 0,0 0 0,0 0 0,1 0 0,-1 1 0,0-1 0,0 1 0,4 1 0,1-1 0,0 0 0,0 0 0,0 0 0,0-1 0,0 0 0,0-1 0,0 0 0,0 0 0,0 0 0,7-3 0,37-4 0,-48 8 0,0 0 0,0 1 0,1-1 0,-1 0 0,0 1 0,0 0 0,0 0 0,0 0 0,0 0 0,0 0 0,0 0 0,0 1 0,-1 0 0,1-1 0,0 1 0,2 3 0,-1-1 0,0 0 0,0 1 0,0 0 0,-1-1 0,0 1 0,0 1 0,0-1 0,2 7 0,1 4 0,-1 1 0,-1-1 0,-1 1 0,0 0 0,0 18 0,-1 40 0,-2-67 0,-1 1 0,0-1 0,0-1 0,-1 1 0,0 0 0,0 0 0,-4 8 0,-2-6 0,3-12 0,5 0 0,-1 0 0,1 0 0,0 0 0,-1 0 0,1 0 0,0-1 0,0 1 0,0 0 0,1-2 0,2-9 0,0 1 0,1-1 0,0 1 0,1-1 0,0 1 0,1 1 0,11-18 0,-7 14 0,1 1 0,-1 1 0,2 0 0,0 0 0,17-13 0,-23 21 0,0 1 0,0 0 0,0 0 0,0 0 0,1 1 0,-1 0 0,1 0 0,0 1 0,0 0 0,0 0 0,0 0 0,0 1 0,0 0 0,0 0 0,1 1 0,-1 0 0,0 0 0,0 1 0,0 0 0,1 0 0,-1 1 0,0 0 0,0 0 0,-1 1 0,1-1 0,0 1 0,-1 1 0,0-1 0,0 1 0,0 1 0,0-1 0,0 1 0,-1 0 0,0 0 0,6 7 0,1 4 0,-1 0 0,0 1 0,-1 1 0,-1-1 0,-1 2 0,0-1 0,-1 1 0,-1 0 0,-1 1 0,4 28 0,-9-43-151,1 0-1,-1-1 0,-1 1 0,1 0 1,0-1-1,-1 1 0,0 0 1,-2 5-1,-5 7-6674</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4.652"/>
    </inkml:context>
    <inkml:brush xml:id="br0">
      <inkml:brushProperty name="width" value="0.05" units="cm"/>
      <inkml:brushProperty name="height" value="0.05" units="cm"/>
    </inkml:brush>
  </inkml:definitions>
  <inkml:trace contextRef="#ctx0" brushRef="#br0">2637 95 24575,'-80'-24'-200,"-1"3"-1,-2 4 0,-105-8 0,64 17-200,-193 14 0,183 6-72,0 5 0,-233 64 0,257-48 445,1 5 0,1 5 1,-159 89-1,218-103-6,0 2 0,3 2 1,0 2-1,3 2 0,1 2 0,-74 88 0,97-101-42,1 1 0,2 0 0,0 1 0,2 1-1,-20 56 1,27-61 57,1 1 1,1-1-1,1 1 0,1 0 0,2 0 0,0 0 0,2 0 0,4 32 0,0-29 45,1 1 0,1-1-1,2 0 1,1-1 0,26 52-1,-15-43-150,1-1-1,1-1 1,48 52-1,-20-35-104,1-2-1,3-3 1,1-2-1,99 59 1,-57-48 96,4-5-1,1-3 1,2-6 0,1-4 0,3-4 0,126 20 0,-105-32-53,0-6-1,2-6 0,-1-5 1,262-27-1,-288 8 96,-2-4 0,-1-5 0,-1-4 0,181-76 0,-220 75 44,-2-2 0,0-3 0,-2-3 1,-2-2-1,-2-2 0,-1-3 0,-2-2 1,65-77-1,-89 90 117,-2-2 0,-1-1-1,-2 0 1,-1-2 0,-2 0 0,-2-2 0,-1 0-1,-2 0 1,13-65 0,-23 79-12,-1 0-1,-1 0 1,-1 0 0,-2-1-1,0 1 1,-2 0-1,-6-29 1,3 34-36,0 0-1,-1 0 0,-1 0 1,-1 1-1,-1 0 1,-1 0-1,-1 1 1,0 1-1,-18-20 1,6 13 9,0 1 0,-1 1 1,-2 1-1,0 2 1,-1 1-1,-1 1 1,-1 1-1,-49-20 0,9 10 140,0 4-1,-139-28 1,52 26-72,-242-9-1,-159 43-136,102 39 752,365-32-3635</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5.628"/>
    </inkml:context>
    <inkml:brush xml:id="br0">
      <inkml:brushProperty name="width" value="0.05" units="cm"/>
      <inkml:brushProperty name="height" value="0.05" units="cm"/>
    </inkml:brush>
  </inkml:definitions>
  <inkml:trace contextRef="#ctx0" brushRef="#br0">685 4735 24575,'-15'-2'0,"1"0"0,0-1 0,-1-1 0,2 0 0,-1-1 0,-25-12 0,38 16 0,-27-13 0,0-2 0,0-1 0,2-1 0,1-2 0,0 0 0,1-2 0,1 0 0,1-2 0,-24-33 0,8 3 0,2-1 0,3-2 0,-40-94 0,52 99-43,2-1 0,3 0 0,2-2-1,2 1 1,-8-108 0,17 93-78,4 0-1,3 0 1,2 0 0,21-89 0,-5 67-111,4 1 1,65-149-1,-39 130-31,107-168 1,-45 113 133,222-244 0,174-114 150,184-118 7,-290 276-420,-370 333 408,88-86 58,-103 96 412,0 0 0,-1-2-1,25-41 1,-35 45-65,-7 16-392,0 0 0,0 0 0,0 0 0,1 0 0,-1 0 0,1 0 0,4-4 0,7 11-29,-2 1 0,-9-5 13,-1 0 1,0 0-1,0-1 0,0 1 0,1-1 0,-1 1 0,0-1 0,0 1 0,0-1 1,0 1-1,0-1 0,0 0 0,0 0 0,0 1 0,0-1 0,0 0 0,0 0 1,0 0-1,0 0 0,-1 0 0,1 0 0,-1-1 0,1 1 0,0 0 0,-1-1 1,2-1-204,-1 0 0,-1 0 1,1 0-1,0 0 0,-1 0 1,0 0-1,1 0 1,-2-7-1,-1-4-6636</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5.969"/>
    </inkml:context>
    <inkml:brush xml:id="br0">
      <inkml:brushProperty name="width" value="0.05" units="cm"/>
      <inkml:brushProperty name="height" value="0.05" units="cm"/>
    </inkml:brush>
  </inkml:definitions>
  <inkml:trace contextRef="#ctx0" brushRef="#br0">50 249 24575,'-9'0'0,"7"0"0,-1 1 0,1-1 0,0 0 0,-1 0 0,1 0 0,-1 0 0,1-1 0,0 1 0,-1-1 0,1 1 0,0-1 0,0 0 0,-1 0 0,1 0 0,-2-2 0,4 3 0,-1 0 0,1-1 0,0 1 0,0 0 0,0-1 0,0 1 0,0 0 0,0-1 0,-1 1 0,1-1 0,0 1 0,0 0 0,0-1 0,0 1 0,0 0 0,1-1 0,-1 1 0,0-1 0,0 1 0,0 0 0,0-1 0,0 1 0,0 0 0,1-1 0,-1 1 0,0 0 0,0-1 0,0 1 0,1 0 0,-1 0 0,0-1 0,1 1 0,-1 0 0,0 0 0,0-1 0,1 1 0,-1 0 0,0 0 0,1 0 0,-1 0 0,1-1 0,0 1 0,17-8 0,79-20 0,-25 10 0,61-26 0,147-70 0,-274 111 0,26-9 0,-32 12 0,1 0 0,0-1 0,-1 1 0,1 0 0,0 0 0,-1 0 0,1 0 0,0 0 0,-1 0 0,1 0 0,0 0 0,-1 0 0,1 1 0,0-1 0,-1 0 0,1 0 0,0 0 0,-1 1 0,1-1 0,-1 0 0,1 1 0,0-1 0,-1 1 0,1-1 0,-1 1 0,1-1 0,-1 1 0,1-1 0,-1 1 0,0-1 0,1 1 0,-1-1 0,0 1 0,1 0 0,-1-1 0,0 1 0,0 0 0,0-1 0,1 1 0,-1 1 0,0 6 0,0 1 0,0-1 0,-1 1 0,0-1 0,-1 1 0,-3 12 0,-2 6 0,-4 28 29,-38 229 275,43-231-729,2 0 1,2 0-1,9 75 1,0-71-6402</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6.417"/>
    </inkml:context>
    <inkml:brush xml:id="br0">
      <inkml:brushProperty name="width" value="0.05" units="cm"/>
      <inkml:brushProperty name="height" value="0.05" units="cm"/>
    </inkml:brush>
  </inkml:definitions>
  <inkml:trace contextRef="#ctx0" brushRef="#br0">16 136 24575,'-3'3'0,"2"-2"0,0 0 0,0 0 0,0 0 0,0-1 0,0 1 0,0 0 0,0 0 0,1 1 0,-1-1 0,0 0 0,1 0 0,-1 0 0,1 0 0,-1 3 0,2-3 0,0 0 0,0-1 0,0 1 0,0 0 0,0 0 0,0-1 0,0 1 0,0-1 0,1 1 0,-1-1 0,0 1 0,0-1 0,1 0 0,-1 1 0,0-1 0,0 0 0,1 0 0,-1 0 0,2 0 0,83 5-9,0-3 0,88-10 0,-96 4-112,1849-127-2914,-1909 130 3035,92-13 0,-109 14 17,0 0-1,0 0 1,1 0 0,-1 0-1,0 0 1,0-1 0,1 1 0,-1 0-1,0-1 1,0 1 0,0-1-1,0 1 1,1-1 0,-1 1 0,0-1-1,0 0 1,0 0 0,1-1-1,-3 1 40,-1 1-1,0-1 0,1 0 1,-1 1-1,0-1 0,1 1 1,-1-1-1,0 1 0,1 0 1,-1 0-1,0 0 0,0 0 1,-1 0-1,-74 3 819,-135 21-1,151-15-1894,-18 2-5805</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57.360"/>
    </inkml:context>
    <inkml:brush xml:id="br0">
      <inkml:brushProperty name="width" value="0.05" units="cm"/>
      <inkml:brushProperty name="height" value="0.05" units="cm"/>
    </inkml:brush>
  </inkml:definitions>
  <inkml:trace contextRef="#ctx0" brushRef="#br0">0 228 24575,'21'-72'0,"-16"50"0,1 0 0,1 1 0,2-1 0,16-31 0,-25 52 0,0 0 0,1 0 0,-1 0 0,1 1 0,-1-1 0,1 0 0,-1 0 0,1 0 0,0 1 0,0-1 0,-1 0 0,1 1 0,0-1 0,0 0 0,0 1 0,-1-1 0,1 1 0,0 0 0,0-1 0,0 1 0,0 0 0,0-1 0,0 1 0,2 0 0,-2 0 0,0 1 0,0-1 0,0 1 0,-1-1 0,1 1 0,0-1 0,0 1 0,0 0 0,0 0 0,-1-1 0,1 1 0,0 0 0,0 0 0,-1 0 0,1 0 0,-1 0 0,1 0 0,0 1 0,3 9 0,0-1 0,-1 1 0,2 14 0,-4-22 0,17 111-682,4 118-1,-18-181-6143</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8.481"/>
    </inkml:context>
    <inkml:brush xml:id="br0">
      <inkml:brushProperty name="width" value="0.05" units="cm"/>
      <inkml:brushProperty name="height" value="0.05" units="cm"/>
    </inkml:brush>
  </inkml:definitions>
  <inkml:trace contextRef="#ctx0" brushRef="#br0">1260 0 24575,'8'129'0,"-1"-20"0,-6 55-50,-36 276-1,-83 155-170,-60-12-1,-34-15 121,-288 515 746,497-1075-645,-1-1 0,0 0 0,-1 0 0,1 0 0,-2-1 0,1 1 0,-1-1 0,0-1 0,0 1 0,0-1 0,-1 0 0,1 0 0,-1-1 0,-1 0 0,-8 4 0,4-3 0,-39 15 0,47-18 0,-1-1 0,1 0 0,-1 0 0,1 0 0,-1-1 0,1 0 0,-1 0 0,1 0 0,-7-1 0,10 1 0,0 0 0,-1-1 0,1 1 0,0-1 0,0 1 0,0-1 0,0 1 0,0-1 0,0 0 0,0 0 0,0 1 0,0-1 0,1 0 0,-1 0 0,0 0 0,0 0 0,1 0 0,-1 0 0,0 0 0,0-2 0,1 1 0,5 17 0,3 23 0,3 51 0,-9-60 0,1-1 0,2 1 0,1-1 0,10 31 0,-16-58 0,1 1 0,-1-1 0,1 1 0,0-1 0,-1 1 0,1-1 0,0 1 0,0-1 0,0 0 0,0 0 0,0 1 0,0-1 0,0 0 0,0 0 0,1 0 0,-1 0 0,0 0 0,1 0 0,-1-1 0,1 1 0,-1 0 0,2 0 0,0-1 0,-1 0 0,0 0 0,0 0 0,0 0 0,0-1 0,0 1 0,0-1 0,0 1 0,0-1 0,0 0 0,0 1 0,-1-1 0,1 0 0,3-3 0,6-4 0,-1 0 0,-1-1 0,1 0 0,9-14 0,-17 21 0,41-51 0,30-34 0,-70 84 0,0 0 0,0 0 0,1 0 0,0 0 0,0 1 0,-1-1 0,1 1 0,1 0 0,5-2 0,-8 3 0,0 1 0,0-1 0,0 1 0,0 0 0,0 0 0,0 0 0,0 0 0,0 0 0,0 1 0,0-1 0,0 1 0,0-1 0,0 1 0,-1 0 0,1-1 0,0 1 0,0 0 0,-1 0 0,1 0 0,0 0 0,-1 1 0,1-1 0,-1 0 0,3 3 0,25 35-1365,-16-19-5461</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28.930"/>
    </inkml:context>
    <inkml:brush xml:id="br0">
      <inkml:brushProperty name="width" value="0.05" units="cm"/>
      <inkml:brushProperty name="height" value="0.05" units="cm"/>
    </inkml:brush>
  </inkml:definitions>
  <inkml:trace contextRef="#ctx0" brushRef="#br0">0 534 24575,'6'0'0,"4"0"0,-1 0 0,0 0 0,1 1 0,14 4 0,-21-4 0,0 0 0,0 0 0,-1 0 0,1 0 0,0 1 0,-1 0 0,1-1 0,-1 1 0,0 0 0,1 0 0,-1 0 0,0 0 0,0 1 0,0-1 0,-1 0 0,1 1 0,-1-1 0,3 6 0,2 9 0,0 0 0,4 27 0,8 25 0,-15-63 0,-1 0 0,1 0 0,0 0 0,0 0 0,1 0 0,0-1 0,0 1 0,6 5 0,-8-9 0,1 0 0,0 1 0,0-1 0,0 0 0,0-1 0,0 1 0,1 0 0,-1-1 0,1 0 0,-1 0 0,1 0 0,-1 0 0,1 0 0,-1-1 0,1 1 0,0-1 0,-1 0 0,1 0 0,0-1 0,-1 1 0,1-1 0,-1 0 0,1 0 0,0 0 0,5-3 0,5-2 0,0-1 0,0-1 0,-1 0 0,20-16 0,78-69 0,138-151 0,-82 75 0,17-1-1365,-105 101-5461</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44.719"/>
    </inkml:context>
    <inkml:brush xml:id="br0">
      <inkml:brushProperty name="width" value="0.05" units="cm"/>
      <inkml:brushProperty name="height" value="0.05" units="cm"/>
    </inkml:brush>
  </inkml:definitions>
  <inkml:trace contextRef="#ctx0" brushRef="#br0">26 54 24575,'-3'-3'0,"-3"-4"0,-2-3 0,2-4 0,4 1 0,5 6 0,8 10 0,6 10 0,1 11 0,2 11 0,3 10 0,0 10 0,0 7 0,-2 7 0,-4 7 0,-5 2 0,-5-13-8191</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7:45.493"/>
    </inkml:context>
    <inkml:brush xml:id="br0">
      <inkml:brushProperty name="width" value="0.05" units="cm"/>
      <inkml:brushProperty name="height" value="0.05" units="cm"/>
    </inkml:brush>
  </inkml:definitions>
  <inkml:trace contextRef="#ctx0" brushRef="#br0">17 115 24575,'0'-10'0,"-1"1"0,-1 0 0,-3-15 0,3 17 0,0 0 0,0-1 0,1 1 0,0-1 0,1 1 0,0-9 0,2 14 0,2 7 0,2 10 0,28 104 0,-23-75 0,2-1 0,35 81 0,-42-112 0,1 0 0,0-1 0,0 1 0,1-1 0,17 18 0,-19-24 0,0 0 0,0-1 0,0 1 0,1-1 0,-1 0 0,1-1 0,0 0 0,0 0 0,1 0 0,-1-1 0,15 3 0,16 0 0,0-2 0,74-3 0,78-18 0,-152 14 0,175-25-1365,-122 15-5461</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57.701"/>
    </inkml:context>
    <inkml:brush xml:id="br0">
      <inkml:brushProperty name="width" value="0.05" units="cm"/>
      <inkml:brushProperty name="height" value="0.05" units="cm"/>
    </inkml:brush>
  </inkml:definitions>
  <inkml:trace contextRef="#ctx0" brushRef="#br0">75 137 24575,'-5'-3'0,"-9"-4"0,-4-3 0,1-3 0,3-3 0,8 2 0,6 1 0,10 2 0,12 0 0,10 2 0,9-1 0,10 2 0,3 2 0,6 2 0,-9 2-8191</inkml:trace>
  <inkml:trace contextRef="#ctx0" brushRef="#br0" timeOffset="1">245 172 24575,'-11'3'0,"-13"3"0,-11 2 0,-5 1 0,-2 0 0,4-2 0,11-2 0,12-1 0,16-3 0,15 0 0,18-4 0,13-1 0,14-4 0,11 1 0,8-2 0,-10 1-8191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58.886"/>
    </inkml:context>
    <inkml:brush xml:id="br0">
      <inkml:brushProperty name="width" value="0.05" units="cm"/>
      <inkml:brushProperty name="height" value="0.05" units="cm"/>
    </inkml:brush>
  </inkml:definitions>
  <inkml:trace contextRef="#ctx0" brushRef="#br0">347 169 24575,'0'-4'0,"0"-11"0,0 1 0,-1-1 0,-1 1 0,-5-28 0,6 38 0,-1 1 0,1-1 0,0 1 0,-1-1 0,0 1 0,0 0 0,0 0 0,0 0 0,-1 0 0,1 0 0,-1 0 0,1 1 0,-1-1 0,0 1 0,0 0 0,0 0 0,0 0 0,-1 0 0,1 0 0,0 1 0,-1-1 0,0 1 0,1 0 0,-6-1 0,2 1 0,0 1 0,0 0 0,1 0 0,-1 0 0,0 1 0,0 0 0,0 0 0,1 0 0,-1 1 0,1 0 0,-1 1 0,1 0 0,0-1 0,0 2 0,0-1 0,0 1 0,1 0 0,-8 7 0,1 0 0,0 0 0,1 1 0,0 0 0,1 1 0,1 0 0,-14 25 0,15-21 0,0 0 0,1 1 0,1-1 0,1 1 0,0 0 0,1 1 0,1-1 0,1 1 0,1-1 0,0 1 0,4 32 0,-2-41 0,1 0 0,0-1 0,0 1 0,1-1 0,0 1 0,1-1 0,0 0 0,0 0 0,1 0 0,0-1 0,1 0 0,0 0 0,0 0 0,0-1 0,1 0 0,0 0 0,1 0 0,0-1 0,0 0 0,0-1 0,0 0 0,1 0 0,16 6 0,-7-5 0,1-1 0,0 0 0,0-2 0,0 0 0,1-1 0,-1-1 0,0-1 0,1 0 0,-1-2 0,1 0 0,22-6 0,-22 3 0,-1 0 0,0-2 0,0 0 0,-1-1 0,0 0 0,0-2 0,-1 0 0,-1-1 0,1-1 0,26-25 0,-36 30 0,0-1 0,-1 0 0,0 0 0,-1 0 0,0 0 0,0-1 0,-1 0 0,0 0 0,0-1 0,-1 1 0,0-1 0,-1 1 0,2-14 0,-3 18 0,-1-1 0,0 1 0,0-1 0,-1 0 0,1 1 0,-1-1 0,0 1 0,-1-1 0,1 1 0,-1 0 0,0-1 0,0 1 0,-1 0 0,0 0 0,0 1 0,0-1 0,0 0 0,-1 1 0,1 0 0,-1 0 0,0 0 0,0 0 0,-1 1 0,-7-5 0,6 4 0,0 1 0,0 0 0,0 0 0,0 1 0,-1-1 0,1 1 0,-1 1 0,0-1 0,-13 0 0,18 2 0,-1 0 0,0 0 0,0 0 0,1 1 0,-1-1 0,0 1 0,1-1 0,-1 1 0,1 0 0,-1 0 0,1 0 0,-1 1 0,1-1 0,-1 1 0,1-1 0,0 1 0,0 0 0,0-1 0,0 1 0,0 0 0,0 0 0,1 1 0,-1-1 0,1 0 0,-1 1 0,1-1 0,-1 3 0,-2 5 0,1 0 0,1 0 0,0 0 0,0 1 0,1-1 0,0 0 0,1 1 0,1 15 0,1-11 0,0 0 0,1 0 0,0 0 0,1 0 0,7 16 0,-8-24 0,0-1 0,1 1 0,0 0 0,0-1 0,0 0 0,1 0 0,0 0 0,0-1 0,1 0 0,-1 0 0,1 0 0,0 0 0,0-1 0,1 0 0,9 4 0,-11-6 0,-1 0 0,1-1 0,0 1 0,0-1 0,0 0 0,0-1 0,0 1 0,0-1 0,0 0 0,0 0 0,0-1 0,0 0 0,0 0 0,0 0 0,-1 0 0,1-1 0,0 1 0,-1-1 0,1 0 0,-1-1 0,1 1 0,-1-1 0,8-6 0,-3 0 0,-1 1 0,1-2 0,-1 1 0,-1-1 0,0-1 0,0 1 0,-1-1 0,0 0 0,-1-1 0,0 1 0,-1-1 0,-1 0 0,0 0 0,0 0 0,1-23 0,-3 31 0,-2 0 0,1 1 0,0-1 0,-1 0 0,1 1 0,-1-1 0,0 0 0,-1 1 0,1-1 0,0 1 0,-1 0 0,0-1 0,-3-4 0,-9-19 0,14 25 0,0 1 0,-1 0 0,1-1 0,0 1 0,0-1 0,1 1 0,-1 0 0,0-1 0,0 1 0,1-1 0,-1 1 0,1 0 0,-1-1 0,1 1 0,0 0 0,-1 0 0,1-1 0,0 1 0,0 0 0,0 0 0,0 0 0,0 0 0,0 0 0,2-1 0,1-2 0,0 1 0,1-1 0,-1 1 0,10-5 0,-8 6 0,-1 0 0,1 0 0,-1 0 0,1 0 0,0 1 0,0 0 0,0 0 0,-1 1 0,1-1 0,0 1 0,0 1 0,0-1 0,0 1 0,0 0 0,0 0 0,-1 1 0,1-1 0,-1 1 0,1 1 0,-1-1 0,1 1 0,-1 0 0,0 0 0,0 0 0,-1 1 0,1 0 0,-1 0 0,0 0 0,0 0 0,5 7 0,1 6 0,-1 1 0,0 1 0,-1 0 0,-1 0 0,-1 0 0,0 1 0,-2 0 0,0 0 0,1 36 0,-5-49 0,0 0 0,0 0 0,-1-1 0,0 1 0,-3 10 0,3-15 0,0 1 0,0 0 0,0-1 0,0 1 0,0-1 0,-1 0 0,1 1 0,-1-1 0,1 0 0,-1 0 0,0 0 0,0 0 0,0 0 0,0 0 0,0 0 0,-3 1 0,4-2 0,0-1 0,0 0 0,0 0 0,-1 1 0,1-1 0,0 0 0,0 0 0,0 0 0,0 0 0,0 0 0,0 0 0,0-1 0,0 1 0,0 0 0,0 0 0,0-1 0,0 1 0,0-1 0,0 1 0,0-1 0,0 1 0,0-1 0,1 1 0,-1-1 0,0 0 0,0 0 0,1 1 0,-1-1 0,0 0 0,1 0 0,-1 0 0,1 0 0,-1 0 0,1 0 0,-1 0 0,0-2 0,-1-2 0,-1-1 0,1 0 0,0 0 0,-2-12 0,3 4 0,0 0 0,1 0 0,1 0 0,0 0 0,0 0 0,2 1 0,0-1 0,0 0 0,1 1 0,11-23 0,-7 18 0,1 1 0,0 0 0,2 1 0,0 0 0,0 1 0,1 0 0,19-17 0,-24 26 0,-1 0 0,1 1 0,0 0 0,1 1 0,-1 0 0,16-7 0,-21 10 0,0 1 0,0-1 0,0 0 0,0 1 0,0-1 0,0 1 0,0 0 0,0-1 0,1 1 0,-1 0 0,0 1 0,0-1 0,0 0 0,0 0 0,1 1 0,-1 0 0,0-1 0,0 1 0,0 0 0,0 0 0,0 0 0,-1 0 0,1 0 0,0 0 0,0 1 0,-1-1 0,1 1 0,-1-1 0,1 1 0,-1 0 0,3 3 0,0 2 0,0 0 0,-1 1 0,0-1 0,0 1 0,-1 0 0,0 0 0,2 13 0,0 61 0,-3-38 0,3-25 0,-4-19 0,0 0 0,1 0 0,-1 0 0,0 0 0,0 0 0,1 0 0,-1 0 0,0 1 0,0-1 0,1 0 0,-1 0 0,0 0 0,0 0 0,1 0 0,-1 0 0,0 0 0,0 0 0,0 0 0,1 0 0,-1-1 0,0 1 0,0 0 0,1 0 0,-1 0 0,0 0 0,0 0 0,0 0 0,1 0 0,-1-1 0,0 1 0,0 0 0,0 0 0,1 0 0,-1 0 0,0-1 0,0 1 0,0 0 0,0-1 0,21-32 0,-13 18 0,8-11 0,39-46 0,-49 66 0,0 0 0,-1 0 0,2 0 0,-1 1 0,1 0 0,0 0 0,0 1 0,0 0 0,0 0 0,1 1 0,0-1 0,11-2 0,-16 6 0,0-1 0,0 0 0,0 1 0,0 0 0,0 0 0,0 0 0,0 0 0,0 0 0,0 1 0,0-1 0,0 1 0,0 0 0,0 0 0,0 0 0,0 0 0,0 1 0,-1-1 0,1 1 0,-1-1 0,4 3 0,-3 0 0,0-1 0,-1 1 0,1-1 0,-1 1 0,1 0 0,-1 0 0,0 0 0,-1 0 0,1 0 0,-1 1 0,1-1 0,0 6 0,0 5 0,-1 1 0,0-1 0,-1 0 0,-1 1 0,0-1 0,-7 30 0,0-13-1365,0-5-5461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59.446"/>
    </inkml:context>
    <inkml:brush xml:id="br0">
      <inkml:brushProperty name="width" value="0.05" units="cm"/>
      <inkml:brushProperty name="height" value="0.05" units="cm"/>
    </inkml:brush>
  </inkml:definitions>
  <inkml:trace contextRef="#ctx0" brushRef="#br0">2 92 24575,'2'0'0,"0"1"0,0-1 0,-1 0 0,1 1 0,0 0 0,0-1 0,-1 1 0,1 0 0,0 0 0,-1 0 0,1 0 0,-1 0 0,1 0 0,-1 0 0,0 1 0,1-1 0,-1 0 0,0 1 0,0-1 0,0 1 0,0-1 0,0 1 0,0 0 0,0-1 0,-1 1 0,1 0 0,-1 0 0,1 2 0,2 7 0,0 0 0,-1 1 0,0 14 0,-2-21 0,8 253 0,-3-18 0,1-148 0,-6-91 0,0-1 0,0 0 0,0 0 0,0 0 0,0 0 0,0 0 0,0 1 0,1-1 0,-1 0 0,0 0 0,0 0 0,0 0 0,0 0 0,0 1 0,0-1 0,0 0 0,0 0 0,0 0 0,0 0 0,0 1 0,0-1 0,0 0 0,0 0 0,-1 0 0,1 0 0,0 0 0,0 1 0,0-1 0,0 0 0,0 0 0,0 0 0,0 0 0,0 0 0,0 0 0,-1 1 0,1-1 0,0 0 0,0 0 0,0 0 0,0 0 0,0 0 0,0 0 0,-1 0 0,1 0 0,0 0 0,0 0 0,0 0 0,0 0 0,-1 0 0,1 0 0,0 0 0,-6-9 0,-4-18 0,-6-42 0,3-1 0,3 0 0,3-1 0,3 0 0,8-96 0,-3 150 0,1 1 0,1-1 0,0 1 0,2 0 0,0 1 0,0-1 0,1 1 0,11-19 0,-14 29 0,0 0 0,0 0 0,0 1 0,1-1 0,-1 1 0,1-1 0,0 1 0,1 1 0,-1-1 0,1 0 0,0 1 0,-1 0 0,1 0 0,1 1 0,-1-1 0,0 1 0,0 0 0,1 1 0,0-1 0,-1 1 0,1 0 0,0 0 0,-1 1 0,1 0 0,0 0 0,-1 0 0,7 1 0,-7 0 0,-1 0 0,1 0 0,-1 0 0,1 1 0,-1-1 0,0 1 0,0 0 0,0 0 0,0 0 0,0 1 0,0 0 0,0-1 0,-1 1 0,0 1 0,1-1 0,-1 0 0,0 1 0,-1-1 0,1 1 0,-1 0 0,1 0 0,-1 0 0,0 0 0,-1 1 0,1-1 0,1 6 0,-2-3 0,0 1 0,0-1 0,0 0 0,-1 1 0,0-1 0,-1 1 0,0-1 0,0 0 0,0 1 0,-1-1 0,0 0 0,-1 0 0,1 0 0,-1 0 0,-6 10 0,0-5-105,0 0 0,-1 0 0,-1-1 0,1 0 0,-2-1 0,1 0 0,-2-1 0,1 0 0,-1-1 0,0 0 0,-1-1 0,-16 6 0,10-6-6721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00.101"/>
    </inkml:context>
    <inkml:brush xml:id="br0">
      <inkml:brushProperty name="width" value="0.05" units="cm"/>
      <inkml:brushProperty name="height" value="0.05" units="cm"/>
    </inkml:brush>
  </inkml:definitions>
  <inkml:trace contextRef="#ctx0" brushRef="#br0">15 70 24575,'10'-6'0,"-10"15"0,-12 26 0,7-22 0,2-1 0,1 0 0,1 1 0,0-1 0,1 0 0,0 0 0,0 0 0,2 1 0,-1-1 0,1 0 0,1 0 0,1-1 0,8 22 0,-10-27 0,1 0 0,-1-1 0,2 1 0,-1-1 0,0 0 0,1 0 0,0 0 0,0 0 0,1 0 0,-1-1 0,1 0 0,0 0 0,0-1 0,0 1 0,0-1 0,1 0 0,0 0 0,-1-1 0,1 1 0,0-1 0,0-1 0,0 1 0,0-1 0,1 0 0,-1-1 0,11 1 0,-10-2 0,0 0 0,0 0 0,0-1 0,0 0 0,-1 0 0,1-1 0,-1 0 0,1 0 0,-1 0 0,0-1 0,0 0 0,0 0 0,-1 0 0,1-1 0,-1 0 0,0 0 0,0 0 0,-1-1 0,0 0 0,0 1 0,0-2 0,-1 1 0,1 0 0,-2-1 0,1 1 0,-1-1 0,2-8 0,-2 9 0,0 0 0,-1-1 0,0 1 0,0-1 0,-1 1 0,0 0 0,0-1 0,0 1 0,-1-1 0,0 1 0,0-1 0,-1 1 0,0 0 0,0 0 0,0 0 0,-1 0 0,1 0 0,-2 0 0,1 1 0,0 0 0,-1-1 0,0 1 0,-1 0 0,1 1 0,-1-1 0,0 1 0,0 0 0,0 0 0,-11-6 0,5 5 0,1 1 0,-1 0 0,0 1 0,-1 0 0,1 1 0,-14-2 0,17 3 0,1 1 0,-1 0 0,1 0 0,-1 0 0,0 1 0,1 0 0,-1 1 0,1-1 0,-1 1 0,-7 4 0,14-6 0,0 1 0,0-1 0,0 1 0,0-1 0,0 1 0,0-1 0,0 1 0,1 0 0,-1-1 0,0 1 0,0 0 0,1 0 0,-1 0 0,0 0 0,1-1 0,-1 1 0,1 0 0,-2 2 0,2-2 0,0-1 0,0 1 0,0 0 0,1-1 0,-1 1 0,0 0 0,0-1 0,0 1 0,0 0 0,1-1 0,-1 1 0,0 0 0,1-1 0,-1 1 0,0 0 0,1-1 0,-1 1 0,1-1 0,-1 1 0,1-1 0,0 1 0,2 2 0,1-1 0,-1 1 0,1-1 0,0 0 0,0 0 0,0 0 0,6 1 0,9 2 0,-1-1 0,1-1 0,1 0 0,-1-2 0,0 0 0,0-2 0,27-2 0,-20-1 0,0-1 0,0-1 0,-1-1 0,47-20 0,-63 23 0,0 0 0,0-1 0,9-7 0,-16 11 0,-1-1 0,1 1 0,0-1 0,0 1 0,-1-1 0,1 0 0,-1 1 0,0-1 0,1 0 0,-1 0 0,0 0 0,0 0 0,0 0 0,0 0 0,0 0 0,-1 0 0,1-1 0,-1 1 0,1-4 0,-1 5 0,0 0 0,0 0 0,-1 0 0,1 0 0,-1 0 0,1 0 0,-1 0 0,1 0 0,-1 0 0,1 0 0,-1 0 0,0 0 0,1 0 0,-1 1 0,0-1 0,0 0 0,0 0 0,1 1 0,-1-1 0,0 1 0,0-1 0,0 1 0,0-1 0,0 1 0,0-1 0,0 1 0,-1 0 0,1 0 0,0-1 0,0 1 0,0 0 0,0 0 0,0 0 0,0 0 0,0 0 0,0 1 0,-2-1 0,-2 1 0,1-1 0,-1 1 0,0 0 0,0 0 0,1 1 0,-1-1 0,-6 4 0,9-4 0,-1 1 0,1-1 0,0 1 0,-1 0 0,1-1 0,0 1 0,0 0 0,0 1 0,0-1 0,1 0 0,-1 0 0,0 1 0,1-1 0,0 1 0,-1 0 0,1-1 0,0 1 0,1 0 0,-1-1 0,0 1 0,1 0 0,-1 0 0,1 0 0,0 0 0,0-1 0,0 1 0,0 0 0,1 0 0,-1 0 0,1 0 0,0-1 0,0 1 0,1 4 0,4 5 0,-1 0 0,2-1 0,-1 0 0,2 0 0,-1-1 0,11 12 0,11 11 0,0-2 0,-2 1 0,-2 1 0,31 52 0,-55-83 0,0 0 0,0 1 0,0-1 0,0 0 0,0 0 0,0 1 0,-1-1 0,1 1 0,-1-1 0,1 1 0,-1-1 0,0 0 0,0 1 0,0-1 0,-1 1 0,1-1 0,0 1 0,-1-1 0,0 0 0,-1 5 0,1-5 0,-1-1 0,1 1 0,-1 0 0,1-1 0,-1 1 0,0-1 0,1 0 0,-1 1 0,0-1 0,0 0 0,0 0 0,0 0 0,0-1 0,0 1 0,0 0 0,0-1 0,0 1 0,0-1 0,0 0 0,-1 1 0,1-1 0,0 0 0,-4-1 0,-2 0-227,-1 0-1,1-1 1,0 1-1,-1-2 1,-8-3-1,-9-5-6598</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00.457"/>
    </inkml:context>
    <inkml:brush xml:id="br0">
      <inkml:brushProperty name="width" value="0.05" units="cm"/>
      <inkml:brushProperty name="height" value="0.05" units="cm"/>
    </inkml:brush>
  </inkml:definitions>
  <inkml:trace contextRef="#ctx0" brushRef="#br0">1 0 24575,'3'0'0,"1"6"0,-1 5 0,0 3 0,0 5 0,-2 3 0,0 3 0,-1 3 0,0 2 0,0 3 0,0-2 0,-1-4 0,1-2 0,0-4 0,0-5-8191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00.780"/>
    </inkml:context>
    <inkml:brush xml:id="br0">
      <inkml:brushProperty name="width" value="0.05" units="cm"/>
      <inkml:brushProperty name="height" value="0.05" units="cm"/>
    </inkml:brush>
  </inkml:definitions>
  <inkml:trace contextRef="#ctx0" brushRef="#br0">4 209 24575,'-2'-55'0,"1"32"0,0-1 0,2 0 0,5-37 0,-6 60 0,0 0 0,0 0 0,1 0 0,-1 1 0,0-1 0,0 0 0,0 0 0,1 0 0,-1 0 0,0 0 0,1 1 0,-1-1 0,1 0 0,-1 0 0,1 1 0,-1-1 0,1 0 0,0 1 0,-1-1 0,1 0 0,0 1 0,-1-1 0,1 1 0,0-1 0,0 1 0,0 0 0,-1-1 0,1 1 0,0 0 0,0 0 0,0-1 0,0 1 0,0 0 0,0 0 0,-1 0 0,1 0 0,0 0 0,0 0 0,0 0 0,0 0 0,0 0 0,0 1 0,0-1 0,-1 0 0,1 1 0,0-1 0,0 0 0,1 2 0,5 2 0,0 1 0,0 0 0,0 0 0,8 8 0,-4-3 0,25 15 0,-27-20 0,0 1 0,-1 0 0,1 1 0,-1-1 0,-1 2 0,13 13 0,-16-15 0,-1 0 0,0 0 0,-1 1 0,1-1 0,-1 1 0,0-1 0,1 13 0,2 51 0,-3-27 0,37 232 115,-21-163-1595,-13-80-5346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6:55.291"/>
    </inkml:context>
    <inkml:brush xml:id="br0">
      <inkml:brushProperty name="width" value="0.05" units="cm"/>
      <inkml:brushProperty name="height" value="0.05" units="cm"/>
    </inkml:brush>
  </inkml:definitions>
  <inkml:trace contextRef="#ctx0" brushRef="#br0">1361 97 24575,'-35'-7'0,"-1"1"0,0 2 0,0 2 0,0 1 0,0 1 0,-53 9 0,36 0 0,1 2 0,1 2 0,-87 35 0,92-27-30,0 2 1,1 2-1,1 2 0,2 2 0,1 1 0,1 3 0,2 1 0,1 2 0,1 1 1,-45 64-1,46-50-7,1 1 1,3 1-1,3 2 1,2 1-1,2 1 1,3 1-1,2 1 1,-15 86-1,28-111 37,2 0 0,1 1 0,2-1 0,1 1 0,2-1 0,1 0 0,12 54 0,-10-68 0,1 1 0,1-1 0,1 0 0,1-1 0,1 0 0,0 0 0,1-1 0,1 0 0,1-1 0,1-1 0,0 0 0,1-1 0,22 19 0,-13-16-14,1-1 0,1-2 0,0 0 0,1-1 0,1-2-1,46 14 1,-35-15-29,0-3-1,0-1 1,1-1-1,63-1 0,-49-6 5,0-3-1,-1-3 1,0-1-1,0-3 0,-1-2 1,0-2-1,87-40 1,-93 32 39,-1-1 0,-1-3 0,-2-2 0,-1-1 0,-1-2 0,-1-2 0,-2-2 0,-2-1 0,-1-2 0,-2-1 0,-2-1 0,-2-2 0,-2-1 0,-1-1 0,-2-1 0,-3-1 0,-2 0 0,-1-2 0,14-77 0,-20 74 0,-3-1 0,-2 0 0,-2-1 0,-3 1 0,-2-1 0,-15-92 0,11 118 0,-2 1 0,-1 0 0,-1 0 0,-1 1 0,-2 0 0,-17-28 0,18 36 0,-1 1 0,-1 0 0,-1 0 0,0 2 0,-1 0 0,0 0 0,-2 2 0,1 0 0,-21-11 0,7 7 0,-1 2 0,-1 1 0,0 2 0,-1 1 0,0 2 0,-1 1 0,0 1 0,-64-3 0,11 7 0,1 4 0,-117 17 0,136-10-155,1 2-1,0 4 1,-118 41 0,130-31-6125</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01.122"/>
    </inkml:context>
    <inkml:brush xml:id="br0">
      <inkml:brushProperty name="width" value="0.05" units="cm"/>
      <inkml:brushProperty name="height" value="0.05" units="cm"/>
    </inkml:brush>
  </inkml:definitions>
  <inkml:trace contextRef="#ctx0" brushRef="#br0">5 255 24575,'-3'-12'0,"1"2"0,3 9 0,-1 1 0,1-1 0,-1 1 0,1-1 0,-1 1 0,1-1 0,0 1 0,-1-1 0,1 1 0,0-1 0,-1 1 0,1 0 0,0 0 0,0-1 0,-1 1 0,1 0 0,0 0 0,0 0 0,30-7 0,60-3 0,-32 5 0,-31 2 0,152-23 0,-150 19 0,0 0 0,0-2 0,52-23 0,-76 29 0,0-1 0,0 1 0,0-1 0,0-1 0,-1 1 0,1-1 0,7-9 0,-12 13 0,0 0 0,0-1 0,0 1 0,0 0 0,0-1 0,0 1 0,0-1 0,-1 1 0,1-1 0,-1 1 0,1-1 0,-1 0 0,1 1 0,-1-1 0,0 0 0,0 1 0,0-1 0,0 0 0,0 1 0,0-1 0,0 0 0,-1 1 0,1-1 0,-1 0 0,1 1 0,-1-1 0,0 1 0,1-1 0,-1 1 0,0-1 0,0 1 0,0 0 0,0-1 0,0 1 0,0 0 0,-1 0 0,-1-2 0,0 0 0,0 1 0,1 0 0,-1 1 0,0-1 0,0 0 0,0 1 0,-1 0 0,1 0 0,0 0 0,0 0 0,-1 0 0,1 0 0,0 1 0,-1 0 0,-5 0 0,3 0 0,0 1 0,0 0 0,0 1 0,0-1 0,0 1 0,0 0 0,0 1 0,-6 3 0,1 1 0,-1 0 0,1 1 0,0 1 0,0 0 0,1 1 0,0-1 0,-9 14 0,13-15 0,1 0 0,0 0 0,0 1 0,0 0 0,1 0 0,1 0 0,-1 1 0,2-1 0,-1 1 0,1-1 0,1 1 0,0 0 0,0 0 0,1 0 0,0 0 0,2 12 0,-1-15 0,0 0 0,1 1 0,0-1 0,1-1 0,-1 1 0,1 0 0,1-1 0,-1 1 0,1-1 0,0 0 0,0 0 0,1-1 0,0 1 0,0-1 0,0 0 0,1 0 0,-1-1 0,1 1 0,0-1 0,1-1 0,-1 1 0,12 4 0,-6-4 43,-1-1 0,1 0-1,0 0 1,1-1 0,-1-1-1,0 0 1,17-1 0,-6-1-612,0-2 0,42-10 0,-11-1-6257</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02.083"/>
    </inkml:context>
    <inkml:brush xml:id="br0">
      <inkml:brushProperty name="width" value="0.05" units="cm"/>
      <inkml:brushProperty name="height" value="0.05" units="cm"/>
    </inkml:brush>
  </inkml:definitions>
  <inkml:trace contextRef="#ctx0" brushRef="#br0">73 36 24575,'-10'-1'0,"0"0"0,0 0 0,0-1 0,0 0 0,-11-4 0,21 6 0,1 0 0,-1-1 0,0 1 0,0 0 0,0 0 0,1 0 0,-1 0 0,0 0 0,0 0 0,0 0 0,0-1 0,0 1 0,1 0 0,-1 0 0,0 0 0,0 0 0,0-1 0,0 1 0,0 0 0,0 0 0,0 0 0,0-1 0,0 1 0,0 0 0,0 0 0,0 0 0,0 0 0,0-1 0,0 1 0,0 0 0,0 0 0,0 0 0,0-1 0,0 1 0,0 0 0,0 0 0,0 0 0,0-1 0,0 1 0,0 0 0,0 0 0,0 0 0,0 0 0,-1-1 0,1 1 0,0 0 0,0 0 0,0 0 0,0 0 0,0 0 0,-1-1 0,1 1 0,0 0 0,0 0 0,0 0 0,-1 0 0,1 0 0,0 0 0,0 0 0,0 0 0,-1 0 0,1 0 0,0 0 0,0 0 0,17-5 0,18 0 0,1 3 0,-1 1 0,1 1 0,-1 2 0,1 2 0,-1 1 0,41 12 0,-67-15 0,-1 0 0,0 1 0,0 0 0,0 1 0,0 0 0,0 0 0,12 9 0,-18-11 0,0 0 0,0 0 0,0 0 0,0 0 0,0 0 0,0 1 0,-1-1 0,1 0 0,-1 1 0,0-1 0,0 1 0,0-1 0,0 1 0,0 0 0,0 0 0,-1-1 0,0 1 0,1 0 0,-1 0 0,0-1 0,0 1 0,0 0 0,-1 0 0,1 0 0,-1-1 0,1 1 0,-3 5 0,-1 1 0,0 0 0,-1 1 0,0-2 0,-1 1 0,0 0 0,0-1 0,-14 14 0,-60 48 0,65-58 0,-23 17 0,26-21 0,-1 1 0,2 0 0,-1 1 0,1 1 0,1-1 0,-1 2 0,-10 15 0,21-26 0,-1 1 0,0-1 0,1 1 0,-1-1 0,1 0 0,-1 1 0,1-1 0,0 1 0,0-1 0,-1 1 0,1-1 0,0 1 0,0-1 0,1 1 0,-1-1 0,0 1 0,0-1 0,1 1 0,-1-1 0,1 1 0,-1-1 0,1 0 0,0 1 0,-1-1 0,1 0 0,0 0 0,0 1 0,0-1 0,0 0 0,0 0 0,0 0 0,0 0 0,0 0 0,1 0 0,-1 0 0,2 0 0,4 3 0,-1-1 0,1 1 0,0-2 0,0 1 0,0-1 0,8 2 0,10 0-227,0-1-1,0 0 1,1-2-1,-1-1 1,47-7-1,-23 0-6598</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02.607"/>
    </inkml:context>
    <inkml:brush xml:id="br0">
      <inkml:brushProperty name="width" value="0.05" units="cm"/>
      <inkml:brushProperty name="height" value="0.05" units="cm"/>
    </inkml:brush>
  </inkml:definitions>
  <inkml:trace contextRef="#ctx0" brushRef="#br0">117 11 24575,'-9'0'0,"-8"0"0,-8 0 0,-5 0 0,6 0 0,12 0 0,15 0 0,14 0 0,17 0 0,14 0 0,10 0 0,5-3 0,2-1 0,-9 1-8191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03.658"/>
    </inkml:context>
    <inkml:brush xml:id="br0">
      <inkml:brushProperty name="width" value="0.05" units="cm"/>
      <inkml:brushProperty name="height" value="0.05" units="cm"/>
    </inkml:brush>
  </inkml:definitions>
  <inkml:trace contextRef="#ctx0" brushRef="#br0">124 4 24575,'0'-1'0,"0"1"0,0 0 0,0 0 0,0 0 0,-1-1 0,1 1 0,0 0 0,0 0 0,0 0 0,0 0 0,-1 0 0,1-1 0,0 1 0,0 0 0,0 0 0,-1 0 0,1 0 0,0 0 0,0 0 0,0 0 0,-1 0 0,1 0 0,0 0 0,0 0 0,-1 0 0,1 0 0,0 0 0,0 0 0,-1 0 0,1 0 0,0 0 0,0 0 0,0 0 0,-1 0 0,1 0 0,0 0 0,0 0 0,0 1 0,-1-1 0,-4 11 0,2 15 0,3-26 0,0 125 0,-1 22 0,1-145 10,0-1 0,0 1 0,0 0 0,-1-1-1,1 1 1,-1-1 0,1 0 0,-1 1 0,0-1-1,1 1 1,-1-1 0,0 0 0,0 1 0,0-1 0,0 0-1,0 0 1,0 0 0,0 0 0,0 0 0,-1 0-1,-1 2 1,-3-1 8,1 0 0,0 0-1,-1 0 1,-10 1 0,12-2-157,0-1 0,0 1-1,0 0 1,-1 1 0,1-1 0,1 1 0,-1-1 0,0 1-1,0 0 1,1 1 0,-5 2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03.991"/>
    </inkml:context>
    <inkml:brush xml:id="br0">
      <inkml:brushProperty name="width" value="0.05" units="cm"/>
      <inkml:brushProperty name="height" value="0.05" units="cm"/>
    </inkml:brush>
  </inkml:definitions>
  <inkml:trace contextRef="#ctx0" brushRef="#br0">0 81 24575,'3'0'0,"7"0"0,4 0 0,9-3 0,6-1 0,7-2 0,3-1 0,4-2 0,3 1 0,-1-2 0,1 2 0,-4 2 0,-4 1 0,-5 0 0,-6-1 0,-7 2-8191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04.333"/>
    </inkml:context>
    <inkml:brush xml:id="br0">
      <inkml:brushProperty name="width" value="0.05" units="cm"/>
      <inkml:brushProperty name="height" value="0.05" units="cm"/>
    </inkml:brush>
  </inkml:definitions>
  <inkml:trace contextRef="#ctx0" brushRef="#br0">0 120 24575,'0'-3'0,"3"-4"0,4 0 0,4-3 0,5-2 0,6 1 0,6 0 0,3 1 0,5-1 0,5 3 0,2 1 0,2 0 0,-1 1 0,-5 1 0,-3 2 0,-8 1-8191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04.692"/>
    </inkml:context>
    <inkml:brush xml:id="br0">
      <inkml:brushProperty name="width" value="0.05" units="cm"/>
      <inkml:brushProperty name="height" value="0.05" units="cm"/>
    </inkml:brush>
  </inkml:definitions>
  <inkml:trace contextRef="#ctx0" brushRef="#br0">4 75 24575,'-3'0'0,"2"0"0,7 0 0,9-3 0,6-1 0,7-2 0,4-1 0,5-2 0,2 1 0,0 1 0,-3 0 0,-6 0 0,-4 2 0,-4-1 0,-6 0-8191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05.588"/>
    </inkml:context>
    <inkml:brush xml:id="br0">
      <inkml:brushProperty name="width" value="0.05" units="cm"/>
      <inkml:brushProperty name="height" value="0.05" units="cm"/>
    </inkml:brush>
  </inkml:definitions>
  <inkml:trace contextRef="#ctx0" brushRef="#br0">71 92 24575,'-8'-10'0,"-9"-5"0,11 17 0,3 12 0,1 31 0,3 45 0,1-59 0,-1-1 0,-1 1 0,-2-1 0,-9 45 0,11-74 0,0 1 0,-1 0 0,1-1 0,-1 1 0,1-1 0,-1 1 0,0-1 0,0 1 0,0-1 0,0 0 0,0 1 0,0-1 0,-1 2 0,1-3 0,1 0 0,0 0 0,0 0 0,0 0 0,0 0 0,-1 0 0,1 0 0,0 0 0,0 0 0,0 0 0,-1 0 0,1 0 0,0 0 0,0 0 0,0 0 0,-1 0 0,1 0 0,0 0 0,0 0 0,0 0 0,-1 0 0,1 0 0,0 0 0,0 0 0,0 0 0,0 0 0,-1-1 0,1 1 0,0 0 0,0 0 0,0 0 0,0 0 0,0 0 0,0-1 0,-1 1 0,-3-15 0,2-4 0,1 0 0,0-1 0,1 1 0,2 0 0,0 0 0,1 0 0,0 0 0,2 0 0,0 1 0,1 0 0,1 0 0,1 0 0,1 1 0,0 0 0,1 0 0,0 1 0,2 1 0,0 0 0,26-26 0,-32 37 0,0-1 0,0 1 0,1 0 0,-1 1 0,1 0 0,0 0 0,-1 0 0,1 1 0,8-2 0,-13 3 0,0 1 0,0-1 0,0 1 0,0-1 0,0 1 0,0 0 0,0 0 0,0 0 0,0 0 0,-1 1 0,1-1 0,0 0 0,0 1 0,0-1 0,0 1 0,0 0 0,0 0 0,-1-1 0,1 1 0,0 0 0,-1 0 0,1 1 0,-1-1 0,1 0 0,-1 1 0,1-1 0,-1 0 0,0 1 0,0 0 0,0-1 0,0 1 0,0 0 0,0-1 0,0 1 0,0 0 0,-1 0 0,1 0 0,0 2 0,-1 0 0,0 0 0,0 0 0,0-1 0,0 1 0,0 0 0,-1 0 0,1 0 0,-1-1 0,0 1 0,0 0 0,-1-1 0,1 1 0,-1-1 0,0 1 0,0-1 0,0 0 0,-4 6 0,-6 4 0,1 0 0,-23 18 0,21-19 0,3-3 0,4-5 0,1 1 0,0 0 0,0 0 0,0 0 0,0 1 0,-4 7 0,9-12 0,-1 0 0,1 0 0,-1 0 0,1 0 0,0 1 0,-1-1 0,1 0 0,0 0 0,0 0 0,0 1 0,0-1 0,0 0 0,0 0 0,0 1 0,0-1 0,0 0 0,1 2 0,0-2 0,0 1 0,0-1 0,0 1 0,0 0 0,0-1 0,0 0 0,1 1 0,-1-1 0,1 0 0,-1 0 0,1 1 0,-1-1 0,1 0 0,2 1 0,12 5 0,1-1 0,-1-1 0,1 0 0,22 3 0,9 3 0,-23-5 0,34 10 0,-55-14 0,0-1 0,0 1 0,0 0 0,0 0 0,0 1 0,0-1 0,-1 1 0,1 0 0,-1 0 0,5 4 0,-7-6 0,-1 0 0,1 0 0,0 0 0,-1 0 0,1 0 0,-1 0 0,1 0 0,-1 0 0,1 0 0,-1 0 0,0 0 0,1 0 0,-1 0 0,0 1 0,0-1 0,0 0 0,0 0 0,0 0 0,0 0 0,0 1 0,-1-1 0,1 0 0,0 0 0,-1 0 0,0 2 0,0 0 0,-1-1 0,0 0 0,0 1 0,0-1 0,0 0 0,0 0 0,0 0 0,-1 0 0,1-1 0,-4 3 0,-6 2 0,-1 0 0,0 0 0,-16 4 0,29-10 0,-35 10 0,-45 8 0,64-16 0,0 0 0,-1 0 0,1-2 0,-1 0 0,-17-3 0,11-3-1365,7-2-5461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06.054"/>
    </inkml:context>
    <inkml:brush xml:id="br0">
      <inkml:brushProperty name="width" value="0.05" units="cm"/>
      <inkml:brushProperty name="height" value="0.05" units="cm"/>
    </inkml:brush>
  </inkml:definitions>
  <inkml:trace contextRef="#ctx0" brushRef="#br0">99 139 24575,'0'1'0,"1"-1"0,0 0 0,-1 0 0,1 0 0,-1 1 0,1-1 0,-1 0 0,1 1 0,-1-1 0,1 0 0,-1 1 0,1-1 0,-1 1 0,1-1 0,-1 1 0,1-1 0,-1 1 0,0-1 0,0 1 0,1-1 0,-1 1 0,0 0 0,0-1 0,1 1 0,-1-1 0,0 1 0,0 1 0,3 19 0,-2-18 0,2 247 0,-5-129 0,1-132 0,0 0 0,-1-1 0,-5-14 0,-1-13 0,1-6 0,2-1 0,2 0 0,6-91 0,-2 126 0,1 0 0,0 1 0,0-1 0,1 1 0,1 0 0,0 0 0,0 0 0,1 1 0,0-1 0,1 1 0,10-13 0,-12 18 0,-1 0 0,0 1 0,1 0 0,0 0 0,0 0 0,0 0 0,0 0 0,0 1 0,0 0 0,1 0 0,-1 0 0,1 0 0,-1 1 0,1-1 0,0 1 0,0 1 0,-1-1 0,1 1 0,0-1 0,0 1 0,0 1 0,0-1 0,0 1 0,-1 0 0,1 0 0,0 0 0,6 3 0,-6-2 0,-1 0 0,1 0 0,-1 0 0,1 0 0,-1 1 0,0 0 0,0 0 0,0 0 0,0 1 0,0-1 0,-1 1 0,1 0 0,-1 0 0,0 0 0,-1 0 0,1 0 0,-1 1 0,1-1 0,-1 1 0,-1 0 0,3 6 0,-3-5 0,-1-1 0,1 0 0,-1 1 0,0-1 0,0 1 0,-1-1 0,1 1 0,-1-1 0,-1 0 0,1 1 0,-1-1 0,1 0 0,-2 0 0,1 0 0,0 0 0,-1 0 0,0-1 0,0 1 0,-7 7 0,-3 0 43,1 0 0,-2 0-1,0-1 1,0-1 0,-1-1-1,0 0 1,-20 9 0,-9 0-897,-66 19 1,83-29-5973</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06.409"/>
    </inkml:context>
    <inkml:brush xml:id="br0">
      <inkml:brushProperty name="width" value="0.05" units="cm"/>
      <inkml:brushProperty name="height" value="0.05" units="cm"/>
    </inkml:brush>
  </inkml:definitions>
  <inkml:trace contextRef="#ctx0" brushRef="#br0">1 1 24575,'0'3'0,"0"4"0,2 0 0,5 0 0,6-2 0,5-2 0,4-1 0,7-1 0,5-1 0,5 0 0,2 0 0,-1-3 0,0-1 0,-6-3 0,-7 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35.964"/>
    </inkml:context>
    <inkml:brush xml:id="br0">
      <inkml:brushProperty name="width" value="0.05" units="cm"/>
      <inkml:brushProperty name="height" value="0.05" units="cm"/>
    </inkml:brush>
  </inkml:definitions>
  <inkml:trace contextRef="#ctx0" brushRef="#br0">27 98 24575,'1'-4'0,"0"1"0,0-1 0,0 0 0,1 1 0,-1-1 0,1 1 0,0 0 0,4-6 0,0 0 0,-1 0 0,11-19 0,-15 27 0,0 0 0,-1 0 0,1 0 0,0 0 0,0 0 0,0 0 0,0 0 0,0 0 0,0 1 0,0-1 0,0 0 0,0 1 0,0-1 0,0 1 0,0-1 0,1 1 0,-1-1 0,0 1 0,3 0 0,-4 0 0,1 0 0,0 0 0,0 1 0,-1-1 0,1 0 0,0 1 0,0-1 0,-1 1 0,1-1 0,-1 1 0,1-1 0,0 1 0,-1-1 0,1 1 0,-1 0 0,1-1 0,-1 1 0,0 0 0,1-1 0,-1 1 0,0 0 0,1 0 0,-1-1 0,0 1 0,0 0 0,1 1 0,3 24 0,-4-23 0,3 48 0,-7 103 0,-21 52 0,14-122 0,-59 345 0,69-424 0,0 0 0,0-1 0,0 1 0,1 0 0,-1 0 0,1-1 0,0 1 0,1 5 0,0-8 0,-1-1 0,1 0 0,-1 1 0,1-1 0,0 0 0,0 1 0,0-1 0,0 0 0,0 0 0,0 0 0,0 0 0,0 0 0,0 0 0,1 0 0,-1 0 0,0 0 0,1-1 0,-1 1 0,0 0 0,1-1 0,-1 1 0,1-1 0,-1 0 0,1 1 0,-1-1 0,1 0 0,-1 0 0,1 0 0,1 0 0,64 1 0,83-9 0,-68 3 0,1496-69-836,-1408 68 836,560-12 0,-636 15-1226,-71 0-4903</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06.769"/>
    </inkml:context>
    <inkml:brush xml:id="br0">
      <inkml:brushProperty name="width" value="0.05" units="cm"/>
      <inkml:brushProperty name="height" value="0.05" units="cm"/>
    </inkml:brush>
  </inkml:definitions>
  <inkml:trace contextRef="#ctx0" brushRef="#br0">202 67 24575,'0'-1'0,"0"-1"0,-1 0 0,1 0 0,0 1 0,-1-1 0,1 0 0,-1 1 0,1-1 0,-1 1 0,0-1 0,0 0 0,0 1 0,0 0 0,0-1 0,0 1 0,0 0 0,-2-3 0,-1 2 0,1-1 0,-1 0 0,0 1 0,0 0 0,0 0 0,-7-3 0,-3 1 0,-1 0 0,1 1 0,-18-2 0,26 4 0,0 1 0,0 0 0,1 0 0,-1 0 0,0 1 0,0 0 0,-9 2 0,13-2 0,1-1 0,0 0 0,0 1 0,0-1 0,0 1 0,0-1 0,-1 1 0,1 0 0,0-1 0,1 1 0,-1 0 0,0 0 0,0 0 0,0-1 0,0 1 0,0 0 0,1 0 0,-1 0 0,1 1 0,-1-1 0,0 0 0,1 0 0,0 0 0,-1 0 0,1 0 0,0 1 0,-1-1 0,1 0 0,0 0 0,0 0 0,0 1 0,0-1 0,0 0 0,1 0 0,-1 1 0,0-1 0,0 0 0,1 0 0,-1 0 0,1 0 0,-1 0 0,1 1 0,0 0 0,9 14 0,1 1 0,0-2 0,1 0 0,0 0 0,1-1 0,1 0 0,17 12 0,24 26 0,-48-45 0,-1 0 0,0 1 0,0-1 0,-1 1 0,0 0 0,0 0 0,-1 1 0,5 12 0,-7-17 0,-2 0 0,1-1 0,0 1 0,-1 0 0,0 0 0,1-1 0,-1 1 0,-1 0 0,1 0 0,-1-1 0,1 1 0,-1 0 0,0-1 0,-1 1 0,1-1 0,0 1 0,-1-1 0,0 1 0,0-1 0,0 0 0,0 0 0,0 0 0,-1 0 0,-2 2 0,-1 0 34,1 0 1,-1 0-1,0-1 0,-1 0 0,1-1 0,0 1 0,-1-1 0,0 0 0,-11 3 1,1-2-604,0-1 0,-33 3 0,21-4-6257</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07.111"/>
    </inkml:context>
    <inkml:brush xml:id="br0">
      <inkml:brushProperty name="width" value="0.05" units="cm"/>
      <inkml:brushProperty name="height" value="0.05" units="cm"/>
    </inkml:brush>
  </inkml:definitions>
  <inkml:trace contextRef="#ctx0" brushRef="#br0">1 7 24575,'0'0'0,"0"0"0,0 0 0,0-1 0,0 1 0,0 0 0,0 0 0,0 0 0,0 0 0,0-1 0,0 1 0,0 0 0,0 0 0,0 0 0,0-1 0,0 1 0,0 0 0,0 0 0,0 0 0,0 0 0,0-1 0,0 1 0,0 0 0,0 0 0,0 0 0,0 0 0,0-1 0,0 1 0,0 0 0,0 0 0,1 0 0,-1 0 0,0 0 0,0-1 0,0 1 0,0 0 0,0 0 0,1 0 0,-1 0 0,0 0 0,0 0 0,0 0 0,0 0 0,0 0 0,1 0 0,-1 0 0,0-1 0,0 1 0,0 0 0,1 0 0,-1 0 0,0 0 0,0 0 0,0 0 0,0 0 0,1 1 0,-1-1 0,0 0 0,0 0 0,0 0 0,0 0 0,1 0 0,-1 0 0,7 11 0,-3 13 0,-2-1 0,-1 1 0,-1 0 0,0 0 0,-8 41 0,3-16 0,5-46 0,-3 22 0,1 0 0,2 0 0,0 0 0,4 25 0,-3-43 0,0-1 0,1 0 0,0 1 0,0-1 0,0 0 0,0 0 0,1 0 0,0-1 0,1 1 0,-1-1 0,1 1 0,0-1 0,0 0 0,0-1 0,1 1 0,0-1 0,0 0 0,0 0 0,0 0 0,1-1 0,5 4 0,-2-3-97,1-1-1,-1 0 1,1 0-1,0-1 1,-1 0-1,1-1 1,0 0-1,0 0 1,0-1-1,0 0 1,0-1-1,0 0 0,18-5 1,7-5-6729</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07.439"/>
    </inkml:context>
    <inkml:brush xml:id="br0">
      <inkml:brushProperty name="width" value="0.05" units="cm"/>
      <inkml:brushProperty name="height" value="0.05" units="cm"/>
    </inkml:brush>
  </inkml:definitions>
  <inkml:trace contextRef="#ctx0" brushRef="#br0">164 64 24575,'2'-1'0,"-1"-1"0,0 1 0,0 0 0,0-1 0,0 1 0,0 0 0,0-1 0,0 1 0,0-1 0,-1 0 0,1 1 0,-1-1 0,1 0 0,-1 1 0,1-1 0,-1 0 0,0 1 0,0-1 0,0 0 0,0 0 0,0 1 0,0-1 0,-1 0 0,1 0 0,0 1 0,-1-1 0,-1-2 0,2 3 0,-1-1 0,0 1 0,0 0 0,0 0 0,0 0 0,0 0 0,0 0 0,0 0 0,-1 0 0,1 0 0,0 1 0,-1-1 0,1 0 0,0 1 0,-1-1 0,1 1 0,0-1 0,-1 1 0,1 0 0,-1 0 0,1 0 0,-1-1 0,1 1 0,-1 1 0,1-1 0,-1 0 0,1 0 0,-1 0 0,1 1 0,0-1 0,-1 1 0,-1 0 0,-6 3 0,0 0 0,1 0 0,0 1 0,0 0 0,0 1 0,0 0 0,1 0 0,0 1 0,0-1 0,0 2 0,1-1 0,-9 14 0,12-16 0,0-1 0,1 1 0,-1 0 0,1-1 0,0 1 0,1 0 0,-1 1 0,1-1 0,0 0 0,0 0 0,0 0 0,1 1 0,0-1 0,0 0 0,0 1 0,1-1 0,0 0 0,0 0 0,0 1 0,0-1 0,1 0 0,0 0 0,0 0 0,4 6 0,3 1 0,0 0 0,1-1 0,0-1 0,1 1 0,0-2 0,0 1 0,1-2 0,18 11 0,110 51 0,-130-65 0,60 23 0,-36-15 0,33 18 0,-61-25 171,-14-2 0,-17-3-1878,-24-1-5119</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09.498"/>
    </inkml:context>
    <inkml:brush xml:id="br0">
      <inkml:brushProperty name="width" value="0.05" units="cm"/>
      <inkml:brushProperty name="height" value="0.05" units="cm"/>
    </inkml:brush>
  </inkml:definitions>
  <inkml:trace contextRef="#ctx0" brushRef="#br0">1 4251 24575,'19'-237'0,"-5"108"0,16-288-101,13-139-185,34 4 119,-36 351 167,129-368 0,-154 519 161,-12 34-62,1 0-1,0 1 0,14-27 0,-16 39-98,-1 0 0,1 0 0,0 0 0,0 0 0,0 0 0,0 1 0,0-1 0,1 1 0,-1 0 0,1 0 0,0 0 0,-1 0 0,1 1 0,7-3 0,6 0 0,1 0 0,20-1 0,-20 3 0,1534-171-1892,6 46-939,-1079 91 2433,235-14-439,-440 31 3765,-262 19-2642,-9 0-146,0 0 1,-1 0 0,1 0-1,0-1 1,0 1 0,-1-1-1,1 1 1,0-1 0,-1 0-1,5-2 1,-12 2 98,0-1 1,1 1-1,-1 0 1,-10-1-1,1 1-239,-46-4 0,56 5 0,0-1 0,0 0 0,0 0 0,0 0 0,0 0 0,1-1 0,-1 0 0,0 0 0,1 0 0,-1 0 0,-4-4 0,7 5 0,0 0 0,0-1 0,0 1 0,0 0 0,1-1 0,-1 1 0,1-1 0,-1 1 0,1-1 0,-1 1 0,1-1 0,0 1 0,-1-1 0,1 1 0,0-1 0,0 1 0,0-1 0,1 1 0,-1-1 0,0 1 0,0-1 0,1 1 0,0-3 0,19-38 0,-8 17 0,-4 1 0,-1 0 0,-1 0 0,-1-1 0,3-45 0,-8-102 0,-5 87 0,-4 0 0,-33-136 0,40 211 0,-1-5 0,-1-1 0,0 1 0,-2 0 0,-12-26 0,18 41 1,0 0-36,0-1 1,0 1 0,0 0 0,0-1 0,0 1 0,-1 0 0,1 0 0,0-1-1,0 1 1,0 0 0,0 0 0,0 0 0,-1-1 0,1 1 0,0 0-1,0 0 1,0 0 0,0-1 0,-1 1 0,1 0 0,0 0 0,0 0-1,-1 0 1,1 0 0,0 0 0,0-1 0,-1 1 0,1 0 0,0 0-1,0 0 1,-1 0 0,1 0 0,0 0 0,0 0 0,-1 0 0,1 0-1,0 0 1,-1 0 0,1 1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09.870"/>
    </inkml:context>
    <inkml:brush xml:id="br0">
      <inkml:brushProperty name="width" value="0.05" units="cm"/>
      <inkml:brushProperty name="height" value="0.05" units="cm"/>
    </inkml:brush>
  </inkml:definitions>
  <inkml:trace contextRef="#ctx0" brushRef="#br0">254 45 24575,'-3'1'0,"-1"0"0,1 1 0,-1-1 0,1 1 0,0-1 0,0 1 0,0 0 0,0 0 0,0 1 0,0-1 0,-3 4 0,-5 3 0,-98 85 0,31-25 0,63-60 0,20-20 0,21-21 0,7-4 0,1 2 0,2 1 0,49-33 0,-78 61 0,1 0 0,0 1 0,0 0 0,0 0 0,1 0 0,-1 1 0,1 0 0,12-2 0,-15 5 0,1-1 0,-1 1 0,0 0 0,1 0 0,-1 1 0,0 0 0,1 0 0,-1 0 0,0 1 0,0 0 0,0 0 0,10 6 0,10 8-159,-1 2 0,-1 0 0,-1 1 0,36 39 0,-48-46-411,30 30-6256</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10.604"/>
    </inkml:context>
    <inkml:brush xml:id="br0">
      <inkml:brushProperty name="width" value="0.05" units="cm"/>
      <inkml:brushProperty name="height" value="0.05" units="cm"/>
    </inkml:brush>
  </inkml:definitions>
  <inkml:trace contextRef="#ctx0" brushRef="#br0">195 56 24575,'0'-3'0,"1"1"0,-1-1 0,1 0 0,0 1 0,0-1 0,0 0 0,0 1 0,0 0 0,3-5 0,-2 5 0,-1-1 0,1 1 0,-1 0 0,0-1 0,0 1 0,0-1 0,-1 1 0,2-5 0,-24 36 0,-160 273 0,169-274 0,13-28 0,0 0 0,0 0 0,0 0 0,0 0 0,0 0 0,0 0 0,0 0 0,1 0 0,-1 0 0,0 0 0,0 0 0,0 0 0,0 0 0,0 0 0,0 0 0,0 0 0,0 0 0,0 0 0,0 1 0,0-1 0,0 0 0,0 0 0,0 0 0,0 0 0,0 0 0,0 0 0,0 0 0,0 0 0,0 0 0,0 0 0,0 0 0,0 0 0,0 0 0,0 0 0,0 0 0,0 1 0,0-1 0,0 0 0,0 0 0,0 0 0,0 0 0,0 0 0,0 0 0,0 0 0,0 0 0,0 0 0,9-14 0,157-291 0,-164 300 0,1 1 0,-1-1 0,1 0 0,0 1 0,0 0 0,5-6 0,-7 10 0,-1-1 0,1 1 0,-1-1 0,1 1 0,-1 0 0,1-1 0,-1 1 0,1 0 0,0-1 0,-1 1 0,1 0 0,0 0 0,-1 0 0,1 0 0,0-1 0,-1 1 0,1 0 0,0 0 0,-1 0 0,1 0 0,0 1 0,0-1 0,0 0 0,0 1 0,1 0 0,-1 0 0,0-1 0,0 1 0,0 0 0,0 0 0,-1 0 0,1 0 0,0 0 0,0 0 0,0 0 0,-1 0 0,1 1 0,-1-1 0,1 1 0,17 43 132,22 82 0,-9-25-1761,-25-82-5197</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11.268"/>
    </inkml:context>
    <inkml:brush xml:id="br0">
      <inkml:brushProperty name="width" value="0.05" units="cm"/>
      <inkml:brushProperty name="height" value="0.05" units="cm"/>
    </inkml:brush>
  </inkml:definitions>
  <inkml:trace contextRef="#ctx0" brushRef="#br0">28 42 24575,'0'-4'0,"0"1"0,0-1 0,-1 1 0,0-1 0,1 0 0,-1 1 0,0-1 0,-1 1 0,-2-6 0,3 11 0,0 1 0,0-1 0,0 1 0,0-1 0,0 1 0,1 0 0,0-1 0,-1 1 0,1 3 0,-2 423 0,4-216 0,-8-169 0,2-25 0,4-18 0,0 0 0,0 0 0,0 0 0,0-1 0,0 1 0,0 0 0,0 0 0,0 0 0,0 0 0,0-1 0,1 1 0,-1 0 0,0 0 0,1 0 0,-1-1 0,1 1 0,-1 0 0,1-1 0,-1 1 0,1 0 0,-1-1 0,1 1 0,0 0 0,-1-1 0,1 1 0,0-1 0,-1 1 0,1-1 0,0 0 0,0 1 0,-1-1 0,1 0 0,0 0 0,0 1 0,0-1 0,0 0 0,-1 0 0,1 0 0,0 0 0,0 0 0,0 0 0,0 0 0,-1 0 0,2-1 0,8 1 0,0-1 0,-1 0 0,12-4 0,-9 3 0,832-96-1314,4 62 0,755 40 312,-1254 1 4382,-350-5-3373,0 0 1,0 0 0,0 1 0,0-1-1,0 0 1,0 1 0,0-1-1,-1 1 1,1 0 0,1-1-1,-1 1 1,0 0 0,0-1 0,0 1-1,0 0 1,0 0 0,1 0-1,-1 0 1,0 0 0,1 0 0,-1 0-1,1 0 1,-1 0 0,0 1-1,-1 5 7,-1-1 0,1 1 0,1-1 0,-2 12-1,0 5-16,2 0-1,2 26 0,5 37 249,4 94-1855,-10-147-5216</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12.115"/>
    </inkml:context>
    <inkml:brush xml:id="br0">
      <inkml:brushProperty name="width" value="0.05" units="cm"/>
      <inkml:brushProperty name="height" value="0.05" units="cm"/>
    </inkml:brush>
  </inkml:definitions>
  <inkml:trace contextRef="#ctx0" brushRef="#br0">52 0 24575,'-5'6'0,"0"1"0,1-1 0,0 1 0,0 0 0,0-1 0,1 2 0,0-1 0,1 0 0,-1 1 0,-1 14 0,0 8 0,-1 43 0,4-55 0,0 61 0,4 0 0,13 80 0,39 155 0,-52-301 0,3 20 0,1 0 0,17 44 0,-23-76 0,0 1 0,-1 0 0,1-1 0,0 1 0,0-1 0,0 1 0,0-1 0,0 0 0,1 1 0,-1-1 0,0 0 0,1 0 0,-1 0 0,0 0 0,1 0 0,0 0 0,-1 0 0,1-1 0,-1 1 0,1-1 0,0 1 0,-1-1 0,1 1 0,0-1 0,0 0 0,-1 0 0,1 0 0,2 0 0,5-1 0,0 0 0,-1-1 0,1 0 0,13-4 0,-2 0 0,337-60-477,8 30-414,-360 36 879,926-50-4497,5 35 2136,-876 15 2372,1964 5-3480,-769 3 4523,-1215-7-911,119-5 2801,-122-2-1821,-37 6-1089,0 0-1,0 0 1,0 0-1,1 0 1,-1 0 0,0 0-1,0 0 1,0 0-1,0 0 1,1 0 0,-1 0-1,0-1 1,0 1-1,0 0 1,0 0 0,0 0-1,1 0 1,-1 0-1,0 0 1,0 0 0,0 0-1,0 0 1,0-1-1,0 1 1,1 0 0,-1 0-1,0 0 1,0 0-1,0 0 1,0-1 0,0 1-1,0 0 1,0 0-1,0 0 1,0 0 0,0-1-1,0 1 1,0 0-1,0 0 1,0 0 0,0 0-1,0-1 1,0 1-1,0 0 1,0 0-1,0 0 1,0 0 0,0 0-1,0-1 1,0 1-1,0 0 1,0 0 0,-1 0-1,1 0 1,0 0-1,0-1 1,0 1 0,0 0-1,0 0 1,0 0-1,0 0 1,-1 0 0,1 0-1,0 0 1,0 0-1,0-1 1,-1 1 0,-16-7-3154</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12.850"/>
    </inkml:context>
    <inkml:brush xml:id="br0">
      <inkml:brushProperty name="width" value="0.05" units="cm"/>
      <inkml:brushProperty name="height" value="0.05" units="cm"/>
    </inkml:brush>
  </inkml:definitions>
  <inkml:trace contextRef="#ctx0" brushRef="#br0">39 0 24575,'-35'0'0,"31"0"0,25 0 0,189 0-74,1990 5-6401,-4 30 762,-354 38 7325,-1781-70-1186,119 2 3059,-146-8-1130,-24-4-797,-10 7-1493,0-1 0,0 1-1,0-1 1,0 1 0,0-1-1,0 1 1,-1-1 0,1 1-1,0-1 1,0 1 0,-1-1 0,1 1-1,0-1 1,-1 1 0,1 0-1,0-1 1,-1 1 0,1-1-1,0 1 1,-1 0 0,1 0 0,-1-1-1,1 1 1,-1 0 0,1 0-1,-1-1 1,-21-10 115,-1 0 0,1 2 0,-2 0 0,1 1-1,-28-4 1,50 12-180,0-1 0,-1 1 0,1-1 0,-1 1 0,1 0 0,0-1 0,-1 1 0,1 0 0,-1 0 0,1 0 0,-1 0 0,1 0 0,-1 1 0,1-1 0,-1 0 0,1 1 0,0-1 0,-1 1 0,1-1 0,-1 1 0,1 0 0,0 0 0,0-1 0,0 1 0,-1 0 0,1 0 0,0 0 0,0 0 0,-1 3 0,0 0 0,0 0 0,1 0 0,0 0 0,0 0 0,0 0 0,1 0 0,0 1 0,-1-1 0,2 7 0,-7 299 342,-1-231-1196,-30 146 1,25-177-5973</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13.974"/>
    </inkml:context>
    <inkml:brush xml:id="br0">
      <inkml:brushProperty name="width" value="0.05" units="cm"/>
      <inkml:brushProperty name="height" value="0.05" units="cm"/>
    </inkml:brush>
  </inkml:definitions>
  <inkml:trace contextRef="#ctx0" brushRef="#br0">1 85 24575,'0'-2'0,"0"0"0,1 0 0,-1 0 0,1 0 0,0 0 0,-1 0 0,1 0 0,0 1 0,0-1 0,0 0 0,0 1 0,0-1 0,1 0 0,-1 1 0,0 0 0,1-1 0,-1 1 0,1 0 0,-1 0 0,1 0 0,0 0 0,0 0 0,-1 0 0,1 0 0,0 0 0,0 1 0,3-2 0,8-1 0,0 0 0,1 0 0,13 0 0,-12 2 0,354-27 0,-353 27 0,1 0 0,48 0 0,-61 1 0,0 1 0,0-1 0,0 1 0,0 0 0,0 0 0,0 0 0,0 0 0,0 1 0,-1 0 0,1-1 0,-1 1 0,6 4 0,-8-5 0,-1-1 0,1 1 0,0 0 0,-1 0 0,1-1 0,-1 1 0,1 0 0,-1 0 0,1 0 0,-1-1 0,0 1 0,1 0 0,-1 0 0,0 0 0,0 0 0,0 0 0,1 0 0,-1 0 0,0 0 0,0 0 0,0 0 0,-1 1 0,1 0 0,-1 1 0,0-1 0,0 0 0,0 0 0,0 1 0,0-1 0,0 0 0,-3 3 0,-3 3 0,0-1 0,0 0 0,-11 8 0,-26 16 0,-1-1 0,-74 34 0,-45 29 0,159-89 0,0-1 0,0 1 0,0 0 0,1 0 0,-1 0 0,1 1 0,0 0 0,-3 5 0,6-9 0,0 0 0,1 1 0,-1-1 0,1 0 0,-1 0 0,1 0 0,0 1 0,0-1 0,-1 0 0,1 0 0,0 1 0,0-1 0,0 0 0,0 0 0,1 1 0,-1-1 0,0 0 0,1 2 0,0-2 0,0 1 0,0 0 0,0-1 0,0 1 0,1-1 0,-1 1 0,0-1 0,1 1 0,-1-1 0,1 0 0,0 0 0,-1 0 0,1 0 0,0 0 0,2 1 0,7 2 0,1 0 0,-1 0 0,1-1 0,0-1 0,0 0 0,17 0 0,76-2 0,-86 0 0,90-8-1365,-65 3-5461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36.801"/>
    </inkml:context>
    <inkml:brush xml:id="br0">
      <inkml:brushProperty name="width" value="0.05" units="cm"/>
      <inkml:brushProperty name="height" value="0.05" units="cm"/>
    </inkml:brush>
  </inkml:definitions>
  <inkml:trace contextRef="#ctx0" brushRef="#br0">26 172 24575,'-19'0'0,"12"0"0,13 0 0,176-7 0,-59 0 0,551-13-623,280-11-1292,-5-23 785,-903 51 1203,-18 2 172,1-1-1,-1-1 0,0-2 1,43-12-1,-70 17-224,-1 0 1,1 0-1,0 0 1,-1 0-1,1-1 1,-1 1-1,1 0 1,-1 0-1,1 0 1,-1-1-1,1 1 1,-1 0-1,1 0 1,-1-1-1,1 1 1,-1-1-1,1 1 1,-1 0-1,0-1 1,1 1-1,-1-1 1,1 1-1,-1-1 1,0 1-1,0-1 1,1 1-1,-1-1 1,0 1-1,0-1 0,0 0 33,-1 0 0,0 1-1,1-1 1,-1 1-1,0-1 1,0 1 0,0-1-1,0 1 1,1 0-1,-1-1 1,0 1-1,0 0 1,0 0 0,-2-1-1,-38-4 918,37 5-970,-1 0 0,0 0 0,0 0 0,1 1 0,-1 0 0,1 0 0,-1 0 0,0 0 0,1 1 0,0-1 0,-1 1 0,1 0 0,0 1 0,-6 3 0,7-3 0,0 0 0,1-1 0,-1 1 0,1 0 0,0 0 0,0 1 0,0-1 0,0 0 0,0 1 0,1-1 0,0 1 0,0-1 0,0 1 0,0 0 0,0-1 0,1 1 0,-1 0 0,1 7 0,2 27 0,11 63 0,1-6 0,0 167 0,-9-143 0,-2 25 0,7 84 0,-8-209 0,0-1 0,2 1 0,1-1 0,8 23 0,-12-40 0,-1 1 0,1-1 0,-1 0 0,0 0 0,1 0 0,-1 0 0,0 0 0,0 0 0,1 1 0,-1-1 0,0 0 0,0 0 0,0 0 0,0 1 0,-1-1 0,1 0 0,0 0 0,-1 2 0,1-3 0,-1 1 0,0 0 0,1-1 0,-1 1 0,1 0 0,-1-1 0,0 1 0,1-1 0,-1 1 0,0-1 0,0 0 0,1 1 0,-1-1 0,0 0 0,0 1 0,0-1 0,0 0 0,1 0 0,-3 0 0,-5 1 0,1-2 0,-1 1 0,0-1 0,-13-3 0,6 1 0,-34-4-1365,-1 1-5461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14.331"/>
    </inkml:context>
    <inkml:brush xml:id="br0">
      <inkml:brushProperty name="width" value="0.05" units="cm"/>
      <inkml:brushProperty name="height" value="0.05" units="cm"/>
    </inkml:brush>
  </inkml:definitions>
  <inkml:trace contextRef="#ctx0" brushRef="#br0">21 68 24575,'-3'0'0,"-3"0"0,-2-3 0,4-1 0,6 1 0,8-3 0,11 0 0,11 1 0,11-1 0,10-1 0,8 0 0,5-4 0,-9 1-8191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14.673"/>
    </inkml:context>
    <inkml:brush xml:id="br0">
      <inkml:brushProperty name="width" value="0.05" units="cm"/>
      <inkml:brushProperty name="height" value="0.05" units="cm"/>
    </inkml:brush>
  </inkml:definitions>
  <inkml:trace contextRef="#ctx0" brushRef="#br0">99 0 24575,'-3'3'0,"-1"4"0,1 3 0,0 4 0,3 1 0,3 5 0,3 1 0,0 4 0,3 2 0,2 3 0,0 5 0,0 3 0,-1 0 0,-3-4 0,-2-1 0,-5-3 0,-3-8-8191</inkml:trace>
  <inkml:trace contextRef="#ctx0" brushRef="#br0" timeOffset="1">14 545 24575,'-3'0'0,"-1"-2"0,0-5 0,1-3 0,4-4 0,5-1 0,6 1 0,5 0 0,5 0 0,8 2 0,4 1 0,5 1 0,5 3 0,0 0 0,-1 0 0,-2 0 0,-8 0-8191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15.031"/>
    </inkml:context>
    <inkml:brush xml:id="br0">
      <inkml:brushProperty name="width" value="0.05" units="cm"/>
      <inkml:brushProperty name="height" value="0.05" units="cm"/>
    </inkml:brush>
  </inkml:definitions>
  <inkml:trace contextRef="#ctx0" brushRef="#br0">75 205 24575,'-5'-3'0,"-9"-4"0,-4-6 0,1-5 0,3-4 0,8-1 0,6 0 0,10 1 0,9 1 0,7 2 0,8 3 0,3 6 0,5 3 0,1 7 0,-1 5 0,-8 3-8191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15.358"/>
    </inkml:context>
    <inkml:brush xml:id="br0">
      <inkml:brushProperty name="width" value="0.05" units="cm"/>
      <inkml:brushProperty name="height" value="0.05" units="cm"/>
    </inkml:brush>
  </inkml:definitions>
  <inkml:trace contextRef="#ctx0" brushRef="#br0">8 36 24575,'-3'0'0,"-1"-3"0,4-1 0,6-3 0,9 1 0,8 0 0,5 2 0,7 1 0,3 1 0,4 2 0,-5 0-8191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15.701"/>
    </inkml:context>
    <inkml:brush xml:id="br0">
      <inkml:brushProperty name="width" value="0.05" units="cm"/>
      <inkml:brushProperty name="height" value="0.05" units="cm"/>
    </inkml:brush>
  </inkml:definitions>
  <inkml:trace contextRef="#ctx0" brushRef="#br0">337 86 24575,'1'-5'0,"-1"0"0,-1 0 0,1 0 0,-1 0 0,1-1 0,-1 1 0,-1 0 0,1 0 0,-3-6 0,2 9 0,1 0 0,-1 0 0,0 0 0,0 0 0,0 0 0,0 1 0,0-1 0,0 0 0,0 1 0,0 0 0,0-1 0,-1 1 0,1 0 0,-1 0 0,1 0 0,-1 1 0,1-1 0,-1 0 0,1 1 0,-5 0 0,-7-1 0,0 0 0,0 1 0,-1 1 0,1 1 0,0 0 0,0 0 0,-26 10 0,29-9 0,-1 2 0,1-1 0,0 1 0,1 1 0,-1 0 0,1 1 0,0 0 0,1 0 0,-15 15 0,22-20 0,0 0 0,0 1 0,0-1 0,1 0 0,-1 1 0,1 0 0,0-1 0,-1 1 0,1 0 0,0-1 0,0 1 0,1 0 0,-1 0 0,1 0 0,-1 0 0,1 0 0,0 0 0,0 4 0,1-3 0,0 0 0,1 0 0,-1 0 0,1 0 0,-1-1 0,1 1 0,0-1 0,0 1 0,1-1 0,-1 0 0,1 0 0,3 3 0,6 5 0,1 0 0,1-1 0,0 0 0,0-1 0,20 9 0,67 28 0,37 19 0,-134-63 0,0 0 0,0 1 0,0 0 0,-1 0 0,1 0 0,-1 0 0,1 0 0,5 8 0,-9-10 0,1-1 0,-1 1 0,0 0 0,1 0 0,-1 0 0,0 0 0,1 0 0,-1 0 0,0 0 0,0 0 0,0 0 0,0 0 0,0 0 0,0 0 0,0 0 0,0-1 0,0 1 0,-1 2 0,0-2 0,0 1 0,1 0 0,-1-1 0,0 0 0,-1 1 0,1-1 0,0 0 0,0 1 0,-1-1 0,1 0 0,0 0 0,-1 0 0,-2 1 0,-9 5 0,-1-1 0,0 0 0,0-1 0,0-1 0,-1 0 0,-17 2 0,-91 4 0,104-9-455,-1-2 0,-34-5 0,21-1-6371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16.028"/>
    </inkml:context>
    <inkml:brush xml:id="br0">
      <inkml:brushProperty name="width" value="0.05" units="cm"/>
      <inkml:brushProperty name="height" value="0.05" units="cm"/>
    </inkml:brush>
  </inkml:definitions>
  <inkml:trace contextRef="#ctx0" brushRef="#br0">1 14 24575,'39'-6'0,"-34"4"0,-1 1 0,1 0 0,-1 0 0,1 0 0,-1 0 0,1 1 0,0 0 0,-1 0 0,1 0 0,7 2 0,-11-1 0,1 0 0,-1 0 0,1 0 0,-1 0 0,1 0 0,-1 0 0,0 0 0,1 1 0,-1-1 0,0 0 0,0 1 0,0-1 0,0 1 0,0-1 0,0 1 0,-1 0 0,1-1 0,-1 1 0,1 0 0,-1 0 0,1-1 0,-1 1 0,0 0 0,0 0 0,0 0 0,0 3 0,0 3 0,-1 1 0,0-1 0,0 1 0,-4 10 0,-4 7 0,-1 0 0,-22 40 0,20-45 0,2 1 0,0 1 0,-13 45 0,23-66 0,-1 0 0,1 1 0,-1-1 0,1 0 0,0 1 0,0-1 0,0 0 0,0 0 0,0 1 0,1-1 0,-1 0 0,1 1 0,0-1 0,-1 0 0,1 0 0,0 0 0,0 0 0,0 0 0,3 4 0,-2-4 0,0 0 0,1 0 0,0 0 0,-1 0 0,1 0 0,0 0 0,0-1 0,0 0 0,0 1 0,0-1 0,0 0 0,5 1 0,8 0 0,0 0 0,0-1 0,0-1 0,24-2 0,-38 2 0,50-5-682,50-12-1,-55 7-6143</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16.358"/>
    </inkml:context>
    <inkml:brush xml:id="br0">
      <inkml:brushProperty name="width" value="0.05" units="cm"/>
      <inkml:brushProperty name="height" value="0.05" units="cm"/>
    </inkml:brush>
  </inkml:definitions>
  <inkml:trace contextRef="#ctx0" brushRef="#br0">339 88 24575,'1'-1'0,"0"1"0,0-1 0,0 0 0,0 0 0,0 0 0,0 0 0,0 0 0,-1-1 0,1 1 0,0 0 0,-1 0 0,1 0 0,-1-1 0,1 1 0,-1 0 0,0 0 0,1-1 0,-1 1 0,0 0 0,0-1 0,0 1 0,0 0 0,0-2 0,-1 1 0,0 0 0,0 1 0,0-1 0,1 0 0,-2 1 0,1-1 0,0 1 0,0-1 0,0 1 0,-1-1 0,1 1 0,0 0 0,-1 0 0,-1-2 0,-4-1 0,0 0 0,0 1 0,0 0 0,0 0 0,-1 0 0,-11-2 0,0 1 0,-1 2 0,-36-1 0,47 3 0,0 0 0,1 1 0,-1 1 0,1-1 0,-1 1 0,1 1 0,-1-1 0,-14 8 0,20-8 0,1-1 0,-1 1 0,1-1 0,-1 1 0,1 0 0,0 0 0,-1 0 0,1 0 0,0 1 0,1-1 0,-1 0 0,0 1 0,1-1 0,-1 1 0,1 0 0,0-1 0,0 1 0,0 0 0,0 0 0,0 0 0,1 0 0,-1 0 0,1 0 0,0 0 0,0 0 0,0 0 0,0-1 0,0 1 0,1 0 0,-1 0 0,1 0 0,0 0 0,0 0 0,2 4 0,2 3 0,0 0 0,0-1 0,1 0 0,0 0 0,1 0 0,-1-1 0,2 0 0,9 9 0,6 1 0,40 26 0,4 3 0,-63-45 0,-1 1 0,0-1 0,0 1 0,-1 0 0,1 0 0,0 0 0,-1 0 0,0 1 0,4 5 0,-6-8 0,0 1 0,0-1 0,1 0 0,-1 0 0,0 0 0,0 1 0,0-1 0,0 0 0,0 0 0,0 0 0,-1 0 0,1 1 0,0-1 0,-1 0 0,1 0 0,0 0 0,-1 0 0,0 0 0,1 0 0,-1 0 0,1 0 0,-1 0 0,0 0 0,0 0 0,0 0 0,1 0 0,-1-1 0,0 1 0,0 0 0,0-1 0,0 1 0,0 0 0,-1-1 0,1 1 0,0-1 0,-1 1 0,-11 4 55,1 0 0,-1-1-1,-1 0 1,1-1 0,-26 2 0,-69-1-951,80-3 98,-13-1-6028</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16.684"/>
    </inkml:context>
    <inkml:brush xml:id="br0">
      <inkml:brushProperty name="width" value="0.05" units="cm"/>
      <inkml:brushProperty name="height" value="0.05" units="cm"/>
    </inkml:brush>
  </inkml:definitions>
  <inkml:trace contextRef="#ctx0" brushRef="#br0">1 0 24575,'6'0'0,"7"0"0,8 0 0,9 0 0,10 0 0,8 0 0,7 0 0,3 0 0,0 0 0,-9 0-8191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17.027"/>
    </inkml:context>
    <inkml:brush xml:id="br0">
      <inkml:brushProperty name="width" value="0.05" units="cm"/>
      <inkml:brushProperty name="height" value="0.05" units="cm"/>
    </inkml:brush>
  </inkml:definitions>
  <inkml:trace contextRef="#ctx0" brushRef="#br0">307 82 24575,'5'-18'0,"-4"17"0,-1 0 0,1-1 0,-1 1 0,1 0 0,-1 0 0,1 0 0,-1 0 0,0-1 0,0 1 0,0 0 0,0 0 0,1 0 0,-2-1 0,1 1 0,0 0 0,0 0 0,0 0 0,-1-1 0,1 1 0,0 0 0,-1 0 0,1 0 0,-2-2 0,1 1 0,0-1 0,-1 1 0,0 0 0,1 0 0,-1 0 0,0 0 0,0 0 0,0 0 0,0 1 0,0-1 0,0 1 0,0-1 0,-1 1 0,1 0 0,0 0 0,-1 0 0,-4-1 0,2 1 0,1 0 0,-1 1 0,1 0 0,-1 0 0,0 0 0,1 1 0,-1-1 0,1 1 0,-8 2 0,-2 3 0,-1 0 0,1 0 0,1 1 0,-1 1 0,-13 10 0,17-10 0,0 1 0,0 0 0,1 0 0,0 0 0,1 1 0,0 1 0,0 0 0,1 0 0,1 0 0,0 1 0,0-1 0,1 1 0,1 1 0,0-1 0,-3 18 0,6-23 0,-1 1 0,1 0 0,1 0 0,0 0 0,0 0 0,0 0 0,1 0 0,1-1 0,-1 1 0,1 0 0,0-1 0,1 1 0,0-1 0,0 1 0,0-1 0,1 0 0,0-1 0,1 1 0,-1-1 0,1 0 0,0 0 0,1 0 0,0 0 0,0-1 0,0 0 0,10 6 0,-7-6-124,0-1 0,0 1 0,1-1 0,0-1 0,0 0 0,0 0-1,0-1 1,1 0 0,-1-1 0,11 0 0,19-1-6702</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17.399"/>
    </inkml:context>
    <inkml:brush xml:id="br0">
      <inkml:brushProperty name="width" value="0.05" units="cm"/>
      <inkml:brushProperty name="height" value="0.05" units="cm"/>
    </inkml:brush>
  </inkml:definitions>
  <inkml:trace contextRef="#ctx0" brushRef="#br0">157 93 24575,'-3'0'0,"0"-1"0,1 1 0,-1-1 0,1 0 0,-1 0 0,1 0 0,-1 0 0,1 0 0,0 0 0,-1-1 0,-1-1 0,2 1 0,0 1 0,0 0 0,-1-1 0,1 1 0,0 0 0,-1 0 0,1 0 0,0 0 0,-1 0 0,1 1 0,-1-1 0,1 1 0,-1 0 0,-3-1 0,2 2 0,1 0 0,0 0 0,-1 1 0,1-1 0,0 1 0,0 0 0,0-1 0,0 1 0,0 1 0,0-1 0,0 0 0,1 1 0,-1-1 0,1 1 0,0 0 0,0 0 0,0 0 0,0 0 0,0 0 0,0 0 0,0 4 0,-3 4 0,1 0 0,0 0 0,1 1 0,0-1 0,-1 14 0,2-13 0,1-1 0,1 1 0,0-1 0,0 1 0,1-1 0,1 1 0,5 19 0,-6-26 0,1 0 0,0 0 0,0 0 0,1-1 0,-1 1 0,1-1 0,0 0 0,1 0 0,-1 0 0,1 0 0,-1-1 0,1 1 0,0-1 0,0 0 0,1 0 0,-1 0 0,1-1 0,-1 1 0,9 2 0,-5-2 0,1-1 0,-1 0 0,1 0 0,0-1 0,0 0 0,0-1 0,0 1 0,0-2 0,-1 1 0,1-1 0,0-1 0,0 0 0,-1 0 0,1 0 0,15-8 0,-17 7 0,0 0 0,-1-1 0,1 0 0,-1-1 0,0 1 0,0-1 0,-1 0 0,1-1 0,-1 1 0,0-1 0,-1 0 0,1-1 0,-1 1 0,0-1 0,-1 1 0,0-1 0,0 0 0,4-13 0,-4 6 0,-1 0 0,-1-1 0,0 1 0,0 0 0,-2-1 0,-2-16 0,-1 1 0,-17-55 0,20 84 15,-6-20 307,7 21-385,0-1 0,0 0 0,-1 1 0,1-1 0,0 1 0,0-1 0,-1 1 0,1-1 0,0 0 0,-1 1 0,1-1 0,-1 1 0,1 0 0,-1-1 0,1 1 0,-1-1-1,1 1 1,-1 0 0,1-1 0,-1 1 0,1 0 0,-1-1 0,0 1 0,1 0 0,-1 0 0,0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40.302"/>
    </inkml:context>
    <inkml:brush xml:id="br0">
      <inkml:brushProperty name="width" value="0.05" units="cm"/>
      <inkml:brushProperty name="height" value="0.05" units="cm"/>
    </inkml:brush>
  </inkml:definitions>
  <inkml:trace contextRef="#ctx0" brushRef="#br0">0 137 24575,'1'11'0,"1"-1"0,0 1 0,1 0 0,0-1 0,0 0 0,9 17 0,4 16 0,19 86 0,-31-109 0,-1 0 0,-1 1 0,-1-1 0,-1 31 0,-3-41 0,-2-17 0,-1-18 0,-6-81 0,-16-191 0,28 291 0,0 0 0,0 0 0,1 0 0,0-1 0,0 1 0,0 0 0,0 0 0,1 0 0,4-8 0,-4 11 0,-1 1 0,1-1 0,-1 1 0,1 0 0,0-1 0,0 1 0,0 0 0,1 0 0,-1 1 0,0-1 0,1 0 0,-1 1 0,1-1 0,-1 1 0,1 0 0,0 0 0,0 0 0,-1 0 0,1 0 0,0 1 0,0-1 0,3 1 0,0 0 0,0 0 0,1 0 0,-1 0 0,0 1 0,0 0 0,0 0 0,0 1 0,-1 0 0,1 0 0,0 0 0,-1 1 0,1 0 0,-1 0 0,0 0 0,0 0 0,0 1 0,0 0 0,-1 0 0,1 1 0,-1-1 0,0 1 0,0 0 0,5 9 0,-7-10 0,1 1 0,-1-1 0,0 1 0,0 0 0,0 0 0,-1 0 0,1 0 0,-1 0 0,-1 0 0,1 0 0,-1 0 0,0 0 0,0 1 0,0-1 0,-1 0 0,1 0 0,-1 0 0,-1 0 0,1 0 0,-1 0 0,0 0 0,0 0 0,0-1 0,0 1 0,-1-1 0,0 0 0,0 1 0,-4 3 0,1-2-124,0 0 0,-1-1 0,1 0 0,-1 0 0,-1-1 0,1 1-1,-1-1 1,1-1 0,-1 0 0,-14 4 0,2-2-6702</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18.037"/>
    </inkml:context>
    <inkml:brush xml:id="br0">
      <inkml:brushProperty name="width" value="0.05" units="cm"/>
      <inkml:brushProperty name="height" value="0.05" units="cm"/>
    </inkml:brush>
  </inkml:definitions>
  <inkml:trace contextRef="#ctx0" brushRef="#br0">18 124 24575,'-2'-18'0,"1"10"0,5 18 0,2 15 0,-1 0 0,-1 0 0,-1 1 0,-2-1 0,0 1 0,-4 28 0,3-44 0,-1-1 0,0 0 0,-1 1 0,0-1 0,0 0 0,-7 16 0,9-24 0,0-1 0,0 0 0,0 1 0,0-1 0,0 1 0,-1-1 0,1 0 0,0 1 0,0-1 0,0 0 0,0 1 0,-1-1 0,1 0 0,0 0 0,0 1 0,-1-1 0,1 0 0,0 0 0,-1 1 0,1-1 0,0 0 0,-1 0 0,1 0 0,0 0 0,-1 1 0,1-1 0,0 0 0,-1 0 0,1 0 0,0 0 0,-1 0 0,1 0 0,0 0 0,-1 0 0,-5-12 0,3-21 0,4 11 0,1 0 0,1 0 0,1 0 0,1 1 0,1-1 0,12-28 0,-12 36 0,1 0 0,0 1 0,0-1 0,2 1 0,-1 1 0,2 0 0,0 0 0,0 0 0,1 2 0,13-11 0,-19 17 0,0 0 0,0 1 0,1 0 0,-1 0 0,1 1 0,0 0 0,0 0 0,0 0 0,0 0 0,9 0 0,-13 2 0,0 0 0,0 0 0,0 0 0,0 0 0,0 0 0,1 0 0,-1 1 0,0-1 0,0 1 0,0 0 0,0 0 0,0-1 0,-1 1 0,1 0 0,0 1 0,0-1 0,0 0 0,-1 0 0,1 1 0,-1-1 0,1 1 0,-1-1 0,0 1 0,1 0 0,-1 0 0,0-1 0,0 1 0,0 0 0,0 0 0,-1 0 0,1 0 0,0 0 0,-1 2 0,2 2 0,-2 0 0,1 0 0,-1 0 0,1-1 0,-2 1 0,1 0 0,-1 0 0,1 0 0,-2-1 0,1 1 0,-1 0 0,1-1 0,-1 1 0,-1-1 0,1 0 0,-1 0 0,0 0 0,0 0 0,-1 0 0,0-1 0,1 1 0,-1-1 0,-6 4 0,-8 9 0,-2-2 0,0-1 0,-42 24 0,61-38 0,0 1 0,0-1 0,0 1 0,1-1 0,-1 1 0,0 0 0,0-1 0,0 1 0,1 0 0,-1 0 0,0-1 0,0 1 0,1 0 0,-1 0 0,0 1 0,1-1 0,0-1 0,0 0 0,0 1 0,0-1 0,0 0 0,0 1 0,0-1 0,1 1 0,-1-1 0,0 0 0,0 1 0,0-1 0,0 0 0,1 0 0,-1 1 0,0-1 0,0 0 0,1 1 0,-1-1 0,0 0 0,0 0 0,1 0 0,-1 1 0,0-1 0,1 0 0,-1 0 0,0 0 0,1 1 0,35 7 0,-35-8 0,50 7 0,44 7 0,-83-12 0,-1 1 0,1 1 0,-1 0 0,1 0 0,16 11 0,-26-15 0,-1 1 0,1-1 0,-1 1 0,0 0 0,1 0 0,-1 0 0,0 0 0,0 0 0,0 0 0,0 0 0,1 0 0,-2 1 0,1-1 0,0 0 0,0 0 0,0 1 0,0-1 0,-1 1 0,1-1 0,-1 1 0,1-1 0,-1 1 0,1 1 0,-2-1 0,1-1 0,-1 1 0,1-1 0,-1 1 0,0-1 0,0 1 0,0-1 0,0 0 0,0 0 0,0 1 0,0-1 0,0 0 0,0 0 0,0 0 0,0 0 0,-1 0 0,1 0 0,-3 0 0,-6 5 0,-1-2 0,0 1 0,0-2 0,-21 5 0,1-2-341,1-3 0,-1 0-1,-57-3 1,50-4-6485</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18.397"/>
    </inkml:context>
    <inkml:brush xml:id="br0">
      <inkml:brushProperty name="width" value="0.05" units="cm"/>
      <inkml:brushProperty name="height" value="0.05" units="cm"/>
    </inkml:brush>
  </inkml:definitions>
  <inkml:trace contextRef="#ctx0" brushRef="#br0">1 5 24575,'22'-3'0,"-20"3"0,0-1 0,0 1 0,0 0 0,0-1 0,0 1 0,0 0 0,0 0 0,0 0 0,0 1 0,0-1 0,2 1 0,-4-1 0,1 1 0,0 0 0,0 0 0,0 0 0,-1-1 0,1 1 0,-1 0 0,1 0 0,0 0 0,-1 0 0,0 0 0,1 0 0,-1 0 0,1 0 0,-1 0 0,0 0 0,0 1 0,0-1 0,0 0 0,0 0 0,0 0 0,0 0 0,0 0 0,0 0 0,0 0 0,-1 2 0,-2 18 0,-1 0 0,0 0 0,-11 27 0,10-34 0,0 1 0,1-1 0,0 0 0,1 1 0,1 0 0,1 0 0,0 0 0,0 0 0,3 18 0,-1-28 17,0-1-1,1 1 0,-1 0 0,1-1 1,0 0-1,0 1 0,1-1 0,-1 0 1,1 0-1,0 0 0,0 0 0,0-1 1,1 1-1,-1-1 0,1 0 0,0 0 1,0 0-1,0 0 0,0-1 0,9 4 1,1 0-302,0-1 1,0-1-1,0 0 1,1-1-1,21 1 1,7 0-6542</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18.726"/>
    </inkml:context>
    <inkml:brush xml:id="br0">
      <inkml:brushProperty name="width" value="0.05" units="cm"/>
      <inkml:brushProperty name="height" value="0.05" units="cm"/>
    </inkml:brush>
  </inkml:definitions>
  <inkml:trace contextRef="#ctx0" brushRef="#br0">58 44 24575,'-8'0'0,"-7"0"0,-2 0 0,3 0 0,11 0 0,11 0 0,13-3 0,15-1 0,10-2 0,8-1 0,1-2 0,0 1 0,-9 2-8191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25.026"/>
    </inkml:context>
    <inkml:brush xml:id="br0">
      <inkml:brushProperty name="width" value="0.05" units="cm"/>
      <inkml:brushProperty name="height" value="0.05" units="cm"/>
    </inkml:brush>
  </inkml:definitions>
  <inkml:trace contextRef="#ctx0" brushRef="#br0">443 190 24575,'10'-12'0,"0"0"0,-1-1 0,-1 0 0,0-1 0,-1 0 0,-1 0 0,0-1 0,7-26 0,-12 39 0,-1 1 0,0 0 0,0 0 0,1-1 0,-1 1 0,0 0 0,0 0 0,0-1 0,0 1 0,-1 0 0,1 0 0,0-1 0,0 1 0,-1 0 0,1 0 0,-1-1 0,1 1 0,-1 0 0,1 0 0,-1 0 0,0 0 0,0 0 0,1 0 0,-1 0 0,0 0 0,0 0 0,0 0 0,0 1 0,0-1 0,0 0 0,0 0 0,0 1 0,-1-1 0,1 1 0,0-1 0,0 1 0,0 0 0,-1-1 0,1 1 0,-2 0 0,-5-1 0,0 0 0,0 0 0,0 1 0,-1 0 0,-7 2 0,-20 3 0,1 2 0,0 1 0,1 2 0,0 1 0,0 2 0,1 1 0,1 2 0,-54 34 0,79-45 0,1 0 0,-1 0 0,1 0 0,0 1 0,0 0 0,1 0 0,-1 1 0,1-1 0,1 1 0,-1 0 0,-3 10 0,6-14 0,1 0 0,0 1 0,1-1 0,-1 0 0,0 1 0,1-1 0,0 1 0,0-1 0,0 1 0,0-1 0,0 0 0,1 1 0,0-1 0,-1 1 0,1-1 0,1 0 0,-1 0 0,0 0 0,1 1 0,-1-1 0,1 0 0,0-1 0,0 1 0,0 0 0,1-1 0,-1 1 0,1-1 0,-1 1 0,4 1 0,7 5 0,-1 0 0,1-1 0,0-1 0,1 0 0,0-1 0,21 7 0,94 19 0,-81-21 0,19 4 0,107 30 0,-168-44 0,-2 0 0,0 0 0,-1 0 0,1 0 0,0 1 0,-1-1 0,0 1 0,1 0 0,-1 0 0,0 0 0,6 5 0,-9-7 0,0 1 0,0-1 0,0 0 0,0 0 0,1 1 0,-1-1 0,0 0 0,0 1 0,0-1 0,0 0 0,0 1 0,0-1 0,0 0 0,0 0 0,0 1 0,0-1 0,0 0 0,0 1 0,0-1 0,0 0 0,0 1 0,0-1 0,-1 0 0,1 0 0,0 1 0,0-1 0,0 0 0,0 0 0,-1 1 0,1-1 0,0 0 0,0 0 0,0 0 0,-1 1 0,1-1 0,0 0 0,0 0 0,-1 0 0,1 0 0,-1 1 0,-12 5 0,12-6 0,-27 6 0,0-1 0,0-1 0,0-2 0,-1 0 0,-32-4 0,12 2 0,26 0 0,-104-3 0,114 2 0,0-1 0,0 0 0,-1-1 0,1-1 0,1 0 0,-1 0 0,-12-8 0,5-3-1365,10 1-5461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25.404"/>
    </inkml:context>
    <inkml:brush xml:id="br0">
      <inkml:brushProperty name="width" value="0.05" units="cm"/>
      <inkml:brushProperty name="height" value="0.05" units="cm"/>
    </inkml:brush>
  </inkml:definitions>
  <inkml:trace contextRef="#ctx0" brushRef="#br0">0 154 24575,'1'0'0,"-1"0"0,0-1 0,1 1 0,-1 0 0,1 0 0,-1 0 0,0 0 0,1 0 0,-1-1 0,0 1 0,1 0 0,-1 0 0,1 0 0,-1 0 0,0 0 0,1 0 0,-1 0 0,1 1 0,-1-1 0,0 0 0,1 0 0,-1 0 0,0 0 0,1 0 0,-1 0 0,0 1 0,1-1 0,-1 0 0,0 0 0,1 1 0,-1-1 0,0 0 0,1 0 0,-1 1 0,0-1 0,0 0 0,0 1 0,1-1 0,-1 0 0,0 1 0,0-1 0,0 1 0,0-1 0,0 0 0,1 1 0,9 23 0,-8-18 0,24 59 0,82 180 0,-104-237 0,1 0 0,0 0 0,0 0 0,1-1 0,0 0 0,8 8 0,-12-13 0,-1-1 0,1 1 0,0-1 0,0 0 0,0 0 0,-1 0 0,1 0 0,0 0 0,0 0 0,0 0 0,0-1 0,1 1 0,-1-1 0,0 0 0,0 1 0,0-1 0,0 0 0,0 0 0,0 0 0,1-1 0,-1 1 0,0 0 0,0-1 0,0 1 0,0-1 0,0 0 0,0 0 0,0 0 0,0 0 0,0 0 0,-1 0 0,4-3 0,2-2 0,0-1 0,0 0 0,-1-1 0,1 1 0,-2-1 0,1-1 0,-1 1 0,-1-1 0,1 0 0,-1 0 0,4-15 0,-1-1 0,-1 1 0,-1-2 0,2-31 0,-6 33 0,0 0 0,-2 0 0,0 1 0,-2-1 0,-1 0 0,0 1 0,-2 0 0,-1 0 0,-17-41 0,22 60 0,-1 1 0,1-1 0,-1 1 0,1 0 0,-1-1 0,0 1 0,0 0 0,0 1 0,-1-1 0,1 1 0,-6-4 0,8 5 0,0 1 0,0-1 0,0 1 0,0 0 0,-1-1 0,1 1 0,0 0 0,0 0 0,0 0 0,0 0 0,0 0 0,-1 0 0,1 0 0,0 0 0,0 0 0,0 0 0,0 1 0,-2 0 0,2-1 0,-1 1 0,1 0 0,0 0 0,0 0 0,0 0 0,0 0 0,0 1 0,0-1 0,0 0 0,0 0 0,1 1 0,-1-1 0,0 0 0,1 1 0,-1-1 0,1 1 0,0-1 0,-1 2 0,-1 14-1365,4-1-5461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25.963"/>
    </inkml:context>
    <inkml:brush xml:id="br0">
      <inkml:brushProperty name="width" value="0.05" units="cm"/>
      <inkml:brushProperty name="height" value="0.05" units="cm"/>
    </inkml:brush>
  </inkml:definitions>
  <inkml:trace contextRef="#ctx0" brushRef="#br0">34 243 24575,'0'-33'0,"0"23"0,0 24 0,1 74 0,1-35 0,-2-1 0,-2 1 0,-13 74 0,7-107 0,2-18 0,2-12 0,3-4 0,0-1 0,1 1 0,1 0 0,0 0 0,1 0 0,6-22 0,-1 0 0,30-156 0,-28 160 0,0 0 0,2 1 0,29-56 0,-37 81 0,0 1 0,0-1 0,1 1 0,0 0 0,0 0 0,0 1 0,1-1 0,7-5 0,-11 9 0,1 0 0,-1 1 0,0-1 0,0 0 0,1 1 0,-1-1 0,0 1 0,1 0 0,-1-1 0,0 1 0,1 0 0,-1 0 0,0 0 0,1 0 0,-1 0 0,1 0 0,1 1 0,-1 0 0,0 0 0,0 0 0,0 0 0,0 0 0,-1 0 0,1 0 0,0 1 0,-1-1 0,1 1 0,-1-1 0,0 1 0,0 0 0,1-1 0,-1 1 0,1 3 0,10 20 0,-2 1 0,-1 0 0,0 1 0,-2 0 0,4 35 0,9 33 0,-13-69 0,-5-16 0,0 0 0,0-1 0,1 1 0,1-1 0,0 0 0,8 15 0,-12-24 0,0 1 0,0-1 0,0 0 0,0 1 0,0-1 0,0 0 0,1 1 0,-1-1 0,0 1 0,0-1 0,1 0 0,-1 0 0,0 1 0,0-1 0,1 0 0,-1 1 0,0-1 0,1 0 0,-1 0 0,0 0 0,1 1 0,-1-1 0,1 0 0,-1 0 0,0 0 0,1 0 0,-1 0 0,1 0 0,-1 1 0,0-1 0,1 0 0,-1 0 0,1 0 0,-1-1 0,0 1 0,1 0 0,-1 0 0,1 0 0,-1 0 0,0 0 0,1 0 0,-1-1 0,1 1 0,-1 0 0,0 0 0,1 0 0,-1-1 0,0 1 0,0 0 0,1-1 0,-1 1 0,0 0 0,1 0 0,-1-1 0,0 1 0,0-1 0,0 1 0,1 0 0,-1-1 0,0 0 0,8-28 0,-7 25 0,5-25 0,30-135 0,-26 129 0,1 0 0,25-52 0,-34 82 0,1 0 0,0 0 0,0 0 0,0 0 0,0 1 0,8-8 0,-10 11 0,0 1 0,0-1 0,-1 0 0,1 1 0,0-1 0,0 0 0,1 1 0,-1-1 0,0 1 0,0 0 0,0-1 0,0 1 0,0 0 0,0 0 0,1-1 0,-1 1 0,0 0 0,0 0 0,0 0 0,0 1 0,1-1 0,-1 0 0,0 0 0,0 1 0,0-1 0,0 0 0,0 1 0,0-1 0,0 1 0,0 0 0,0-1 0,0 1 0,0 0 0,0-1 0,0 1 0,0 0 0,0 0 0,0 1 0,4 5 0,0-1 0,-1 1 0,0 0 0,0 0 0,0 0 0,-1 0 0,0 0 0,3 14 0,10 66 0,-15-82 0,11 118-1365,-9-68-5461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28.617"/>
    </inkml:context>
    <inkml:brush xml:id="br0">
      <inkml:brushProperty name="width" value="0.05" units="cm"/>
      <inkml:brushProperty name="height" value="0.05" units="cm"/>
    </inkml:brush>
  </inkml:definitions>
  <inkml:trace contextRef="#ctx0" brushRef="#br0">10 38 24575,'-1'-2'0,"0"1"0,0-1 0,0 1 0,0-1 0,1 1 0,-1-1 0,0 0 0,1 1 0,-1-1 0,1 0 0,-1 1 0,1-1 0,0-2 0,0 4 0,0-1 0,0 1 0,0-1 0,0 1 0,0-1 0,0 1 0,0-1 0,0 1 0,0-1 0,0 1 0,0 0 0,1-1 0,-1 1 0,0-1 0,0 1 0,1 0 0,-1-1 0,0 1 0,0-1 0,1 1 0,-1 0 0,0-1 0,1 1 0,-1 0 0,1 0 0,-1-1 0,0 1 0,1 0 0,-1 0 0,1 0 0,-1-1 0,0 1 0,1 0 0,-1 0 0,1 0 0,-1 0 0,1 0 0,-1 0 0,1 0 0,-1 0 0,1 0 0,-1 0 0,1 0 0,-1 0 0,0 0 0,1 0 0,-1 1 0,1-1 0,-1 0 0,1 0 0,0 1 0,6 2 0,1 1 0,-1 0 0,0 0 0,0 0 0,8 9 0,9 4 0,45 26-60,2-4-1,1-2 0,2-4 1,99 30-1,322 60-242,-340-94 303,2-6 0,0-8 0,252-7 0,-199-29-26,-181 16 47,0-1 1,-1-2-1,0-1 0,-1-1 0,31-15 0,-54 22 9,0 1 0,0-1-1,0 1 1,0-1 0,0 0 0,-1-1 0,1 1 0,-1-1 0,0 0-1,5-7 1,-8 10-24,1 0 0,-1 0 0,1 1 0,-1-1 0,0 0 0,0-1 0,1 1 0,-1 0 0,0 0 1,0 0-1,0 0 0,0 0 0,0 0 0,0 0 0,0 0 0,0 0 0,-1 0 0,1 0 0,0 0 0,-1-2 0,-1 2-3,1-1 0,0 1 0,0-1 0,-1 1 0,1 0 1,-1 0-1,1 0 0,-1 0 0,0 0 0,1 0 0,-1 0 1,0 0-1,1 1 0,-1-1 0,-4 0 0,-43-6-1368,25 6-5461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28.959"/>
    </inkml:context>
    <inkml:brush xml:id="br0">
      <inkml:brushProperty name="width" value="0.05" units="cm"/>
      <inkml:brushProperty name="height" value="0.05" units="cm"/>
    </inkml:brush>
  </inkml:definitions>
  <inkml:trace contextRef="#ctx0" brushRef="#br0">18 0 24575,'-16'4'0,"16"-4"0,0 0 0,-1 0 0,1 1 0,0-1 0,0 0 0,0 0 0,0 1 0,0-1 0,0 0 0,0 0 0,0 1 0,0-1 0,0 0 0,0 0 0,0 1 0,0-1 0,0 0 0,0 0 0,0 1 0,0-1 0,0 0 0,0 0 0,0 1 0,0-1 0,0 0 0,1 0 0,-1 0 0,0 1 0,0-1 0,0 0 0,0 0 0,1 0 0,-1 1 0,3 1 0,-1 1 0,1-1 0,0 0 0,0 0 0,0 0 0,6 2 0,5 3 0,11 4 0,-2 1 0,28 18 0,-45-27 0,-1 0 0,0 1 0,0 0 0,-1 0 0,1 1 0,-1-1 0,0 1 0,0 0 0,0 0 0,-1 1 0,0-1 0,0 1 0,0-1 0,-1 1 0,3 8 0,-5-10 17,1 0-1,-1 1 0,0-1 0,-1 1 1,1-1-1,-1 1 0,1-1 0,-1 0 1,-1 1-1,1-1 0,-1 0 0,1 0 1,-1 0-1,0 0 0,-1 0 0,1 0 1,-1-1-1,1 1 0,-1-1 0,-5 5 1,-5 5-444,-1-1 0,0-1 1,-25 16-1,-21 9-6399</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32.673"/>
    </inkml:context>
    <inkml:brush xml:id="br0">
      <inkml:brushProperty name="width" value="0.05" units="cm"/>
      <inkml:brushProperty name="height" value="0.05" units="cm"/>
    </inkml:brush>
  </inkml:definitions>
  <inkml:trace contextRef="#ctx0" brushRef="#br0">41 1 24575,'-3'0'0,"-1"2"0,0 5 0,4 1 0,2 1 0,0 3 0,1 2 0,-2 1 0,1 2 0,-1 3 0,-4-2 0,-1-1 0,-2 0 0,-1-1 0,1 1 0,-2-3 0,2-7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33.001"/>
    </inkml:context>
    <inkml:brush xml:id="br0">
      <inkml:brushProperty name="width" value="0.05" units="cm"/>
      <inkml:brushProperty name="height" value="0.05" units="cm"/>
    </inkml:brush>
  </inkml:definitions>
  <inkml:trace contextRef="#ctx0" brushRef="#br0">0 1 24575,'3'0'0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40.679"/>
    </inkml:context>
    <inkml:brush xml:id="br0">
      <inkml:brushProperty name="width" value="0.05" units="cm"/>
      <inkml:brushProperty name="height" value="0.05" units="cm"/>
    </inkml:brush>
  </inkml:definitions>
  <inkml:trace contextRef="#ctx0" brushRef="#br0">1 1 24575,'1'0'0,"1"1"0,-1-1 0,1 1 0,0-1 0,-1 1 0,0 0 0,1-1 0,-1 1 0,1 0 0,-1 0 0,0 0 0,1 0 0,-1 0 0,1 2 0,20 23 0,-13-14 0,1-2 0,40 48 0,-45-51 0,0 0 0,-1 1 0,1-1 0,-2 1 0,1 0 0,4 15 0,-8-20 0,1 0 0,-1 0 0,0 0 0,0 0 0,-1 1 0,1-1 0,0 0 0,-1 0 0,0 0 0,0 0 0,0 0 0,0 0 0,0 0 0,-1 0 0,1-1 0,-1 1 0,1 0 0,-1-1 0,0 1 0,0-1 0,-4 3 0,4-3 0,1 0 0,-1-1 0,0 1 0,0-1 0,0 1 0,0-1 0,0 0 0,0 0 0,0 0 0,0 0 0,-1 0 0,1 0 0,0-1 0,-1 1 0,1-1 0,0 0 0,-1 1 0,1-1 0,-1 0 0,1 0 0,0-1 0,-1 1 0,1 0 0,0-1 0,-1 0 0,1 1 0,0-1 0,-3-2 0,3 2 0,0 0 0,0-1 0,0 0 0,0 0 0,1 1 0,-1-1 0,1 0 0,-1 0 0,1 0 0,0-1 0,0 1 0,0 0 0,0 0 0,0-1 0,0 1 0,1 0 0,-1-1 0,1 1 0,-1-1 0,1 1 0,0-1 0,0 1 0,0-1 0,1 1 0,-1-3 0,1-2 0,1 0 0,-1 0 0,1 0 0,1 0 0,-1 0 0,1 0 0,5-8 0,-3 7-59,0 0 0,1 0-1,0 0 1,1 0-1,-1 1 1,1 0 0,1 1-1,0 0 1,-1 0 0,2 0-1,-1 1 1,1 0 0,0 1-1,0 0 1,0 0-1,0 1 1,1 0 0,-1 1-1,1 0 1,0 0 0,-1 1-1,18 0 1,-11 2-6767</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33.358"/>
    </inkml:context>
    <inkml:brush xml:id="br0">
      <inkml:brushProperty name="width" value="0.05" units="cm"/>
      <inkml:brushProperty name="height" value="0.05" units="cm"/>
    </inkml:brush>
  </inkml:definitions>
  <inkml:trace contextRef="#ctx0" brushRef="#br0">43 0 24575,'3'0'0,"0"3"0,1 4 0,-4 1 0,-2 1 0,-3 3 0,-1 2 0,-2 1 0,-1 2 0,3 0 0,1 0 0,-1 1 0,1-4-8191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35.087"/>
    </inkml:context>
    <inkml:brush xml:id="br0">
      <inkml:brushProperty name="width" value="0.05" units="cm"/>
      <inkml:brushProperty name="height" value="0.05" units="cm"/>
    </inkml:brush>
  </inkml:definitions>
  <inkml:trace contextRef="#ctx0" brushRef="#br0">89 60 24575,'1'-1'0,"0"-1"0,0 1 0,0-1 0,0 0 0,0 1 0,-1-1 0,1 0 0,-1 0 0,1 1 0,-1-1 0,1 0 0,-1 0 0,0 0 0,0 0 0,0 0 0,0 1 0,0-5 0,-1 5 0,1 0 0,0 0 0,0 0 0,0 0 0,-1 0 0,1 0 0,0 0 0,-1-1 0,1 1 0,-1 0 0,0 0 0,1 1 0,-1-1 0,0 0 0,1 0 0,-1 0 0,0 0 0,0 1 0,0-1 0,0 0 0,0 1 0,0-1 0,0 0 0,0 1 0,0-1 0,0 1 0,0 0 0,0-1 0,-2 1 0,2 0 0,0 0 0,0 0 0,0 1 0,0-1 0,0 0 0,0 1 0,0-1 0,0 1 0,0-1 0,0 1 0,0-1 0,0 1 0,1 0 0,-1-1 0,0 1 0,0 0 0,1 0 0,-1 0 0,0-1 0,1 1 0,-1 0 0,1 0 0,-1 0 0,1 0 0,-1 0 0,1 0 0,-1 2 0,-8 34 0,8-32 0,-15 90 0,-3 102 0,12 99 0,7-275 152,0-7-532,0-1 1,1 1 0,2 14 0,1-13-6447</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35.429"/>
    </inkml:context>
    <inkml:brush xml:id="br0">
      <inkml:brushProperty name="width" value="0.05" units="cm"/>
      <inkml:brushProperty name="height" value="0.05" units="cm"/>
    </inkml:brush>
  </inkml:definitions>
  <inkml:trace contextRef="#ctx0" brushRef="#br0">1 133 24575,'9'-31'0,"10"-25"0,-18 52 0,1 0 0,0-1 0,1 1 0,-1 0 0,1 0 0,-1 0 0,1 0 0,6-5 0,-9 9 0,1 0 0,-1-1 0,0 1 0,1 0 0,-1-1 0,1 1 0,-1 0 0,1 0 0,-1-1 0,0 1 0,1 0 0,-1 0 0,1 0 0,-1 0 0,1 0 0,-1 0 0,1 0 0,-1 0 0,1 0 0,-1 0 0,0 0 0,1 0 0,-1 0 0,1 0 0,-1 0 0,1 0 0,-1 0 0,1 1 0,-1-1 0,1 0 0,-1 0 0,0 1 0,1-1 0,-1 0 0,0 1 0,1-1 0,-1 0 0,0 1 0,1-1 0,-1 0 0,0 1 0,0-1 0,1 1 0,-1-1 0,0 0 0,0 1 0,0-1 0,1 1 0,-1 0 0,7 26 0,-6-24 0,7 52-151,-1 0-1,-3 1 0,-3 0 0,-2 0 1,-2 0-1,-3-1 0,-3 0 1,-17 66-1,17-92-6674</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35.784"/>
    </inkml:context>
    <inkml:brush xml:id="br0">
      <inkml:brushProperty name="width" value="0.05" units="cm"/>
      <inkml:brushProperty name="height" value="0.05" units="cm"/>
    </inkml:brush>
  </inkml:definitions>
  <inkml:trace contextRef="#ctx0" brushRef="#br0">62 65 24575,'-3'-2'0,"-7"-8"0,-4-1 0,-3-3 0,5 3 0,6 1 0,14 4 0,14 5 0,14 3 0,14 1 0,12 0 0,10 0 0,7-1 0,3-4 0,-5-1 0,-10 0 0,-15 0-8191</inkml:trace>
  <inkml:trace contextRef="#ctx0" brushRef="#br0" timeOffset="1">113 185 24575,'-9'6'0,"-8"2"0,-5 2 0,5 2 0,11 0 0,12-3 0,14-2 0,15-3 0,13-5 0,13-5 0,11-2 0,4-2 0,-10 1-8191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36.116"/>
    </inkml:context>
    <inkml:brush xml:id="br0">
      <inkml:brushProperty name="width" value="0.05" units="cm"/>
      <inkml:brushProperty name="height" value="0.05" units="cm"/>
    </inkml:brush>
  </inkml:definitions>
  <inkml:trace contextRef="#ctx0" brushRef="#br0">271 8 24575,'0'0'0,"0"0"0,0 0 0,0 0 0,1 0 0,-1 0 0,0 0 0,0 0 0,0 0 0,1 0 0,-1 0 0,0 0 0,0 0 0,0 0 0,1 0 0,-1 0 0,0 0 0,0 0 0,0 0 0,0 0 0,1 0 0,-1 0 0,0-1 0,0 1 0,0 0 0,0 0 0,1 0 0,-1 0 0,0 0 0,0 0 0,0-1 0,0 1 0,0 0 0,0 0 0,0 0 0,1 0 0,-1-1 0,0 1 0,0 0 0,0 0 0,0 0 0,0 0 0,0-1 0,0 1 0,0 0 0,0 0 0,0-1 0,0 1 0,-1 0 0,1 0 0,0-1 0,-1 1 0,1 0 0,0 0 0,-1-1 0,1 1 0,-1 0 0,1 0 0,0 0 0,-1 0 0,1 0 0,-1 0 0,1 0 0,0-1 0,-1 1 0,1 0 0,-1 1 0,1-1 0,-1 0 0,1 0 0,0 0 0,-1 0 0,1 0 0,-1 0 0,-7 3 0,0 0 0,0 1 0,0 0 0,0 0 0,1 1 0,-12 8 0,-38 38 0,39-32 0,0 0 0,2 2 0,-21 31 0,29-38 0,0 0 0,1 1 0,1 0 0,0 0 0,1 0 0,-6 30 0,10-41 0,0 0 0,1 0 0,0 0 0,0 0 0,0 1 0,0-1 0,1 0 0,0 0 0,-1 0 0,1 0 0,1 0 0,-1 0 0,1 0 0,-1-1 0,1 1 0,0 0 0,1-1 0,-1 1 0,1-1 0,-1 0 0,1 0 0,0 0 0,0 0 0,0 0 0,0-1 0,1 1 0,-1-1 0,1 0 0,5 3 0,5 0 0,0 0 0,0 0 0,0-1 0,0-1 0,1 0 0,-1-1 0,18 0 0,-6-2-455,0-1 0,48-7 0,-16-3-6371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36.454"/>
    </inkml:context>
    <inkml:brush xml:id="br0">
      <inkml:brushProperty name="width" value="0.05" units="cm"/>
      <inkml:brushProperty name="height" value="0.05" units="cm"/>
    </inkml:brush>
  </inkml:definitions>
  <inkml:trace contextRef="#ctx0" brushRef="#br0">82 105 24575,'0'-3'0,"-1"0"0,1 0 0,-1 0 0,0 0 0,0 0 0,0 0 0,-1 0 0,-1-3 0,3 6 0,0-1 0,0 1 0,0 0 0,0-1 0,-1 1 0,1-1 0,0 1 0,0 0 0,0-1 0,-1 1 0,1-1 0,0 1 0,-1 0 0,1 0 0,0-1 0,-1 1 0,1 0 0,0-1 0,-1 1 0,1 0 0,-1 0 0,1 0 0,0-1 0,-1 1 0,1 0 0,-1 0 0,1 0 0,-1 0 0,1 0 0,-1 0 0,1 0 0,-1 0 0,1 0 0,0 0 0,-1 0 0,1 0 0,-1 0 0,1 0 0,-1 1 0,1-1 0,0 0 0,-1 0 0,1 0 0,-1 1 0,1-1 0,0 0 0,-1 0 0,1 1 0,0-1 0,-1 0 0,1 1 0,0-1 0,-1 1 0,1-1 0,0 0 0,0 1 0,0-1 0,-1 1 0,1-1 0,0 0 0,0 2 0,-8 16 0,1 1 0,1 0 0,1 1 0,-5 36 0,4-24 0,3-18 0,1 0 0,0 1 0,0 0 0,2-1 0,2 26 0,-2-37 0,0 0 0,1 0 0,-1 0 0,1-1 0,0 1 0,0 0 0,0 0 0,1 0 0,-1-1 0,1 1 0,-1-1 0,1 1 0,0-1 0,0 1 0,0-1 0,0 0 0,0 0 0,1 0 0,-1 0 0,1-1 0,-1 1 0,1 0 0,0-1 0,-1 0 0,1 0 0,0 0 0,0 0 0,0 0 0,0 0 0,0-1 0,0 0 0,0 1 0,6-1 0,0-1 0,0 0 0,0 0 0,-1-1 0,1 0 0,0 0 0,-1-1 0,1 0 0,-1-1 0,0 0 0,0 0 0,0-1 0,-1 0 0,1 0 0,-1-1 0,8-8 0,-4 4 0,-1-1 0,0 0 0,-1-1 0,-1 0 0,1 0 0,-2-1 0,0 0 0,9-23 0,-10 19 69,-2 0-1,0 0 0,0 0 0,0-19 1,-3 26-240,-1 1 0,0-1 1,0 1-1,-1-1 0,-1 1 1,0 0-1,0-1 0,0 1 1,-5-10-1,-1 4-6655</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36.938"/>
    </inkml:context>
    <inkml:brush xml:id="br0">
      <inkml:brushProperty name="width" value="0.05" units="cm"/>
      <inkml:brushProperty name="height" value="0.05" units="cm"/>
    </inkml:brush>
  </inkml:definitions>
  <inkml:trace contextRef="#ctx0" brushRef="#br0">57 107 24575,'1'0'0,"0"1"0,0-1 0,-1 0 0,1 1 0,0-1 0,0 1 0,-1-1 0,1 1 0,0-1 0,-1 1 0,1-1 0,-1 1 0,1-1 0,-1 1 0,1 0 0,-1-1 0,1 1 0,-1 0 0,0 0 0,1-1 0,-1 1 0,0 0 0,1 0 0,-1 0 0,0-1 0,0 1 0,0 1 0,3 27 0,-3-26 0,0 21 0,-1 1 0,-6 34 0,-1 20 0,8-43 0,1-26 0,0-1 0,-1 0 0,-1 1 0,0-1 0,0 1 0,0-1 0,-5 12 0,3-19 0,1-7 0,0-9 0,5-26 0,1-1 0,2 0 0,17-57 0,-12 50 0,-6 29 0,0 1 0,1-1 0,0 1 0,2 1 0,10-20 0,-15 33 0,0-1 0,0 1 0,0 0 0,0 0 0,1 0 0,0 0 0,0 1 0,0-1 0,0 1 0,7-4 0,-8 6 0,0 0 0,0 0 0,1 0 0,-1 0 0,0 0 0,0 1 0,1-1 0,-1 1 0,1 0 0,-1 0 0,0 0 0,1 0 0,-1 1 0,0-1 0,1 1 0,-1 0 0,6 3 0,0 0 0,0 0 0,-1 1 0,1 1 0,-1-1 0,0 1 0,-1 1 0,1-1 0,-1 1 0,0 1 0,7 10 0,-10-13 0,0 2 0,1-1 0,-2 0 0,1 1 0,-1 0 0,0-1 0,-1 1 0,1 1 0,-1-1 0,-1 0 0,1 0 0,-1 1 0,-1-1 0,1 10 0,-2-13 0,1 0 0,-1 0 0,0 0 0,-1 0 0,1 0 0,0 0 0,-1-1 0,0 1 0,0-1 0,0 1 0,0-1 0,-6 7 0,3-5 0,-1 0 0,0 0 0,0 0 0,0-1 0,0 0 0,-11 5 0,-1-1 0,-1-1 0,0-1 0,0 0 0,-28 4 0,23-8 0,20-2 0,-1 0 0,1 0 0,-1 0 0,1 1 0,-1-1 0,1 1 0,0 1 0,-1-1 0,1 1 0,-6 2 0,10-3 0,-1-1 0,1 1 0,0 0 0,0-1 0,0 1 0,0-1 0,0 1 0,0-1 0,0 1 0,1-1 0,-1 1 0,0 0 0,0-1 0,0 1 0,0-1 0,1 1 0,-1-1 0,0 1 0,1-1 0,-1 0 0,0 1 0,1-1 0,-1 1 0,0-1 0,1 1 0,-1-1 0,1 0 0,-1 1 0,1-1 0,-1 0 0,1 0 0,-1 1 0,1-1 0,-1 0 0,1 0 0,23 15 0,-22-14 0,44 21 0,-26-13 0,-1 1 0,24 16 0,-42-25 0,1 0 0,-1 0 0,1 0 0,-1 1 0,1-1 0,-1 0 0,0 1 0,0-1 0,1 1 0,-1-1 0,0 1 0,0 0 0,-1-1 0,1 1 0,0 0 0,-1 0 0,2 3 0,-2-4 0,0 1 0,-1-1 0,1 1 0,0-1 0,0 0 0,-1 1 0,1-1 0,-1 1 0,1-1 0,-1 0 0,0 1 0,1-1 0,-1 0 0,0 0 0,0 0 0,0 1 0,-2 1 0,-2 1 0,-1 1 0,0-1 0,-1 0 0,1 0 0,-1-1 0,1 0 0,-12 4 0,-6 1-227,-1-1-1,1 0 1,-1-2-1,-1-1 1,-37 2-1,36-8-6598</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37.265"/>
    </inkml:context>
    <inkml:brush xml:id="br0">
      <inkml:brushProperty name="width" value="0.05" units="cm"/>
      <inkml:brushProperty name="height" value="0.05" units="cm"/>
    </inkml:brush>
  </inkml:definitions>
  <inkml:trace contextRef="#ctx0" brushRef="#br0">287 49 24575,'3'-2'0,"0"-1"0,0 1 0,0 1 0,0-1 0,0 0 0,6-1 0,-6 2 0,-1 0 0,1 0 0,0-1 0,-1 1 0,1-1 0,-1 1 0,0-1 0,1 0 0,2-2 0,-5 3 0,0 1 0,0 0 0,1 0 0,-1 0 0,0-1 0,0 1 0,1 0 0,-1-1 0,0 1 0,0 0 0,0 0 0,0-1 0,0 1 0,1 0 0,-1-1 0,0 1 0,0 0 0,0-1 0,0 1 0,0 0 0,0-1 0,0 1 0,0 0 0,0-1 0,0 1 0,0 0 0,0-1 0,-1 1 0,1 0 0,0-1 0,0 1 0,0-1 0,-12-4 0,-16 5 0,14 2 0,0 2 0,0 0 0,0 1 0,1 0 0,-1 1 0,1 0 0,1 1 0,-1 1 0,1 0 0,1 1 0,-1 0 0,1 0 0,-17 20 0,15-13 0,1 0 0,0 0 0,1 1 0,1 0 0,0 1 0,1 0 0,1 1 0,1 0 0,-7 27 0,13-41 13,1 0 0,-1 0-1,1 0 1,0 0-1,0 0 1,0 0 0,1 0-1,0 0 1,0 0 0,0 0-1,0 0 1,1 0 0,0-1-1,0 1 1,0-1 0,1 1-1,-1-1 1,1 0-1,0 0 1,1 0 0,-1 0-1,0 0 1,1-1 0,0 1-1,0-1 1,5 3 0,-2-2-120,0 1 0,0-1 1,0-1-1,0 0 0,1 0 1,-1 0-1,1-1 0,0 0 1,-1 0-1,1-1 0,0 0 1,0 0-1,0-1 0,0 0 1,16-3-1,10-6-6719</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37.607"/>
    </inkml:context>
    <inkml:brush xml:id="br0">
      <inkml:brushProperty name="width" value="0.05" units="cm"/>
      <inkml:brushProperty name="height" value="0.05" units="cm"/>
    </inkml:brush>
  </inkml:definitions>
  <inkml:trace contextRef="#ctx0" brushRef="#br0">79 99 24575,'-3'-3'0,"-3"-1"0,-5 1 0,-2-1 0,-3 2 0,-1 1 0,5-3 0,11 0 0,11-2 0,9-1 0,14-2 0,10-1 0,8-4 0,8 0 0,-6 0-8191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41.834"/>
    </inkml:context>
    <inkml:brush xml:id="br0">
      <inkml:brushProperty name="width" value="0.05" units="cm"/>
      <inkml:brushProperty name="height" value="0.05" units="cm"/>
    </inkml:brush>
  </inkml:definitions>
  <inkml:trace contextRef="#ctx0" brushRef="#br0">0 1010 24575,'3'-46'0,"3"-1"0,1 2 0,24-86 0,-21 96 0,34-129 0,37-150 0,-66 234 0,14-51 0,-23 116 0,-4 14 0,-4 8 0,-13 36-1365,10-28-5461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41.573"/>
    </inkml:context>
    <inkml:brush xml:id="br0">
      <inkml:brushProperty name="width" value="0.05" units="cm"/>
      <inkml:brushProperty name="height" value="0.05" units="cm"/>
    </inkml:brush>
  </inkml:definitions>
  <inkml:trace contextRef="#ctx0" brushRef="#br0">138 253 24575,'0'-1'0,"0"0"0,0 0 0,0 0 0,0 0 0,0-1 0,0 1 0,0 0 0,0 0 0,-1 0 0,1 0 0,0 0 0,-1 0 0,1 0 0,0 0 0,-1 0 0,1 0 0,-1 0 0,0 0 0,1 1 0,-1-1 0,0 0 0,1 0 0,-1 1 0,0-1 0,0 0 0,0 1 0,0-1 0,0 0 0,0 1 0,0-1 0,0 1 0,0 0 0,0-1 0,0 1 0,0 0 0,0 0 0,0 0 0,0-1 0,0 1 0,0 0 0,0 0 0,0 1 0,0-1 0,0 0 0,0 0 0,0 0 0,0 1 0,0-1 0,0 0 0,-2 2 0,-3 0 0,0 0 0,0 1 0,1 0 0,-1 0 0,1 0 0,0 1 0,-7 5 0,7-3 0,0-1 0,0 1 0,1-1 0,0 2 0,0-1 0,1 0 0,0 1 0,0-1 0,0 1 0,1 0 0,0 0 0,0 0 0,0 0 0,1 0 0,0 0 0,1 0 0,0 1 0,0-1 0,0 0 0,1 0 0,0 1 0,1-1 0,-1 0 0,1 0 0,1 0 0,-1-1 0,1 1 0,0-1 0,1 1 0,0-1 0,5 7 0,-3-6 0,0 0 0,0-1 0,1 0 0,0 0 0,0 0 0,0-1 0,1 0 0,-1-1 0,1 1 0,9 2 0,-14-6 0,1 0 0,-1 0 0,0 0 0,0 0 0,1-1 0,-1 1 0,0-1 0,1 0 0,-1 0 0,0 0 0,1-1 0,-1 1 0,0-1 0,0 0 0,1 0 0,-1 0 0,0 0 0,0 0 0,0-1 0,0 1 0,0-1 0,0 0 0,-1 0 0,1 0 0,-1 0 0,1-1 0,-1 1 0,0-1 0,0 1 0,2-4 0,0-1 0,0 0 0,0 0 0,-1-1 0,-1 1 0,1-1 0,-1 0 0,0 0 0,-1 0 0,0 0 0,0 0 0,-1 0 0,0 0 0,-2-11 0,1 8 0,0 0 0,-1-1 0,0 1 0,-1 0 0,-1 0 0,0 1 0,0-1 0,-11-18 0,12 26 0,0-1 0,0 1 0,0 0 0,0 0 0,0 0 0,0 1 0,-1-1 0,1 1 0,-1 0 0,0 0 0,0 0 0,0 0 0,0 1 0,0 0 0,-5-2 0,7 3 0,0-1 0,1 1 0,-1 0 0,0 0 0,0 0 0,0 0 0,0 0 0,0 0 0,0 0 0,0 1 0,1-1 0,-1 1 0,0-1 0,0 1 0,0 0 0,1-1 0,-1 1 0,0 0 0,1 0 0,-1 0 0,1 1 0,-1-1 0,1 0 0,0 0 0,-1 1 0,1-1 0,0 1 0,0-1 0,0 1 0,0 0 0,0-1 0,0 1 0,1 0 0,-1 0 0,-1 3 0,2-4 0,0 1 0,0-1 0,-1 0 0,1 0 0,0 1 0,0-1 0,0 0 0,0 1 0,0-1 0,0 0 0,1 1 0,-1-1 0,0 0 0,1 0 0,-1 1 0,1-1 0,-1 0 0,1 0 0,0 0 0,-1 0 0,2 2 0,0-1 0,0-1 0,0 1 0,0 0 0,0-1 0,0 1 0,0-1 0,0 0 0,1 0 0,-1 0 0,4 1 0,3 1 0,0-1 0,0-1 0,1 1 0,18-1 0,-4-2 0,1-2 0,-1 0 0,0-2 0,0 0 0,0-2 0,-1-1 0,0 0 0,0-2 0,39-23 0,-60 31 0,1 1 0,-1-1 0,0 0 0,0 1 0,0-1 0,0 0 0,-1 0 0,1-1 0,0 1 0,-1 0 0,1 0 0,-1-1 0,2-3 0,-3 6 0,0-1 0,0 1 0,0-1 0,0 0 0,0 1 0,0-1 0,0 0 0,0 1 0,0-1 0,0 0 0,0 1 0,0-1 0,0 0 0,0 1 0,-1-1 0,1 0 0,0 1 0,0-1 0,-1 1 0,1-1 0,-1-1 0,0 2 0,0-1 0,0 0 0,0 0 0,-1 1 0,1-1 0,0 0 0,0 1 0,-1-1 0,1 1 0,0 0 0,-1-1 0,1 1 0,0 0 0,-1 0 0,0 0 0,-3 0 0,1 0 0,0 0 0,-1 1 0,1 0 0,0 0 0,0 0 0,-1 0 0,1 1 0,0 0 0,0-1 0,1 2 0,-1-1 0,0 0 0,1 1 0,-1-1 0,1 1 0,0 0 0,0 0 0,0 1 0,0-1 0,-3 5 0,-1 2 0,1 1 0,-1 0 0,2 0 0,-1 0 0,2 1 0,-5 14 0,6-15 0,1-1 0,1 1 0,0-1 0,0 1 0,1 0 0,2 20 0,-2-27 0,1-1 0,0 0 0,0 1 0,0-1 0,0 0 0,0 0 0,1 0 0,-1 1 0,1-2 0,0 1 0,3 4 0,-4-5 0,1-1 0,0 0 0,-1 0 0,1 0 0,0 0 0,-1 0 0,1 0 0,0 0 0,0 0 0,0 0 0,0-1 0,0 1 0,0-1 0,0 0 0,0 0 0,0 1 0,0-1 0,0 0 0,0-1 0,0 1 0,2 0 0,2-2 0,0 1 0,0-1 0,0 0 0,0-1 0,-1 1 0,1-1 0,-1 0 0,1-1 0,-1 1 0,0-1 0,-1 0 0,1 0 0,-1 0 0,1-1 0,-1 0 0,0 0 0,4-8 0,1-1 0,-2 0 0,1-1 0,-2-1 0,0 1 0,5-23 0,0-6 0,-3 1 0,-2-1 0,-2-1 0,-1-71 0,-15 178 0,1-9 0,3 7 0,3 1 0,3 88 0,3-138-341,0 1 0,0-1-1,6 20 1,1-9-6485</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42.348"/>
    </inkml:context>
    <inkml:brush xml:id="br0">
      <inkml:brushProperty name="width" value="0.05" units="cm"/>
      <inkml:brushProperty name="height" value="0.05" units="cm"/>
    </inkml:brush>
  </inkml:definitions>
  <inkml:trace contextRef="#ctx0" brushRef="#br0">310 93 24575,'-10'-1'0,"1"1"0,-1 1 0,1 0 0,0 0 0,-1 1 0,1 0 0,0 0 0,0 1 0,0 1 0,0-1 0,1 1 0,-1 1 0,1 0 0,0 0 0,-12 10 0,-134 114 0,190-174 0,97-80 0,-112 108 0,1 1 0,0 1 0,2 1 0,41-19 0,-62 31 0,0 1 0,0 0 0,0 0 0,0 0 0,0 0 0,0 1 0,0-1 0,1 1 0,-1 0 0,0 0 0,0 0 0,0 0 0,0 0 0,0 1 0,1 0 0,-1-1 0,0 1 0,0 0 0,0 0 0,4 3 0,-4-1 0,1 0 0,0 0 0,-1 1 0,1-1 0,-1 1 0,0 0 0,0 0 0,0 0 0,-1 0 0,0 1 0,0-1 0,3 7 0,31 100 315,-11-29-1995,-16-56-5146</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43.096"/>
    </inkml:context>
    <inkml:brush xml:id="br0">
      <inkml:brushProperty name="width" value="0.05" units="cm"/>
      <inkml:brushProperty name="height" value="0.05" units="cm"/>
    </inkml:brush>
  </inkml:definitions>
  <inkml:trace contextRef="#ctx0" brushRef="#br0">100 1 24575,'-8'0'0,"7"0"0,-1 0 0,1 0 0,0 0 0,-1 0 0,1 0 0,0 0 0,-1 0 0,1 0 0,0 1 0,0-1 0,-1 0 0,1 1 0,-2 1 0,2-1 0,0 0 0,0 0 0,1 1 0,-1-1 0,0 1 0,1-1 0,0 0 0,-1 1 0,1-1 0,0 1 0,0-1 0,-1 1 0,1-1 0,0 1 0,1 2 0,13 190 0,-1-58 0,-10 5 0,-20 209 0,-46 136 0,51-405 0,11-76 0,0 0 0,0 1 0,1-1 0,-1 0 0,1 1 0,0-1 0,2 10 0,-2-14 0,0 0 0,1 1 0,0-1 0,-1 0 0,1 0 0,0 1 0,-1-1 0,1 0 0,0 0 0,0 0 0,0 0 0,0 0 0,0 0 0,0 0 0,0-1 0,1 1 0,-1 0 0,0 0 0,0-1 0,1 1 0,-1-1 0,0 1 0,1-1 0,-1 0 0,0 1 0,1-1 0,-1 0 0,1 0 0,-1 0 0,3 0 0,15-1 0,0-1 0,0 0 0,0-2 0,29-8 0,22-5 0,53 0-226,168-3 0,129 23-726,-390-2 881,881 22-3854,827 13-91,677-33 3199,-2291-6 2086,-36-1-496</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44.063"/>
    </inkml:context>
    <inkml:brush xml:id="br0">
      <inkml:brushProperty name="width" value="0.05" units="cm"/>
      <inkml:brushProperty name="height" value="0.05" units="cm"/>
    </inkml:brush>
  </inkml:definitions>
  <inkml:trace contextRef="#ctx0" brushRef="#br0">16 0 24575,'-1'0'0,"1"0"0,-1 0 0,0 0 0,0 0 0,0 0 0,0 0 0,1 0 0,-1 0 0,0 1 0,0-1 0,0 0 0,1 0 0,-1 1 0,0-1 0,0 0 0,1 1 0,-2 0 0,2-1 0,0 1 0,0-1 0,0 0 0,0 1 0,0-1 0,0 1 0,0-1 0,0 0 0,1 1 0,-1-1 0,0 0 0,0 1 0,0-1 0,1 0 0,-1 0 0,0 1 0,0-1 0,1 0 0,-1 0 0,0 1 0,0-1 0,1 0 0,-1 0 0,0 0 0,1 1 0,-1-1 0,5 3 0,0-1 0,0 1 0,0-1 0,9 3 0,47 6 0,0-3 0,107 1 0,-101-6 0,710 11-3276,-382-9 2100,1976 51-1629,-1501-33 2200,1264-8 7664,-1858-15-6669,-344-2-132,33 0-207,-1 2 1,-59 7 0,91-6-52,-1 0 0,1 0 0,0 0 0,0 1 0,0-1 0,0 1 0,1 0 0,-1 0 0,0 0 0,1 1 0,-1-1 0,1 1 0,0 0 0,0 0 0,0 0 0,0 0 0,1 1 0,-1-1 0,1 1 0,0 0 0,0-1 0,0 1 0,0 0 0,-1 5 0,-1 8 0,0 0 0,1 0 0,1 1 0,0 28 0,1-22 0,-7 163 0,9-1 0,33 252 0,-23-365 0,40 138 0,-51-210 0,1 0 0,0 1 0,-1-1 0,1 0 0,-1 1 0,0-1 0,0 0 0,1 1 0,-1-1 0,0 1 0,0-1 0,0 1 0,0-1 0,0 0 0,-1 1 0,1-1 0,0 1 0,-1-1 0,1 0 0,-1 1 0,1-1 0,-2 3 0,0-3 0,0 0 0,0 0 0,0 0 0,-1 0 0,1 0 0,0 0 0,0-1 0,0 1 0,-1 0 0,1-1 0,0 0 0,-1 0 0,1 0 0,-3 0 0,-202 0 164,114-1-1693,-20 0-5297</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45.030"/>
    </inkml:context>
    <inkml:brush xml:id="br0">
      <inkml:brushProperty name="width" value="0.05" units="cm"/>
      <inkml:brushProperty name="height" value="0.05" units="cm"/>
    </inkml:brush>
  </inkml:definitions>
  <inkml:trace contextRef="#ctx0" brushRef="#br0">219 36 24575,'-18'-8'0,"-1"2"0,0 0 0,0 1 0,-1 2 0,1-1 0,-1 2 0,-34 1 0,31 3 0,16 1 0,16 2 0,41 4 0,1-2 0,95 1 0,-50-4 0,250 11 0,-341-15 0,0 1 0,0-1 0,0 1 0,1 0 0,-1 0 0,0 1 0,6 2 0,-11-4 0,1 1 0,0-1 0,-1 0 0,1 1 0,-1-1 0,1 0 0,-1 1 0,0-1 0,1 1 0,-1-1 0,1 1 0,-1-1 0,0 1 0,1-1 0,-1 1 0,0-1 0,0 1 0,1-1 0,-1 1 0,0-1 0,0 1 0,0 0 0,0-1 0,0 1 0,1-1 0,-1 2 0,-1-1 0,0 1 0,1-1 0,-1 1 0,0-1 0,1 0 0,-1 1 0,0-1 0,0 0 0,0 0 0,0 1 0,-1-1 0,1 0 0,0 0 0,0 0 0,-2 1 0,-171 110 0,115-77 0,-80 62 0,100-61 0,1 1 0,3 2 0,-41 57 0,53-65 0,22-31 0,0 1 0,1 0 0,-1-1 0,0 1 0,1 0 0,-1 0 0,0 0 0,1 0 0,-1 0 0,1-1 0,-1 1 0,1 0 0,0 0 0,-1 0 0,1 0 0,0 0 0,0 1 0,0-1 0,-1 0 0,1 0 0,0 0 0,1 0 0,-1 0 0,0 0 0,0 0 0,1 2 0,0-2 0,1 0 0,-1 0 0,0-1 0,1 1 0,0 0 0,-1 0 0,1-1 0,0 1 0,-1-1 0,1 1 0,0-1 0,-1 0 0,1 1 0,0-1 0,0 0 0,1 0 0,286 0 0,-131-3 0,-39 3-1365,-95 0-5461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45.451"/>
    </inkml:context>
    <inkml:brush xml:id="br0">
      <inkml:brushProperty name="width" value="0.05" units="cm"/>
      <inkml:brushProperty name="height" value="0.05" units="cm"/>
    </inkml:brush>
  </inkml:definitions>
  <inkml:trace contextRef="#ctx0" brushRef="#br0">54 76 24575,'-23'0'0,"-7"1"0,30-1 0,0 0 0,0 0 0,0 0 0,0 0 0,0 0 0,0 0 0,0 0 0,0 0 0,0 0 0,0 0 0,0 0 0,0 0 0,0 0 0,0 0 0,0 0 0,0 0 0,0-1 0,0 1 0,0 0 0,0 0 0,0 0 0,0 0 0,0 0 0,0 0 0,0 0 0,0 0 0,0 0 0,19-3 0,59-9 124,227-42-1613,-280 48-5337</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45.811"/>
    </inkml:context>
    <inkml:brush xml:id="br0">
      <inkml:brushProperty name="width" value="0.05" units="cm"/>
      <inkml:brushProperty name="height" value="0.05" units="cm"/>
    </inkml:brush>
  </inkml:definitions>
  <inkml:trace contextRef="#ctx0" brushRef="#br0">354 66 24575,'1'-1'0,"0"1"0,0-1 0,0 0 0,0 0 0,0 1 0,-1-1 0,1 0 0,0 0 0,-1 0 0,1 0 0,0 0 0,-1 0 0,0-1 0,1 1 0,-1 0 0,1 0 0,-1 0 0,0 0 0,0 0 0,0-1 0,0 1 0,0 0 0,0 0 0,0 0 0,0 0 0,0-1 0,0 1 0,-1 0 0,1 0 0,0 0 0,-1 0 0,1 0 0,-1 0 0,1 0 0,-1 0 0,0 0 0,0 0 0,1 0 0,-1 0 0,0 0 0,0 0 0,0 0 0,0 1 0,0-1 0,0 0 0,0 1 0,0-1 0,-1 0 0,-4-2 0,0 0 0,1 1 0,-1 0 0,0 0 0,0 0 0,-1 1 0,-10-2 0,3 3 0,1 0 0,0 2 0,-1-1 0,1 1 0,0 1 0,0 1 0,1-1 0,-1 2 0,1 0 0,0 0 0,0 2 0,0-1 0,1 1 0,0 1 0,0 0 0,-18 18 0,23-20 0,0 0 0,1 0 0,0 1 0,0 0 0,0 0 0,1 0 0,0 0 0,0 1 0,1-1 0,0 1 0,0 0 0,1 0 0,0 0 0,0 1 0,1-1 0,0 0 0,0 1 0,1-1 0,1 0 0,-1 1 0,1-1 0,0 0 0,1 1 0,0-1 0,0 0 0,1 0 0,6 12 0,-1-6 25,0 0-1,1-1 0,1 0 1,0-1-1,0 0 1,1 0-1,1-1 0,0-1 1,1 0-1,0-1 0,0 0 1,1-1-1,22 11 1,-20-12-157,-1-1 1,1-1 0,0 0-1,1-1 1,-1-1 0,1-1 0,-1 0-1,1-1 1,0 0 0,-1-2 0,1 0-1,28-6 1,-5-4-6695</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46.152"/>
    </inkml:context>
    <inkml:brush xml:id="br0">
      <inkml:brushProperty name="width" value="0.05" units="cm"/>
      <inkml:brushProperty name="height" value="0.05" units="cm"/>
    </inkml:brush>
  </inkml:definitions>
  <inkml:trace contextRef="#ctx0" brushRef="#br0">4 0 24575,'-3'0'0,"2"0"0,4 3 0,4 1 0,5 2 0,2 1 0,5-1 0,5-2 0,4-1 0,3-1 0,2-2 0,2 1 0,0-2 0,-6 1-8191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46.619"/>
    </inkml:context>
    <inkml:brush xml:id="br0">
      <inkml:brushProperty name="width" value="0.05" units="cm"/>
      <inkml:brushProperty name="height" value="0.05" units="cm"/>
    </inkml:brush>
  </inkml:definitions>
  <inkml:trace contextRef="#ctx0" brushRef="#br0">552 107 24575,'-12'-10'0,"0"-1"0,-1 2 0,0 0 0,0 0 0,-1 1 0,0 1 0,-1 0 0,1 1 0,-1 1 0,0 0 0,-22-4 0,8 4 0,1 2 0,-1 1 0,1 1 0,-1 1 0,-41 6 0,59-5 0,1 1 0,0 0 0,-1 1 0,1 0 0,0 0 0,1 1 0,-1 1 0,-14 8 0,21-11 0,0 0 0,0 1 0,0-1 0,0 0 0,1 1 0,-1 0 0,1-1 0,0 1 0,0 0 0,0 0 0,0 0 0,0 0 0,1 1 0,0-1 0,-1 0 0,1 1 0,0-1 0,1 1 0,-1-1 0,0 1 0,1 0 0,0-1 0,0 1 0,0-1 0,0 1 0,1-1 0,0 1 0,1 6 0,1-3 0,0 1 0,1 0 0,0-1 0,0 0 0,1 0 0,0 0 0,0-1 0,0 1 0,1-1 0,0 0 0,0-1 0,0 0 0,9 6 0,13 7 0,58 28 0,-69-37 0,54 24 0,37 19 0,-94-44 0,1 1 0,-2 0 0,1 1 0,22 23 0,-34-31 0,0 0 0,0 0 0,0 0 0,0 0 0,0 1 0,-1-1 0,1 1 0,-1-1 0,0 1 0,1 0 0,-1-1 0,-1 1 0,1 0 0,0 0 0,-1 0 0,1 0 0,-1 0 0,0-1 0,0 1 0,0 0 0,-1 4 0,0-4 0,0 0 0,0 1 0,-1-1 0,0 0 0,0 0 0,0 0 0,0-1 0,0 1 0,0 0 0,-1-1 0,1 1 0,-1-1 0,0 0 0,1 0 0,-1 0 0,0 0 0,-5 2 0,-10 4 0,0 0 0,0-2 0,0 0 0,-1-1 0,0 0 0,0-2 0,0 0 0,0-1 0,-24-1 0,26-1 0,0-1 0,0-1 0,0 0 0,0-2 0,1 0 0,-1 0 0,1-1 0,0-2 0,0 1 0,-24-15 0,10-2-1365,9 1-5461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47.021"/>
    </inkml:context>
    <inkml:brush xml:id="br0">
      <inkml:brushProperty name="width" value="0.05" units="cm"/>
      <inkml:brushProperty name="height" value="0.05" units="cm"/>
    </inkml:brush>
  </inkml:definitions>
  <inkml:trace contextRef="#ctx0" brushRef="#br0">55 13 24575,'0'-1'0,"0"1"0,0 0 0,0-1 0,0 1 0,0-1 0,0 1 0,0 0 0,0-1 0,0 1 0,0 0 0,0-1 0,0 1 0,0-1 0,0 1 0,0 0 0,0-1 0,0 1 0,0 0 0,0-1 0,-1 1 0,1 0 0,0-1 0,0 1 0,0 0 0,-1 0 0,1-1 0,0 1 0,0 0 0,-1 0 0,1-1 0,0 1 0,-1 0 0,1 0 0,0 0 0,-1-1 0,1 1 0,0 0 0,-1 0 0,1 0 0,0 0 0,-1 0 0,0 0 0,1 0 0,-1 1 0,0-1 0,1 1 0,-1-1 0,1 0 0,-1 1 0,1-1 0,0 1 0,-1 0 0,1-1 0,-1 1 0,1-1 0,0 1 0,-1 0 0,1-1 0,0 1 0,0 0 0,0-1 0,-1 1 0,1 0 0,0 1 0,-5 50 0,3-28 0,-6 29 0,0-15 0,2 0 0,1 0 0,2 0 0,2 1 0,1-1 0,9 61 0,-8-93 0,0-1 0,0 1 0,1 0 0,0-1 0,0 1 0,0-1 0,0 0 0,1 0 0,0 0 0,0 0 0,1 0 0,3 4 0,-3-5 0,0-1 0,0 0 0,1 0 0,-1 0 0,0-1 0,1 1 0,0-1 0,-1 0 0,1-1 0,0 1 0,0-1 0,0 0 0,11 1 0,0-1-136,1-1-1,0 0 1,0-2-1,0 0 1,0 0-1,-1-2 1,1 0-1,-1-1 0,29-13 1,-9 1-6690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47.425"/>
    </inkml:context>
    <inkml:brush xml:id="br0">
      <inkml:brushProperty name="width" value="0.05" units="cm"/>
      <inkml:brushProperty name="height" value="0.05" units="cm"/>
    </inkml:brush>
  </inkml:definitions>
  <inkml:trace contextRef="#ctx0" brushRef="#br0">383 67 24575,'0'-2'0,"0"1"0,0-1 0,-1 0 0,1 0 0,0 0 0,-1 1 0,1-1 0,-1 0 0,0 0 0,0 1 0,0-1 0,0 1 0,0-1 0,0 1 0,0-1 0,0 1 0,-3-3 0,1 2 0,-1-1 0,1 0 0,-1 1 0,0 0 0,0 0 0,0 0 0,-5-1 0,-6-1 0,1 0 0,-1 1 0,-19-1 0,23 3 0,0 1 0,1 0 0,-1 1 0,0 1 0,1-1 0,-1 2 0,1-1 0,-1 1 0,1 1 0,0 0 0,-14 8 0,20-10 0,0 0 0,0 1 0,1-1 0,-1 1 0,1-1 0,-1 1 0,1 0 0,0 0 0,0 1 0,0-1 0,1 1 0,-1-1 0,1 1 0,0 0 0,0 0 0,0 0 0,1 0 0,-1 0 0,1 0 0,0 1 0,0-1 0,1 0 0,-1 1 0,1-1 0,0 0 0,0 1 0,0-1 0,1 0 0,-1 1 0,3 7 0,1-1 0,1 0 0,0-1 0,0 1 0,1-1 0,0 0 0,15 17 0,54 53 0,-21-25 0,-49-49 0,0-1 0,0 1 0,0 0 0,0 1 0,0-1 0,-1 1 0,3 8 0,-6-14 0,0 0 0,-1 1 0,0-1 0,1 1 0,-1-1 0,0 1 0,0-1 0,0 1 0,0-1 0,0 1 0,0-1 0,-1 1 0,1-1 0,0 1 0,-1-1 0,1 1 0,-1-1 0,1 1 0,-1-1 0,0 0 0,0 1 0,0-1 0,0 0 0,0 0 0,0 0 0,0 1 0,0-1 0,0 0 0,0-1 0,0 1 0,-1 0 0,1 0 0,0 0 0,-1-1 0,1 1 0,0-1 0,-1 1 0,-1 0 0,-9 3 43,1 0 0,-1 0-1,0-1 1,-1-1 0,1 0-1,0 0 1,-14-1 0,0-1-612,1-2 0,-36-6 0,25 1-6257</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41.902"/>
    </inkml:context>
    <inkml:brush xml:id="br0">
      <inkml:brushProperty name="width" value="0.05" units="cm"/>
      <inkml:brushProperty name="height" value="0.05" units="cm"/>
    </inkml:brush>
  </inkml:definitions>
  <inkml:trace contextRef="#ctx0" brushRef="#br0">35 33 24575,'-2'0'0,"1"1"0,-1-1 0,1 1 0,-1-1 0,1 1 0,-1 0 0,1 0 0,0 0 0,-1 0 0,1-1 0,0 2 0,0-1 0,-1 0 0,1 0 0,0 0 0,0 0 0,0 1 0,1-1 0,-1 0 0,0 1 0,0-1 0,1 1 0,-1-1 0,1 1 0,-1-1 0,1 1 0,0 0 0,-1 1 0,0 4 0,-1 1 0,1 0 0,1 0 0,-1 10 0,2-14 0,0-1 0,0 1 0,0 0 0,0 0 0,0 0 0,1-1 0,0 1 0,0-1 0,0 1 0,0-1 0,0 0 0,1 0 0,-1 0 0,1 0 0,0 0 0,0-1 0,0 1 0,0-1 0,1 0 0,-1 0 0,0 0 0,1 0 0,0 0 0,3 1 0,-2-1 0,0-1 0,-1 1 0,1-1 0,0 0 0,0 0 0,0 0 0,-1-1 0,1 1 0,0-1 0,0 0 0,0-1 0,0 1 0,0-1 0,0 0 0,0 0 0,-1-1 0,1 1 0,8-5 0,-9 3 0,0 0 0,-1-1 0,0 1 0,1-1 0,-1 1 0,-1-1 0,1 0 0,0 0 0,-1 0 0,0 0 0,0-1 0,0 1 0,-1 0 0,1-1 0,0-6 0,0 3 0,-1 1 0,0-1 0,-1 1 0,0-1 0,0 1 0,0-1 0,-1 0 0,-3-13 0,3 18-114,0 1 1,0-1-1,0 1 0,0 0 0,0 0 1,0 0-1,-1 0 0,1 0 0,-1 0 1,1 0-1,-4-3 0,-6-3-6712</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47.765"/>
    </inkml:context>
    <inkml:brush xml:id="br0">
      <inkml:brushProperty name="width" value="0.05" units="cm"/>
      <inkml:brushProperty name="height" value="0.05" units="cm"/>
    </inkml:brush>
  </inkml:definitions>
  <inkml:trace contextRef="#ctx0" brushRef="#br0">0 1 24575,'0'3'0,"3"1"0,4-1 0,6 0 0,7 0 0,6-2 0,7 0 0,7-1 0,5 0 0,4-3 0,2-4 0,-8-1-8191</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48.094"/>
    </inkml:context>
    <inkml:brush xml:id="br0">
      <inkml:brushProperty name="width" value="0.05" units="cm"/>
      <inkml:brushProperty name="height" value="0.05" units="cm"/>
    </inkml:brush>
  </inkml:definitions>
  <inkml:trace contextRef="#ctx0" brushRef="#br0">11 1 24575,'-3'0'0,"-1"3"0,0 3 0,4 8 0,2 6 0,0 6 0,3 4 0,1 6 0,-1 5 0,-1 5 0,-2 3 0,-1 2 0,0 1 0,-1-9-8191</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48.422"/>
    </inkml:context>
    <inkml:brush xml:id="br0">
      <inkml:brushProperty name="width" value="0.05" units="cm"/>
      <inkml:brushProperty name="height" value="0.05" units="cm"/>
    </inkml:brush>
  </inkml:definitions>
  <inkml:trace contextRef="#ctx0" brushRef="#br0">1 163 24575,'0'-6'0,"-1"-8"0,2 1 0,-1-1 0,2 1 0,-1 0 0,6-20 0,-6 30 0,1 0 0,-1 0 0,1-1 0,-1 1 0,1 0 0,0 0 0,0 1 0,0-1 0,1 0 0,-1 1 0,1-1 0,-1 1 0,1 0 0,0 0 0,0 0 0,0 0 0,0 0 0,0 1 0,0-1 0,0 1 0,1 0 0,-1 0 0,0 0 0,1 0 0,-1 1 0,5-1 0,8 0 0,0 1 0,0 1 0,0 1 0,0 0 0,0 0 0,0 2 0,28 10 0,-5 1 0,68 37 0,-74-34 0,-1 2 0,49 40 0,-69-51 0,-1 1 0,-1 1 0,0-1 0,-1 2 0,0-1 0,0 1 0,-1 1 0,-1 0 0,11 24 0,-16-31 0,0-1 0,-1 1 0,1-1 0,-1 1 0,-1 0 0,1 0 0,-1-1 0,0 1 0,0 0 0,0-1 0,-1 1 0,0 0 0,0-1 0,-4 12 0,1-10 0,1-1 0,-1 0 0,1 1 0,-2-1 0,1-1 0,-1 1 0,0-1 0,0 0 0,0 0 0,-10 7 0,-1-2 0,-1 0 0,0-1 0,0 0 0,-1-2 0,0 0 0,0-1 0,-1-1 0,-19 3 0,-26 1-1365,7-4-5461</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48.842"/>
    </inkml:context>
    <inkml:brush xml:id="br0">
      <inkml:brushProperty name="width" value="0.05" units="cm"/>
      <inkml:brushProperty name="height" value="0.05" units="cm"/>
    </inkml:brush>
  </inkml:definitions>
  <inkml:trace contextRef="#ctx0" brushRef="#br0">1 174 24575,'1'0'0,"1"1"0,-1-1 0,0 0 0,1 1 0,-1 0 0,0-1 0,1 1 0,-1 0 0,0 0 0,0-1 0,1 1 0,-1 0 0,0 0 0,0 0 0,0 0 0,0 1 0,0-1 0,-1 0 0,1 0 0,0 1 0,0 0 0,14 31 0,-15-32 0,17 48 0,15 76 0,-26-94 0,-2 0 0,-1 0 0,-2 56 0,-6-65 0,0-18 0,-2-14 0,3-2 0,0-1 0,1 1 0,1-1 0,0 1 0,0-1 0,1-18 0,7-79 0,-2 77 0,2 0 0,1 1 0,1 0 0,2 0 0,1 0 0,2 1 0,24-43 0,-33 66 0,1 1 0,0-1 0,1 1 0,-1 0 0,1 1 0,0-1 0,1 1 0,12-9 0,-16 13 0,-1 1 0,1-1 0,0 1 0,0 0 0,-1 0 0,1 0 0,0 0 0,0 1 0,0-1 0,0 1 0,0 0 0,0 0 0,0 0 0,0 0 0,0 0 0,0 0 0,0 1 0,0 0 0,0-1 0,0 1 0,0 0 0,-1 1 0,1-1 0,0 0 0,-1 1 0,1 0 0,-1-1 0,1 1 0,2 3 0,8 6 0,-1 1 0,0 1 0,-1 0 0,18 27 0,-22-30 0,-1 1 0,0 0 0,-1 0 0,0 0 0,-1 1 0,0-1 0,3 21 0,-6-28 0,-1 0 0,0 0 0,0 0 0,0 1 0,0-1 0,-1 0 0,0 0 0,0 0 0,0 0 0,0 0 0,0-1 0,-1 1 0,0 0 0,0 0 0,0-1 0,0 1 0,0-1 0,-1 0 0,1 0 0,-1 0 0,0 0 0,0 0 0,0 0 0,-1-1 0,1 1 0,-7 2 0,1 0 0,0-1 0,0 0 0,0-1 0,-1 0 0,1 0 0,-1-1 0,0 0 0,0-1 0,0 0 0,-11-1 0,20 0 0,0 0 0,0 0 0,-1 0 0,1 0 0,0 0 0,0 0 0,-1 0 0,1-1 0,0 1 0,0-1 0,0 1 0,0-1 0,0 1 0,-1-1 0,1 1 0,0-1 0,0 0 0,0 0 0,1 0 0,-1 1 0,0-1 0,0 0 0,0 0 0,1 0 0,-2-2 0,2 3 0,0-1 0,0 1 0,0 0 0,0-1 0,0 1 0,0-1 0,0 1 0,0-1 0,0 1 0,0 0 0,0-1 0,0 1 0,0-1 0,0 1 0,1-1 0,-1 1 0,0 0 0,0-1 0,1 1 0,-1 0 0,0-1 0,0 1 0,1 0 0,-1-1 0,1 1 0,0-1 0,0 0 0,1 0 0,-1 1 0,0-1 0,1 0 0,-1 1 0,1-1 0,-1 1 0,0 0 0,1 0 0,2-1 0,3 1 0,0 1 0,0-1 0,0 1 0,-1 0 0,1 1 0,0 0 0,-1 0 0,1 0 0,-1 1 0,1 0 0,-1 0 0,0 0 0,11 9 0,-6-3 0,1 0 0,-1 1 0,-1 1 0,0-1 0,14 21 0,-19-24 0,0 1 0,0 0 0,-1 0 0,-1 1 0,1-1 0,-1 1 0,0 0 0,-1-1 0,0 1 0,-1 1 0,1 17 0,-2-23 0,0 0 0,0 0 0,-1 0 0,0 0 0,0 1 0,0-1 0,0 0 0,-1-1 0,1 1 0,-1 0 0,0 0 0,0-1 0,-1 1 0,1-1 0,-1 1 0,1-1 0,-1 0 0,0 0 0,0-1 0,0 1 0,-1 0 0,1-1 0,-1 0 0,1 0 0,-1 0 0,0 0 0,0-1 0,-5 2 0,-8 2 43,1-1 0,-1-1-1,0-1 1,0-1 0,0 0-1,0-1 1,-19-2 0,-2-3-612,0-1 0,-37-12 0,8-1-6257</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50.364"/>
    </inkml:context>
    <inkml:brush xml:id="br0">
      <inkml:brushProperty name="width" value="0.05" units="cm"/>
      <inkml:brushProperty name="height" value="0.05" units="cm"/>
    </inkml:brush>
  </inkml:definitions>
  <inkml:trace contextRef="#ctx0" brushRef="#br0">678 553 24575,'-3'-2'0,"8"-3"0,10-5 0,-14 10 0,11-8 0,1 0 0,-2-1 0,1 0 0,18-20 0,-26 25 0,-1 1 0,1-1 0,-1-1 0,0 1 0,0 0 0,-1-1 0,1 1 0,-1-1 0,0 0 0,0 0 0,0 0 0,-1 0 0,0 0 0,0 0 0,0 0 0,-1 0 0,1-6 0,-2 9 0,1 0 0,-1 0 0,0 1 0,1-1 0,-1 0 0,0 0 0,0 1 0,0-1 0,0 0 0,0 1 0,-1-1 0,1 1 0,0 0 0,-1-1 0,1 1 0,-1 0 0,1 0 0,-1 0 0,0 0 0,1 0 0,-1 0 0,0 0 0,0 1 0,0-1 0,0 0 0,1 1 0,-1 0 0,0-1 0,-2 1 0,-7-1 0,0 0 0,1 1 0,-22 2 0,13 1 0,0 1 0,0 0 0,0 2 0,1 0 0,0 1 0,0 1 0,1 1 0,-1 0 0,2 1 0,0 1 0,0 1 0,1 0 0,0 1 0,1 0 0,1 2 0,0-1 0,1 1 0,0 1 0,-17 32 0,27-43 0,0-1 0,0 1 0,0 0 0,1 0 0,0 0 0,0 1 0,0-1 0,0 0 0,1 0 0,0 0 0,0 1 0,1 6 0,0-9 0,-1-1 0,1 1 0,0-1 0,0 1 0,0-1 0,0 0 0,1 0 0,-1 1 0,1-1 0,-1 0 0,1 0 0,0 0 0,0-1 0,-1 1 0,1 0 0,1-1 0,-1 1 0,0-1 0,0 1 0,0-1 0,1 0 0,-1 0 0,1 0 0,-1-1 0,1 1 0,4 0 0,2 0 0,0 0 0,0-1 0,0 0 0,0-1 0,0 0 0,0 0 0,0-1 0,0 0 0,0-1 0,12-5 0,6-3 0,47-29 0,-25 7 0,-30 20 0,30-17 0,-48 30 0,0-1 0,-1 1 0,1-1 0,0 1 0,-1 0 0,1-1 0,0 1 0,-1 0 0,1-1 0,0 1 0,0 0 0,-1 0 0,1 0 0,0 0 0,0 0 0,-1 0 0,1 0 0,0 0 0,0 0 0,-1 0 0,1 0 0,0 0 0,0 1 0,-1-1 0,1 0 0,0 1 0,0-1 0,-1 0 0,1 1 0,-1-1 0,1 1 0,0-1 0,-1 1 0,1-1 0,-1 1 0,1-1 0,-1 1 0,1 0 0,-1-1 0,0 1 0,1 0 0,-1-1 0,0 1 0,1 0 0,0 5 0,1 0 0,-1 0 0,-1 0 0,1 0 0,-1 6 0,1 12 0,-1-23 0,1 1 0,-1-1 0,0 1 0,1 0 0,-1-1 0,1 1 0,-1-1 0,1 0 0,0 1 0,0-1 0,0 0 0,0 1 0,0-1 0,0 0 0,0 0 0,0 0 0,0 0 0,0 0 0,1 0 0,-1 0 0,0 0 0,2 1 0,-1-2 0,0 0 0,0 1 0,1-1 0,-1 0 0,0 0 0,0 0 0,0 0 0,0 0 0,0-1 0,0 1 0,0-1 0,0 1 0,0-1 0,3-1 0,5-3 0,-1 0 0,0 0 0,0-1 0,-1 0 0,12-11 0,-7 5 0,-1-1 0,0-1 0,-1 0 0,-1 0 0,0-1 0,-1 0 0,0 0 0,-1-1 0,-1-1 0,-1 1 0,8-31 0,-11 34 0,-1 1 0,0-1 0,-1 1 0,0-1 0,-1 0 0,-1 1 0,0-1 0,-1 1 0,0-1 0,-1 1 0,0 0 0,-1 0 0,0 0 0,-1 0 0,0 1 0,-1 0 0,-10-14 0,5 11 0,-1 0 0,0 0 0,-1 2 0,-1-1 0,0 2 0,-1 0 0,0 0 0,0 2 0,-1 0 0,0 1 0,-1 0 0,0 1 0,0 1 0,-1 1 0,-28-5 0,16 4 0,0 3 0,-1 0 0,1 2 0,-1 2 0,1 0 0,0 2 0,-1 1 0,-46 13 0,54-10 0,0 2 0,0 0 0,1 1 0,0 1 0,1 1 0,0 1 0,1 1 0,0 0 0,1 2 0,1 0 0,-27 32 0,33-33 0,0 1 0,1 0 0,1 0 0,0 1 0,2 1 0,0-1 0,1 1 0,0 1 0,2-1 0,0 1 0,1 0 0,1 0 0,1 0 0,0 1 0,2 22 0,1-21 0,1-1 0,1 0 0,1 1 0,1-2 0,1 1 0,0-1 0,2 1 0,0-2 0,1 1 0,1-1 0,0-1 0,1 0 0,1 0 0,1-1 0,1-1 0,0 0 0,0-1 0,2 0 0,0-1 0,0-1 0,1-1 0,1 0 0,-1-1 0,2-1 0,-1-1 0,38 12 0,-31-14 0,0-1 0,0-1 0,1-2 0,0 0 0,-1-1 0,1-2 0,0-1 0,-1 0 0,1-2 0,-1-1 0,0-1 0,0-2 0,-1 0 0,0-1 0,0-2 0,-1 0 0,-1-1 0,0-2 0,0 0 0,31-28 0,-45 35-151,-1-1-1,0 1 0,0-1 0,0-1 1,-1 1-1,-1-1 0,1 0 1,5-14-1,-4 2-6674</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51.048"/>
    </inkml:context>
    <inkml:brush xml:id="br0">
      <inkml:brushProperty name="width" value="0.05" units="cm"/>
      <inkml:brushProperty name="height" value="0.05" units="cm"/>
    </inkml:brush>
  </inkml:definitions>
  <inkml:trace contextRef="#ctx0" brushRef="#br0">273 420 24575,'0'-43'0,"-21"86"0,10-20 0,-209 471 0,209-476 0,6-16 0,1-13 0,3-6 0,1 1 0,1-1 0,1 0 0,0 1 0,5-18 0,-2 8 0,24-127 0,88-267 0,-102 381 0,20-40 0,-30 69 0,0 0 0,1 0 0,1 1 0,0 0 0,0 0 0,0 0 0,1 1 0,17-14 0,-22 20 0,-1 0 0,1 1 0,0-1 0,-1 1 0,1 0 0,0-1 0,0 1 0,0 1 0,0-1 0,0 0 0,0 1 0,0-1 0,0 1 0,0 0 0,0 0 0,0 0 0,0 0 0,0 1 0,0-1 0,0 1 0,0 0 0,0 0 0,0 0 0,0 0 0,0 0 0,-1 1 0,1-1 0,0 1 0,-1 0 0,0 0 0,1 0 0,2 3 0,3 4 0,0 0 0,0 1 0,-1 0 0,0 1 0,0-1 0,7 19 0,1 7 0,-2 0 0,-2 1 0,14 74 0,3 117 0,-17-28-1365,-10-150-5461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51.546"/>
    </inkml:context>
    <inkml:brush xml:id="br0">
      <inkml:brushProperty name="width" value="0.05" units="cm"/>
      <inkml:brushProperty name="height" value="0.05" units="cm"/>
    </inkml:brush>
  </inkml:definitions>
  <inkml:trace contextRef="#ctx0" brushRef="#br0">24 326 24575,'-2'-2'0,"0"0"0,0-1 0,0 1 0,0 0 0,0 0 0,1-1 0,-1 1 0,1-1 0,0 0 0,-1 1 0,1-1 0,0 0 0,1 0 0,-1 0 0,0 1 0,1-1 0,0 0 0,-1-3 0,2 2 0,0 0 0,0 0 0,0 0 0,0 0 0,1 0 0,-1 0 0,1 0 0,0 1 0,0-1 0,1 1 0,-1-1 0,5-3 0,13-16 0,1 1 0,1 0 0,1 2 0,0 1 0,33-20 0,-38 28 0,0 1 0,1 0 0,0 2 0,1 0 0,0 1 0,0 1 0,0 1 0,31-4 0,-43 8 0,0 0 0,0 1 0,0 1 0,1-1 0,-1 1 0,0 1 0,0-1 0,0 1 0,0 1 0,-1-1 0,1 1 0,-1 1 0,1-1 0,-1 1 0,0 1 0,11 8 0,-11-6 0,0 0 0,0 1 0,0 0 0,-1 0 0,0 0 0,-1 1 0,0 0 0,0 0 0,-1 0 0,0 0 0,-1 1 0,5 19 0,-3-6 0,-2 0 0,0 0 0,-2 0 0,-2 42 0,0-51 0,-1 1 0,-1-1 0,0 1 0,0-1 0,-2 0 0,0 0 0,-1-1 0,-11 22 0,15-33 0,1 1 0,-1-1 0,0 0 0,1 0 0,-1 0 0,0 0 0,-1 0 0,1 0 0,0 0 0,0-1 0,-1 1 0,1-1 0,-1 0 0,1 1 0,-1-1 0,-3 1 0,5-2 0,-1 0 0,1 0 0,0 0 0,-1 0 0,1 0 0,0-1 0,-1 1 0,1 0 0,0-1 0,0 1 0,-1-1 0,1 1 0,0-1 0,0 1 0,0-1 0,0 0 0,0 0 0,0 1 0,0-1 0,0 0 0,0 0 0,0 0 0,0 0 0,0 0 0,0-1 0,1 1 0,-1 0 0,1 0 0,-1 0 0,1 0 0,-1-1 0,1 1 0,-1 0 0,1-1 0,0 1 0,0-2 0,-2-9 0,0 1 0,1-1 0,1 1 0,0-1 0,1 0 0,0 1 0,0-1 0,1 1 0,4-13 0,2-2 0,1 1 0,22-46 0,-22 54 0,1 1 0,0-1 0,1 2 0,1-1 0,1 2 0,19-19 0,-26 27 0,0 1 0,1 0 0,0 0 0,-1 0 0,2 1 0,-1 0 0,0 1 0,1-1 0,0 2 0,0-1 0,0 1 0,0 0 0,0 1 0,0-1 0,0 2 0,0-1 0,14 2 0,-17-1 0,0 1 0,1 1 0,-1-1 0,0 1 0,0 0 0,0 0 0,0 0 0,0 1 0,0-1 0,-1 1 0,1 0 0,6 7 0,-4-3 0,-1 0 0,0 0 0,-1 0 0,0 1 0,0 0 0,7 15 0,-1 4 0,-2 1 0,0 0 0,6 48 0,4 8-1365,-13-66-5461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52.656"/>
    </inkml:context>
    <inkml:brush xml:id="br0">
      <inkml:brushProperty name="width" value="0.05" units="cm"/>
      <inkml:brushProperty name="height" value="0.05" units="cm"/>
    </inkml:brush>
  </inkml:definitions>
  <inkml:trace contextRef="#ctx0" brushRef="#br0">260 671 24575,'7'-5'0,"0"0"0,1 0 0,-2 0 0,1-1 0,-1 0 0,0 0 0,0 0 0,0-1 0,-1 0 0,0 0 0,-1 0 0,1-1 0,-1 0 0,-1 0 0,1 0 0,-2 0 0,1 0 0,-1-1 0,0 1 0,-1-1 0,0 1 0,0-1 0,-1-11 0,0 13 0,0 0 0,-1-1 0,1 1 0,-2 0 0,1 0 0,-1 0 0,0 0 0,-1 0 0,1 0 0,-1 1 0,-1-1 0,1 1 0,-1 0 0,0 0 0,-1 0 0,1 0 0,-1 1 0,0 0 0,0 0 0,-1 0 0,0 1 0,0-1 0,0 2 0,0-1 0,0 0 0,-1 1 0,-13-4 0,15 5 0,-1 1 0,1 0 0,-1 0 0,1 1 0,-1-1 0,1 1 0,-1 0 0,1 1 0,-1-1 0,1 1 0,-1 0 0,1 1 0,0-1 0,-7 4 0,4-2 0,1 1 0,0 0 0,1 1 0,-1 0 0,1 0 0,0 0 0,0 1 0,0 0 0,-4 6 0,0 2 0,0 1 0,1 0 0,1 1 0,0-1 0,1 1 0,1 1 0,0-1 0,-4 26 0,5-17 0,2 0 0,1 0 0,0 0 0,5 50 0,-2-66 0,0 0 0,0 0 0,1 0 0,1 0 0,-1 0 0,2-1 0,-1 1 0,1-1 0,0 0 0,1 0 0,-1 0 0,2-1 0,-1 1 0,1-1 0,0 0 0,14 11 0,-18-16 0,1 0 0,0-1 0,0 1 0,0 0 0,0-1 0,1 0 0,-1 1 0,0-1 0,1-1 0,-1 1 0,0 0 0,1-1 0,-1 0 0,1 0 0,-1 0 0,6 0 0,-3-2 0,-1 1 0,0-1 0,0 1 0,0-2 0,0 1 0,0 0 0,0-1 0,-1 0 0,8-6 0,1-2 0,-1-2 0,0 1 0,-1-1 0,0-1 0,15-25 0,-9 5 0,-1 0 0,-1 0 0,-2-2 0,-1 0 0,8-48 0,-18 79 0,-1-1 0,0 1 0,0 0 0,1 0 0,0 0 0,2-5 0,-2 12 0,-1 8 0,-2 11 0,0-15 0,-3 36 0,0 58 0,4-89 0,1 1 0,0-1 0,1 0 0,0 1 0,1-1 0,0 0 0,1 0 0,0-1 0,1 1 0,6 12 0,-9-20 0,1 0 0,-1 1 0,0-1 0,1 0 0,0 0 0,-1 0 0,1-1 0,1 1 0,-1-1 0,0 1 0,0-1 0,1 0 0,-1 0 0,1-1 0,0 1 0,0-1 0,-1 0 0,1 0 0,0 0 0,0 0 0,0 0 0,0-1 0,0 0 0,0 0 0,0 0 0,0-1 0,0 1 0,0-1 0,0 0 0,7-2 0,-1-1 0,1-1 0,-1 0 0,0-1 0,-1 0 0,0 0 0,0-1 0,0 0 0,-1 0 0,15-18 0,-6 3 0,-1 0 0,-2 0 0,0-2 0,-1 0 0,-2 0 0,0-1 0,13-51 0,-10 16 0,-2-1 0,5-85 0,-12 38 0,-6 96 0,1-1 0,-2 1 0,0 0 0,0 0 0,-1 0 0,-7-18 0,10 29 0,-1-1 0,0 0 0,1 1 0,-1-1 0,0 1 0,0-1 0,0 1 0,0 0 0,0-1 0,-1 1 0,1 0 0,0 0 0,-3-2 0,3 3 0,0-1 0,1 1 0,-1 0 0,0 0 0,0 0 0,0-1 0,1 1 0,-1 0 0,0 0 0,0 0 0,0 0 0,1 0 0,-1 1 0,0-1 0,0 0 0,0 0 0,1 0 0,-1 1 0,0-1 0,0 0 0,0 1 0,-2 1 0,0 1 0,0-1 0,0 1 0,1 0 0,-1 0 0,1 0 0,0 0 0,-1 0 0,1 0 0,-2 8 0,-6 12 0,1 0 0,2 1 0,0 0 0,-6 47 0,9-30 0,1 1 0,3 48 0,3-53 0,1 0 0,11 46 0,-11-67 0,0 1 0,2-1 0,0 0 0,1 0 0,0-1 0,1 0 0,12 17 0,-17-29 0,-1 0 0,1 0 0,0 0 0,-1 0 0,1 0 0,1 0 0,-1-1 0,0 0 0,1 1 0,-1-1 0,1 0 0,-1-1 0,1 1 0,0-1 0,0 0 0,0 0 0,0 0 0,0 0 0,5 0 0,-3-1 0,0-1 0,-1 0 0,1 0 0,-1 0 0,1 0 0,-1-1 0,1 0 0,-1 0 0,0-1 0,0 1 0,0-1 0,0 0 0,6-5 0,2-3 0,0 0 0,0-1 0,-1-1 0,-1 0 0,0 0 0,-1-1 0,0-1 0,-1 1 0,-1-2 0,0 1 0,6-19 0,-23 61 0,-9 42 0,16-61 0,0 0 0,1 1 0,0-1 0,1 1 0,0-1 0,0 1 0,1-1 0,0 1 0,0-1 0,1 0 0,5 15 0,-7-21 0,1 0 0,0-1 0,0 1 0,-1-1 0,1 1 0,0-1 0,0 1 0,1-1 0,-1 0 0,0 1 0,0-1 0,1 0 0,-1 0 0,0 0 0,1 0 0,-1 0 0,3 0 0,-3 0 0,0-1 0,0 0 0,0 0 0,0 0 0,0 0 0,0 0 0,-1-1 0,1 1 0,0 0 0,0 0 0,0-1 0,0 1 0,0 0 0,0-1 0,0 1 0,0-1 0,-1 1 0,1-1 0,0 1 0,0-1 0,-1 0 0,2 0 0,2-4 0,0-1 0,0 1 0,-1-1 0,1 0 0,-1 0 0,0 0 0,2-8 0,25-95 0,-5 14 0,-25 95 0,0-1 0,0 0 0,0 1 0,0-1 0,0 1 0,0-1 0,0 0 0,1 1 0,-1-1 0,0 1 0,0-1 0,1 1 0,-1-1 0,0 0 0,1 1 0,-1-1 0,0 1 0,1 0 0,-1-1 0,1 1 0,-1-1 0,1 1 0,-1 0 0,1-1 0,-1 1 0,2-1 0,-1 2 0,-1 0 0,1 1 0,0-1 0,-1 0 0,1 0 0,-1 0 0,0 1 0,1-1 0,-1 0 0,0 0 0,0 1 0,0-1 0,0 3 0,25 392 0,-21-293 0,-2-79 0,1 98 0,-4-100 0,0 0 0,-2 0 0,-6 30 0,8-48 0,0 0 0,0 0 0,-1 1 0,0-1 0,1 0 0,-1 0 0,-1-1 0,1 1 0,-1 0 0,1-1 0,-1 1 0,0-1 0,0 0 0,0 0 0,-1 0 0,-5 4 0,5-6 0,0 1 0,1-1 0,-1 1 0,0-1 0,0-1 0,0 1 0,1 0 0,-1-1 0,0 0 0,0 0 0,0 0 0,0 0 0,0-1 0,0 1 0,0-1 0,1 0 0,-1 0 0,-7-4 0,-2-1 0,0 0 0,1-2 0,0 0 0,0 0 0,1-1 0,0 0 0,0-1 0,1 0 0,0-1 0,-9-13 0,3 2 0,2 0 0,1-1 0,0 0 0,-15-42 0,21 45-170,1 0-1,1 0 0,2-1 1,-1 1-1,2-1 0,1 0 1,2-26-1,3-8-6655</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53.001"/>
    </inkml:context>
    <inkml:brush xml:id="br0">
      <inkml:brushProperty name="width" value="0.05" units="cm"/>
      <inkml:brushProperty name="height" value="0.05" units="cm"/>
    </inkml:brush>
  </inkml:definitions>
  <inkml:trace contextRef="#ctx0" brushRef="#br0">49 136 24575,'1'-14'0,"-1"-3"0,-3-33 0,2 46 0,1 1 0,-1 0 0,0-1 0,1 1 0,-1 0 0,-1 0 0,1 0 0,0 0 0,-1 0 0,0 0 0,0 0 0,1 1 0,-1-1 0,-1 0 0,1 1 0,-4-3 0,6 4 0,0 1 0,-1 0 0,1 0 0,-1 0 0,1 0 0,-1 0 0,1 0 0,0-1 0,-1 1 0,1 0 0,-1 0 0,1 0 0,-1 1 0,1-1 0,-1 0 0,1 0 0,0 0 0,-1 0 0,1 0 0,-1 0 0,1 1 0,0-1 0,-1 0 0,1 0 0,-1 0 0,1 1 0,0-1 0,-1 0 0,1 1 0,0-1 0,0 0 0,-1 1 0,1-1 0,0 0 0,0 1 0,-1-1 0,1 1 0,0-1 0,0 0 0,0 1 0,0-1 0,0 1 0,-1-1 0,1 1 0,0-1 0,0 0 0,0 1 0,0 0 0,-4 23 0,4 21 0,2 0 0,10 56 0,-2-28 0,13 169-1365,-21-199-5461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53.360"/>
    </inkml:context>
    <inkml:brush xml:id="br0">
      <inkml:brushProperty name="width" value="0.05" units="cm"/>
      <inkml:brushProperty name="height" value="0.05" units="cm"/>
    </inkml:brush>
  </inkml:definitions>
  <inkml:trace contextRef="#ctx0" brushRef="#br0">3 528 24575,'-1'-15'0,"1"13"0,-1 0 0,1 0 0,0 0 0,0 0 0,0 0 0,0 0 0,0 0 0,1 0 0,-1 0 0,0 1 0,1-1 0,0 0 0,-1 0 0,1 0 0,0 0 0,0 0 0,0 1 0,0-1 0,0 0 0,0 1 0,1-1 0,-1 1 0,0 0 0,1-1 0,2-1 0,11-7 0,0 1 0,1 1 0,0 0 0,30-10 0,5-2 0,13-14 0,-43 22 0,40-17 0,-60 28 0,0 1 0,0-1 0,0 1 0,0 0 0,0 0 0,0-1 0,0 1 0,0 0 0,0 0 0,0 0 0,0 0 0,1 0 0,-1 0 0,0 0 0,0 0 0,0 1 0,0-1 0,0 0 0,0 1 0,0-1 0,0 0 0,0 1 0,0-1 0,0 1 0,0 0 0,0-1 0,-1 1 0,1 0 0,0 0 0,0-1 0,-1 1 0,1 0 0,0 0 0,-1 0 0,1 0 0,-1 0 0,1 0 0,-1 0 0,1 0 0,-1 0 0,0 0 0,0 0 0,1 0 0,-1 1 0,1 7 0,0 1 0,0-1 0,-1 0 0,-1 12 0,1-10 0,-5 212-1365,5-204-5461</inkml:trace>
  <inkml:trace contextRef="#ctx0" brushRef="#br0" timeOffset="1">360 0 24575,'0'6'0,"3"7"0,1 2-8191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42.244"/>
    </inkml:context>
    <inkml:brush xml:id="br0">
      <inkml:brushProperty name="width" value="0.05" units="cm"/>
      <inkml:brushProperty name="height" value="0.05" units="cm"/>
    </inkml:brush>
  </inkml:definitions>
  <inkml:trace contextRef="#ctx0" brushRef="#br0">169 40 24575,'0'-1'0,"1"-1"0,-1 1 0,0-1 0,0 1 0,0 0 0,-1-1 0,1 1 0,0-1 0,0 1 0,-1-1 0,1 1 0,-1 0 0,1-1 0,-1 1 0,0 0 0,1-1 0,-1 1 0,0 0 0,0 0 0,0 0 0,0 0 0,0 0 0,0 0 0,0 0 0,0 0 0,0 0 0,-1 0 0,1 1 0,0-1 0,0 0 0,-1 1 0,1-1 0,-1 1 0,1-1 0,0 1 0,-3 0 0,0 0 0,1 0 0,-1 0 0,1 1 0,-1 0 0,1-1 0,0 1 0,-1 1 0,1-1 0,0 0 0,0 1 0,0 0 0,0-1 0,0 1 0,-4 4 0,-2 2 0,2 0 0,-1 0 0,1 0 0,0 1 0,1 0 0,0 1 0,0-1 0,1 1 0,1 0 0,-1 0 0,2 1 0,-1-1 0,-2 17 0,5-21 0,0-1 0,1 1 0,-1 0 0,1 0 0,1 0 0,-1-1 0,1 1 0,0 0 0,0 0 0,0-1 0,1 1 0,0-1 0,0 1 0,1-1 0,-1 0 0,1 0 0,0 0 0,0 0 0,1-1 0,0 1 0,0-1 0,0 0 0,0 0 0,0 0 0,1 0 0,0-1 0,6 4 0,-5-4-227,1 0-1,0 0 1,0-1-1,0 1 1,8 0-1,6 1-6598</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53.703"/>
    </inkml:context>
    <inkml:brush xml:id="br0">
      <inkml:brushProperty name="width" value="0.05" units="cm"/>
      <inkml:brushProperty name="height" value="0.05" units="cm"/>
    </inkml:brush>
  </inkml:definitions>
  <inkml:trace contextRef="#ctx0" brushRef="#br0">237 44 24575,'1'1'0,"0"-1"0,0 0 0,0 0 0,0 0 0,0 0 0,0 0 0,0-1 0,0 1 0,0 0 0,-1 0 0,1-1 0,0 1 0,0 0 0,0-1 0,0 1 0,0-1 0,-1 1 0,1-1 0,0 1 0,-1-1 0,1 0 0,0 1 0,-1-1 0,1 0 0,0 0 0,-1 1 0,1-1 0,-1 0 0,0 0 0,1 0 0,-1 0 0,0 0 0,1 0 0,-1 1 0,0-1 0,0 0 0,0 0 0,0-2 0,0 2 0,0 0 0,0 0 0,-1 0 0,1 0 0,-1 0 0,1 0 0,0 0 0,-1 0 0,0 0 0,1 0 0,-1 0 0,0 0 0,1 0 0,-1 1 0,0-1 0,0 0 0,0 0 0,0 1 0,1-1 0,-1 1 0,0-1 0,0 1 0,0-1 0,0 1 0,0-1 0,0 1 0,-1 0 0,1 0 0,0 0 0,0-1 0,0 1 0,0 0 0,0 0 0,-1 1 0,-4-1 0,0 2 0,1-1 0,-1 0 0,1 1 0,-1 0 0,1 1 0,0-1 0,0 1 0,0 0 0,0 0 0,0 0 0,-5 6 0,-7 6 0,-25 30 0,30-31 0,0 0 0,1 2 0,1-1 0,1 1 0,0 1 0,1-1 0,1 1 0,-7 24 0,12-34 0,0 0 0,0 0 0,1 1 0,0-1 0,1 1 0,-1-1 0,1 1 0,1-1 0,0 1 0,0-1 0,0 0 0,1 1 0,0-1 0,0 0 0,1 0 0,0 0 0,0 0 0,0-1 0,1 1 0,0-1 0,1 0 0,-1 0 0,8 7 0,-9-10 18,1 0 0,-1 0 0,1 0 0,0 0 0,0-1 0,0 0 0,0 0 0,0 0 0,1 0 0,-1 0 0,1-1 0,-1 0 0,1 0 0,-1 0 0,1-1 0,0 1 0,-1-1 0,10-1 0,-6 0-189,0-1 0,0 0 1,0-1-1,0 1 0,0-2 1,-1 1-1,0-1 0,1 0 1,11-9-1,7-8-6655</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54.045"/>
    </inkml:context>
    <inkml:brush xml:id="br0">
      <inkml:brushProperty name="width" value="0.05" units="cm"/>
      <inkml:brushProperty name="height" value="0.05" units="cm"/>
    </inkml:brush>
  </inkml:definitions>
  <inkml:trace contextRef="#ctx0" brushRef="#br0">1 0 24575,'0'3'0,"0"4"0,3 1 0,1-5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54.389"/>
    </inkml:context>
    <inkml:brush xml:id="br0">
      <inkml:brushProperty name="width" value="0.05" units="cm"/>
      <inkml:brushProperty name="height" value="0.05" units="cm"/>
    </inkml:brush>
  </inkml:definitions>
  <inkml:trace contextRef="#ctx0" brushRef="#br0">344 179 24575,'-1'-4'0,"-1"0"0,1 1 0,0-1 0,-1 0 0,0 1 0,0-1 0,0 1 0,0 0 0,-4-5 0,-1-1 0,-9-15 0,9 11 0,0 2 0,-1-1 0,0 1 0,-1 0 0,-1 1 0,-18-16 0,26 24 0,0 1 0,0 0 0,0-1 0,0 1 0,-1 0 0,1 0 0,0 1 0,-1-1 0,1 0 0,0 1 0,-1 0 0,1-1 0,-1 1 0,1 0 0,-1 0 0,1 1 0,0-1 0,-5 1 0,2 1 0,1-1 0,-1 1 0,1 0 0,0 1 0,0-1 0,0 1 0,0 0 0,1 0 0,-5 4 0,-3 5 0,0 0 0,1 1 0,1 0 0,-14 27 0,12-18 0,1 1 0,1 0 0,1 1 0,1 0 0,1 0 0,-5 42 0,9-52 0,1 0 0,1 0 0,0 0 0,1 0 0,0 0 0,1-1 0,1 1 0,0 0 0,1-1 0,0 0 0,1 0 0,1 0 0,10 18 0,-12-26 0,-1 1 0,1-1 0,1 0 0,-1 0 0,1-1 0,0 1 0,0-1 0,0 0 0,0-1 0,1 1 0,-1-1 0,1 0 0,0 0 0,0-1 0,0 0 0,0 0 0,1 0 0,-1-1 0,0 0 0,1 0 0,-1-1 0,12 0 0,-8-1 0,0 0 0,0-1 0,0 0 0,0-1 0,-1 0 0,1-1 0,-1 0 0,0-1 0,0 1 0,0-2 0,-1 1 0,0-1 0,0 0 0,8-9 0,-1-1 0,0-1 0,-1 0 0,-1-1 0,-1-1 0,0 0 0,-1-1 0,-1 0 0,10-32 0,-11 27 0,-2-1 0,-1 0 0,-1-1 0,-1 0 0,-1 1 0,-1-47 0,-7 49 0,-2 19 0,7 5 0,-1 0 0,1 0 0,-1 1 0,1-1 0,-1 0 0,1 0 0,-1 1 0,1-1 0,-1 1 0,1-1 0,0 0 0,-1 1 0,1-1 0,0 1 0,-1-1 0,1 1 0,0-1 0,-1 1 0,1 0 0,-6 10 0,1 1 0,0-1 0,1 1 0,-4 23 0,-7 55 0,12-64 0,-12 105 0,5 1 0,15 240 0,-2-336-341,1 0 0,1-1-1,21 69 1,-16-78-6485</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54.731"/>
    </inkml:context>
    <inkml:brush xml:id="br0">
      <inkml:brushProperty name="width" value="0.05" units="cm"/>
      <inkml:brushProperty name="height" value="0.05" units="cm"/>
    </inkml:brush>
  </inkml:definitions>
  <inkml:trace contextRef="#ctx0" brushRef="#br0">156 80 24575,'0'-10'0,"-1"-28"0,1 36 0,-1 0 0,1 0 0,0 0 0,-1 1 0,1-1 0,-1 0 0,1 0 0,-1 0 0,0 1 0,0-1 0,0 0 0,0 1 0,0-1 0,0 0 0,-2-1 0,3 3 0,-1 0 0,1 0 0,-1-1 0,1 1 0,-1 0 0,1 0 0,-1 0 0,1 0 0,-1 0 0,0 0 0,1 0 0,-1 0 0,1 0 0,-1 0 0,1 0 0,-1 0 0,1 0 0,-1 0 0,1 1 0,-1-1 0,1 0 0,-1 0 0,1 0 0,-1 1 0,1-1 0,0 0 0,-1 1 0,1-1 0,-1 0 0,1 1 0,0-1 0,-1 1 0,1-1 0,0 0 0,-1 1 0,1-1 0,0 2 0,-12 19 0,11-19 0,-17 40 0,2 2 0,-18 74 0,-1 96 0,33-195 0,-5 59 0,7-69 0,0 0 0,1-1 0,0 1 0,0 0 0,1 0 0,4 12 0,-6-20 0,1 1 0,0 0 0,-1 0 0,1 0 0,0 0 0,0-1 0,0 1 0,0 0 0,0-1 0,1 1 0,-1-1 0,0 0 0,1 1 0,-1-1 0,1 0 0,-1 0 0,1 0 0,0 0 0,-1 0 0,3 1 0,-2-2 0,0 0 0,0 1 0,0-1 0,0 0 0,0-1 0,0 1 0,-1 0 0,1 0 0,0-1 0,0 1 0,0-1 0,0 0 0,-1 0 0,1 1 0,0-1 0,2-2 0,4-3 0,0-1 0,0 0 0,-1 0 0,0-1 0,0 0 0,6-10 0,10-17 0,-2-1 0,-2 0 0,-1-2 0,16-50 0,-11 15 0,19-107 0,-41 178 7,-1 0-105,0 1 0,0-1 0,1 0 0,-1 0 0,1 0 0,-1 0 0,1 0 0,0 1 0,0-1 0,0 0 0,0 1 0,0-1 0,2-2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55.057"/>
    </inkml:context>
    <inkml:brush xml:id="br0">
      <inkml:brushProperty name="width" value="0.05" units="cm"/>
      <inkml:brushProperty name="height" value="0.05" units="cm"/>
    </inkml:brush>
  </inkml:definitions>
  <inkml:trace contextRef="#ctx0" brushRef="#br0">54 180 24575,'-6'55'0,"2"-27"0,4-27 0,0 0 0,-1 0 0,1 1 0,0-1 0,0 0 0,1 1 0,-1-1 0,0 0 0,0 0 0,1 1 0,-1-1 0,0 0 0,1 0 0,-1 0 0,1 1 0,0-1 0,-1 0 0,1 0 0,0 0 0,0 0 0,1 1 0,0 0 0,0-1 0,0 0 0,0 0 0,0 0 0,1 0 0,-1 0 0,0 0 0,0-1 0,0 1 0,1-1 0,2 1 0,2-1 0,0 0 0,0 0 0,0-1 0,0 0 0,0 0 0,-1 0 0,11-4 0,-10 2 0,1-1 0,-1 0 0,0 0 0,-1-1 0,1 0 0,-1 0 0,0 0 0,0-1 0,0 0 0,-1 0 0,0 0 0,0-1 0,-1 1 0,0-1 0,0-1 0,4-9 0,-5 11 0,-1-1 0,0 0 0,0 0 0,0 0 0,-1 0 0,0 0 0,-1 0 0,1 0 0,-1 0 0,-1 0 0,1 0 0,-1 0 0,0 0 0,-1 0 0,0 0 0,0 1 0,0-1 0,-1 0 0,-4-7 0,5 11 0,1 0 0,-1 1 0,0-1 0,0 0 0,-1 0 0,1 1 0,0 0 0,-1-1 0,0 1 0,1 0 0,-1 0 0,0 0 0,0 1 0,0-1 0,0 1 0,-1-1 0,1 1 0,0 0 0,-1 0 0,1 1 0,0-1 0,-1 1 0,1-1 0,-1 1 0,1 0 0,0 1 0,-4-1 0,1 2 0,0-1 0,0 1 0,0 0 0,1 1 0,-1-1 0,1 1 0,-1 0 0,1 0 0,0 1 0,0 0 0,1-1 0,-1 2 0,1-1 0,-7 9 0,2 1-68,-1 1 0,2 1-1,0 0 1,1 0 0,1 0 0,0 1-1,1 0 1,1 0 0,1 1 0,0-1-1,1 1 1,1-1 0,1 1 0,0 0-1,2-1 1,0 1 0,0-1-1,2 0 1,7 24 0,4-7-6758</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55.918"/>
    </inkml:context>
    <inkml:brush xml:id="br0">
      <inkml:brushProperty name="width" value="0.05" units="cm"/>
      <inkml:brushProperty name="height" value="0.05" units="cm"/>
    </inkml:brush>
  </inkml:definitions>
  <inkml:trace contextRef="#ctx0" brushRef="#br0">2 190 24575,'0'-9'0,"-1"-5"0,1 0 0,0 1 0,2-1 0,-1 1 0,2-1 0,5-19 0,-8 32 0,0 0 0,1 1 0,-1-1 0,0 0 0,1 0 0,-1 1 0,0-1 0,1 0 0,-1 0 0,1 1 0,-1-1 0,1 1 0,-1-1 0,1 0 0,-1 1 0,1-1 0,-1 1 0,1-1 0,0 1 0,-1 0 0,1-1 0,0 1 0,0 0 0,-1-1 0,1 1 0,1 0 0,-1 0 0,0 0 0,0 1 0,0-1 0,0 0 0,0 1 0,0-1 0,-1 1 0,1-1 0,0 1 0,0 0 0,0-1 0,0 1 0,-1 0 0,1-1 0,0 1 0,0 2 0,4 4 0,-1 0 0,0 0 0,5 14 0,4 16 0,-2 0 0,-1 1 0,-3 0 0,0 1 0,-3 0 0,0 65 0,-10-78 0,1-23 0,2-16 0,3 0 0,1 0 0,0 1 0,0-1 0,2 1 0,-1 0 0,1 0 0,1 0 0,6-14 0,5-8 0,29-48 0,-29 58 0,0 1 0,2 1 0,36-38 0,-44 51 0,0 1 0,0 0 0,1 0 0,0 1 0,0 1 0,0 0 0,1 0 0,0 1 0,1 0 0,-1 1 0,17-4 0,-25 8 0,-1-1 0,1 1 0,0 0 0,0 0 0,0 0 0,0 0 0,0 0 0,0 1 0,0-1 0,-1 1 0,1 0 0,0 0 0,0 0 0,2 1 0,-4-1 0,0 0 0,1 0 0,-1 0 0,0 0 0,0 0 0,0 0 0,-1 0 0,1 0 0,0 0 0,0 0 0,0 0 0,-1 1 0,1-1 0,-1 0 0,1 1 0,-1-1 0,1 0 0,-1 1 0,0-1 0,0 1 0,0-1 0,0 0 0,0 1 0,0-1 0,0 1 0,0-1 0,0 0 0,-1 1 0,1-1 0,-1 2 0,-16 49 0,11-35 0,1 0 0,0 0 0,1 0 0,1 0 0,-2 25 0,5-17 0,1 1 0,1 0 0,6 28 0,-6-44 0,1 1 0,0-1 0,0 0 0,1 0 0,0 0 0,1 0 0,0-1 0,0 1 0,1-1 0,8 9 0,-12-16 0,0 0 0,0 0 0,0 0 0,0 0 0,0-1 0,0 1 0,0-1 0,0 1 0,1-1 0,-1 0 0,0 0 0,1 0 0,-1 0 0,1 0 0,0-1 0,-1 1 0,1-1 0,4 0 0,-4 0 0,0-1 0,1 1 0,-1-1 0,0 0 0,0 0 0,0-1 0,0 1 0,0 0 0,0-1 0,0 0 0,-1 0 0,1 0 0,2-2 0,6-7 0,-1 0 0,-1-1 0,1 0 0,-2-1 0,9-15 0,-4 2 0,0 0 0,-2-1 0,-1 0 0,-1 0 0,-1-1 0,6-46 0,-12 56 0,-4 24 0,-3 37 0,8 76 0,26 168 0,-18-206 0,8 71 0,32 392 0,-50-526 0,-2 45 0,1-59 0,0 0 0,-1 0 0,0-1 0,0 1 0,0 0 0,0-1 0,0 1 0,-1-1 0,1 0 0,-1 1 0,0-1 0,0 0 0,-3 4 0,4-7 0,0 1 0,0 0 0,1-1 0,-1 1 0,0-1 0,0 1 0,0-1 0,0 1 0,1-1 0,-1 0 0,0 1 0,0-1 0,0 0 0,0 0 0,0 1 0,0-1 0,0 0 0,0 0 0,0 0 0,0 0 0,0 0 0,0-1 0,0 1 0,0 0 0,0 0 0,0-1 0,0 1 0,0 0 0,1-1 0,-1 1 0,0-1 0,0 1 0,0-1 0,1 0 0,-1 1 0,-1-2 0,-1-1 0,-1-1 0,1 0 0,0 0 0,0 0 0,-5-8 0,-2-9 0,0-1 0,1 0 0,2 0 0,0 0 0,1-1 0,1 0 0,-2-33 0,5 16 0,1 0 0,2 0 0,9-62 0,-4 64 0,2 0 0,2 1 0,1 0 0,20-43 0,-23 63 0,1-1 0,0 1 0,1 1 0,1 0 0,0 1 0,1 0 0,1 0 0,1 1 0,0 1 0,20-15 0,-27 23 0,0 1 0,0 0 0,0 0 0,1 1 0,0 0 0,0 0 0,0 1 0,0 0 0,0 0 0,0 1 0,8 0 0,-13 1 0,0 0 0,-1 0 0,1 0 0,0 0 0,-1 1 0,1-1 0,-1 1 0,1 0 0,-1 0 0,1 0 0,-1 0 0,0 0 0,1 1 0,-1-1 0,0 1 0,0-1 0,0 1 0,0 0 0,0 0 0,0 0 0,-1 0 0,1 0 0,-1 0 0,1 0 0,-1 1 0,0-1 0,0 0 0,0 1 0,0-1 0,0 1 0,0-1 0,-1 1 0,1-1 0,-1 1 0,0 0 0,0-1 0,0 5 0,0 0 38,0 0 0,-1 0 0,1 0 0,-2 0 0,1 0 0,-1 0 0,0 0 0,-4 8 0,5-11-160,-1 0 0,-1 1 0,1-1 0,0 0 0,-1-1 0,0 1 0,0 0 0,0-1 0,0 1 1,-1-1-1,0 0 0,1 0 0,-8 3 0,0-1-6704</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6:34.088"/>
    </inkml:context>
    <inkml:brush xml:id="br0">
      <inkml:brushProperty name="width" value="0.05" units="cm"/>
      <inkml:brushProperty name="height" value="0.05" units="cm"/>
    </inkml:brush>
  </inkml:definitions>
  <inkml:trace contextRef="#ctx0" brushRef="#br0">878 277 24575,'-90'31'0,"0"5"0,3 2 0,-134 82 0,182-94 0,2 1 0,1 2 0,-57 60 0,71-63 0,1 0 0,1 1 0,1 1 0,1 1 0,-26 60 0,36-69 0,0 0 0,2 0 0,1 0 0,0 1 0,2 0 0,0 0 0,1 0 0,1 0 0,1 0 0,1 0 0,1 0 0,1 0 0,1 0 0,0-1 0,2 1 0,0-1 0,1 0 0,1-1 0,1 0 0,1 0 0,1-1 0,20 28 0,-4-14-47,1-1-1,2-1 0,1-2 1,1 0-1,1-3 0,2-1 1,0-1-1,1-2 0,46 19 1,-1-6-73,1-3 1,2-4 0,119 22 0,-36-20-175,2-8 0,224 0 0,340-63-588,-132-60 916,-451 64-121,278-108 1,-188 30-592,-207 97 667,-2-1 0,0-2-1,-1-1 1,52-53 0,-71 64 69,0-1 0,-1 0 0,-1-1 0,0 0 0,-1 0 0,-1-1 0,0 0 0,6-19 0,-9 21 89,-2 1 0,1-1-1,-1 1 1,-1-1 0,0 0-1,-1 0 1,0 1 0,-1-1-1,-1 0 1,0 1 0,-4-14-1,-2 1-24,-2 1 0,0 1 0,-2-1-1,0 2 1,-2 0 0,0 0 0,-2 2 0,0-1 0,-21-19-1,-14-9-162,-1 2 0,-66-44 0,23 26-188,-3 5 0,-2 4-1,-2 5 1,-3 4 0,-145-44 0,94 46-56,-2 7 1,-1 7 0,-193-13-1,147 31-170,-328 22-1,389 4-4098</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6:34.618"/>
    </inkml:context>
    <inkml:brush xml:id="br0">
      <inkml:brushProperty name="width" value="0.05" units="cm"/>
      <inkml:brushProperty name="height" value="0.05" units="cm"/>
    </inkml:brush>
  </inkml:definitions>
  <inkml:trace contextRef="#ctx0" brushRef="#br0">0 835 24575,'1'-9'0,"0"0"0,0 1 0,1-1 0,0 1 0,0-1 0,5-9 0,24-50 0,-20 46 0,36-69 0,84-120 0,81-70 0,-196 261-455,0 1 0,30-26 0,-35 37-6371</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6:35.040"/>
    </inkml:context>
    <inkml:brush xml:id="br0">
      <inkml:brushProperty name="width" value="0.05" units="cm"/>
      <inkml:brushProperty name="height" value="0.05" units="cm"/>
    </inkml:brush>
  </inkml:definitions>
  <inkml:trace contextRef="#ctx0" brushRef="#br0">1 203 24575,'0'-2'0,"0"-1"0,1 0 0,0 1 0,-1-1 0,1 1 0,0-1 0,0 1 0,0-1 0,1 1 0,-1 0 0,1-1 0,-1 1 0,1 0 0,0 0 0,-1 0 0,1 0 0,0 1 0,1-1 0,-1 0 0,0 1 0,0-1 0,1 1 0,-1 0 0,3-1 0,9-4 0,0 0 0,1 2 0,14-4 0,-17 5 0,143-35 0,94-27 0,-232 60 0,-11 2 0,1 0 0,0 1 0,-1 0 0,1 0 0,0 1 0,0 0 0,1 0 0,-1 1 0,0 0 0,9 1 0,-15-1 0,1 1 0,-1 0 0,0-1 0,0 1 0,1 0 0,-1 0 0,0 0 0,0 0 0,0 0 0,0 1 0,0-1 0,0 0 0,0 0 0,-1 1 0,1-1 0,0 0 0,-1 1 0,1-1 0,-1 0 0,1 1 0,0 2 0,4 38 0,-5-29 0,6 49-455,3 0 0,21 81 0,-13-90-6371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7:00.439"/>
    </inkml:context>
    <inkml:brush xml:id="br0">
      <inkml:brushProperty name="width" value="0.05" units="cm"/>
      <inkml:brushProperty name="height" value="0.05" units="cm"/>
    </inkml:brush>
  </inkml:definitions>
  <inkml:trace contextRef="#ctx0" brushRef="#br0">1 47 24575,'0'-3'0,"0"-4"0,0-3 0,3-1 0,3 3 0,5 1 0,-1 6 0,2 9 0,-2 5 0,-2 7 0,-3 5 0,-2 8 0,-2 3 0,0 2 0,-2 3 0,1-2 0,-3-3 0,-1-7-8191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56.600"/>
    </inkml:context>
    <inkml:brush xml:id="br0">
      <inkml:brushProperty name="width" value="0.05" units="cm"/>
      <inkml:brushProperty name="height" value="0.05" units="cm"/>
    </inkml:brush>
  </inkml:definitions>
  <inkml:trace contextRef="#ctx0" brushRef="#br0">8 56 24575,'-3'0'0,"-1"-3"0,4-4 0,3-1 0,9-1 0,6 0 0,8-1 0,-2 1-8191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42.571"/>
    </inkml:context>
    <inkml:brush xml:id="br0">
      <inkml:brushProperty name="width" value="0.05" units="cm"/>
      <inkml:brushProperty name="height" value="0.05" units="cm"/>
    </inkml:brush>
  </inkml:definitions>
  <inkml:trace contextRef="#ctx0" brushRef="#br0">46 7 24575,'-2'0'0,"-5"0"0,-3 0 0,-4 0 0,5 0 0,5 0 0,10 0 0,13 0 0,11 0 0,10-2 0,-2-2-8191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7:00.815"/>
    </inkml:context>
    <inkml:brush xml:id="br0">
      <inkml:brushProperty name="width" value="0.05" units="cm"/>
      <inkml:brushProperty name="height" value="0.05" units="cm"/>
    </inkml:brush>
  </inkml:definitions>
  <inkml:trace contextRef="#ctx0" brushRef="#br0">274 0 24575,'-16'9'0,"1"1"0,0 1 0,0 0 0,-24 24 0,13-7 0,-29 38 0,43-50 0,1 0 0,0 1 0,2 0 0,0 1 0,1 0 0,0 1 0,2-1 0,-7 31 0,11-41 0,1 0 0,0 0 0,0 0 0,1 0 0,0 0 0,0 0 0,1 0 0,0 0 0,0 0 0,1 0 0,0-1 0,1 1 0,0 0 0,0-1 0,0 0 0,1 0 0,0 0 0,0 0 0,1 0 0,0-1 0,0 0 0,1 0 0,9 8 0,-1-3 0,1-2 0,0 0 0,1 0 0,0-1 0,0-1 0,1-1 0,0 0 0,0-2 0,34 6 0,-15-5 0,0-2 0,1-2 0,67-6 0,-75 2 0,0-1 0,-1-2 0,1-1 0,-2-1 0,1-1 0,42-20 0,-59 23 0,-1 0 0,1 0 0,-1-1 0,0-1 0,-1 1 0,0-1 0,0-1 0,0 0 0,-1 0 0,-1-1 0,1 0 0,-2 0 0,1-1 0,-2 1 0,1-2 0,-1 1 0,-1 0 0,4-14 0,-6 12 0,1-1 0,-2 0 0,0 0 0,0 0 0,-2 0 0,1 1 0,-2-1 0,0 0 0,-1 0 0,0 1 0,-1 0 0,0-1 0,-1 1 0,0 1 0,-13-21 0,12 23 0,0 1 0,-1-1 0,0 1 0,-1 1 0,0-1 0,0 1 0,-1 1 0,0 0 0,0 0 0,-1 0 0,0 1 0,0 1 0,-1 0 0,1 0 0,-1 1 0,0 0 0,0 1 0,0 0 0,-14-1 0,9 3-195,0 1 0,-1 0 0,1 2 0,0-1 0,-1 2 0,-15 4 0,-27 10-6631</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7:01.562"/>
    </inkml:context>
    <inkml:brush xml:id="br0">
      <inkml:brushProperty name="width" value="0.05" units="cm"/>
      <inkml:brushProperty name="height" value="0.05" units="cm"/>
    </inkml:brush>
  </inkml:definitions>
  <inkml:trace contextRef="#ctx0" brushRef="#br0">79 102 24575,'0'-3'0,"-1"0"0,1 1 0,-1-1 0,0 1 0,0-1 0,0 1 0,-1-1 0,1 1 0,0 0 0,-1-1 0,0 1 0,-2-3 0,1 2 0,1 1 0,0-1 0,0 1 0,1-1 0,-1 0 0,1 0 0,-1 0 0,-1-6 0,3 8 0,-1 0 0,1 0 0,0-1 0,0 1 0,0 0 0,0 0 0,0-1 0,0 1 0,1 0 0,-1 0 0,0 0 0,1-1 0,-1 1 0,0 0 0,1 0 0,-1 0 0,1 0 0,0 0 0,-1 0 0,1 0 0,0 0 0,0 0 0,0 0 0,0 0 0,0 0 0,-1 1 0,1-1 0,1 0 0,-1 0 0,0 1 0,0-1 0,0 1 0,0-1 0,0 1 0,0 0 0,1-1 0,1 1 0,-1 0 0,0-1 0,0 1 0,0 0 0,0 0 0,0 0 0,0 1 0,0-1 0,0 0 0,0 1 0,0-1 0,0 1 0,0 0 0,0-1 0,0 1 0,0 0 0,0 0 0,-1 1 0,1-1 0,0 0 0,-1 0 0,1 1 0,1 2 0,-1-1 0,-1 0 0,1 1 0,-1-1 0,0 1 0,1-1 0,-2 1 0,1-1 0,0 1 0,-1 0 0,0-1 0,0 1 0,0 0 0,0 0 0,0-1 0,-1 1 0,0 0 0,0-1 0,0 1 0,0-1 0,0 1 0,-3 3 0,-4 11 0,-1 0 0,-19 26 0,24-38 0,-18 23 0,17-25 0,1 1 0,0 1 0,-1-1 0,2 1 0,-1-1 0,1 1 0,-1 0 0,2 0 0,-1 1 0,1-1 0,-2 9 0,4-14 0,0 0 0,0 0 0,0 0 0,0 1 0,0-1 0,1 0 0,-1 0 0,0 0 0,1 0 0,-1 0 0,1 0 0,-1 0 0,1 0 0,-1 0 0,1 0 0,0 0 0,0 0 0,-1 0 0,1 0 0,0-1 0,0 1 0,0 0 0,0-1 0,0 1 0,0-1 0,0 1 0,0-1 0,0 1 0,0-1 0,2 1 0,3 1 0,1-1 0,-1 0 0,1 0 0,7 0 0,-12-1 0,24 0-170,-1-1-1,1-1 0,-1-1 1,1-1-1,-1-2 0,-1 0 1,31-12-1,-10 0-6655</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7:01.922"/>
    </inkml:context>
    <inkml:brush xml:id="br0">
      <inkml:brushProperty name="width" value="0.05" units="cm"/>
      <inkml:brushProperty name="height" value="0.05" units="cm"/>
    </inkml:brush>
  </inkml:definitions>
  <inkml:trace contextRef="#ctx0" brushRef="#br0">660 129 24575,'-76'-47'0,"54"33"0,0 0 0,-31-14 0,37 22 0,0 1 0,0 1 0,0 1 0,-1 0 0,1 1 0,-1 0 0,0 2 0,0 0 0,1 0 0,-1 2 0,1 0 0,-1 1 0,1 1 0,0 0 0,0 1 0,0 1 0,1 1 0,0 0 0,0 1 0,0 0 0,1 1 0,1 1 0,-1 0 0,2 1 0,-1 0 0,2 1 0,-19 24 0,24-28 0,1 0 0,0 0 0,1 1 0,0 0 0,1 0 0,-1 0 0,2 0 0,-1 1 0,1-1 0,1 1 0,0-1 0,0 1 0,1-1 0,0 1 0,0 0 0,1-1 0,1 1 0,-1-1 0,2 1 0,-1-1 0,8 17 0,-2-9 0,1-1 0,0 0 0,1 0 0,1-1 0,0-1 0,1 0 0,1 0 0,0-1 0,0-1 0,26 18 0,-15-15 0,1 0 0,1-2 0,0 0 0,0-2 0,1-1 0,1-1 0,-1-2 0,2 0 0,-1-2 0,44 3 0,-50-7 0,0-1 0,0 0 0,0-2 0,1-1 0,-2 0 0,1-1 0,0-2 0,-1 0 0,0-1 0,0-2 0,-1 0 0,0-1 0,-1 0 0,22-17 0,-30 18 0,-1 0 0,0 0 0,-1-1 0,0 0 0,-1-1 0,0 0 0,0 0 0,-1-1 0,-1 0 0,0 0 0,0-1 0,-1 1 0,-1-1 0,0 0 0,3-24 0,-6 26 0,0-1 0,0 1 0,-1-1 0,-1 1 0,0-1 0,0 1 0,-1-1 0,-1 1 0,0 0 0,-1 0 0,0 0 0,0 1 0,-1-1 0,0 1 0,-1 0 0,0 1 0,-1-1 0,-14-15 0,10 15 25,0 0-1,0 1 0,-1 1 1,-1 0-1,1 0 1,-1 1-1,-1 1 0,1 0 1,-1 1-1,0 0 0,0 1 1,0 1-1,-17-2 1,-1 1-367,0 2 1,0 1 0,-1 2-1,-58 8 1,26 3-6485</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7:02.745"/>
    </inkml:context>
    <inkml:brush xml:id="br0">
      <inkml:brushProperty name="width" value="0.05" units="cm"/>
      <inkml:brushProperty name="height" value="0.05" units="cm"/>
    </inkml:brush>
  </inkml:definitions>
  <inkml:trace contextRef="#ctx0" brushRef="#br0">33 310 24575,'-6'-16'0,"0"0"0,1 0 0,1-1 0,0 1 0,1-1 0,1 0 0,0-27 0,2 38 0,0 0 0,0 0 0,0-1 0,1 2 0,0-1 0,0 0 0,1 0 0,-1 0 0,1 0 0,1 1 0,-1-1 0,1 1 0,0 0 0,0 0 0,5-7 0,-3 8 0,0-1 0,0 1 0,0 0 0,1 0 0,-1 0 0,1 1 0,0 0 0,0 0 0,0 0 0,0 1 0,0 0 0,1 0 0,10-1 0,-2 0 0,0 1 0,-1 1 0,1 1 0,0 0 0,0 1 0,0 0 0,-1 1 0,1 1 0,-1 0 0,1 1 0,-1 1 0,0 0 0,14 7 0,-26-10 0,1-1 0,-1 1 0,1-1 0,-1 1 0,1 0 0,-1 0 0,0 0 0,0 0 0,0 0 0,0 1 0,0-1 0,-1 0 0,1 1 0,-1 0 0,1-1 0,-1 1 0,0 0 0,0 0 0,0-1 0,-1 1 0,1 0 0,-1 0 0,1 0 0,-1 0 0,0 0 0,0 0 0,0 0 0,0 0 0,-2 5 0,0-2 0,-1 0 0,1 0 0,-1 0 0,0 0 0,-1-1 0,1 0 0,-1 1 0,0-1 0,0 0 0,-1-1 0,0 1 0,-8 5 0,-38 22 0,40-26 0,-1 0 0,2 1 0,-20 15 0,29-21 0,0 0 0,0-1 0,1 1 0,-1 0 0,0 0 0,0 0 0,1 1 0,-1-1 0,1 0 0,-1 0 0,1 0 0,-1 0 0,1 1 0,0-1 0,-1 0 0,1 0 0,0 1 0,0-1 0,0 0 0,0 0 0,0 1 0,0-1 0,1 0 0,-1 0 0,0 0 0,0 1 0,1-1 0,-1 0 0,1 0 0,-1 0 0,1 0 0,0 1 0,-1-1 0,1 0 0,0 0 0,0-1 0,0 1 0,0 0 0,1 1 0,5 5 0,1-1 0,0 0 0,0 0 0,9 4 0,-6-3 0,-2-2 0,-1 1 0,-1 0 0,1 1 0,-1-1 0,8 11 0,-14-16 0,0 0 0,0 0 0,0 0 0,0 1 0,0-1 0,0 0 0,0 1 0,0-1 0,-1 1 0,1-1 0,0 1 0,-1-1 0,0 1 0,1 0 0,-1-1 0,0 1 0,0-1 0,1 1 0,-1 0 0,-1-1 0,1 1 0,0 0 0,0-1 0,-1 1 0,1-1 0,-1 1 0,1-1 0,-1 1 0,1-1 0,-1 1 0,0-1 0,0 1 0,0-1 0,0 0 0,0 1 0,0-1 0,0 0 0,0 0 0,-3 2 0,0 0 31,-1-1 0,0 1 0,0-1 0,0 1 0,0-2 0,0 1 0,0 0 0,0-1 1,-1 0-1,-7 0 0,-2 0-600,0-1 0,-23-2 0,9-2-6257</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7:03.101"/>
    </inkml:context>
    <inkml:brush xml:id="br0">
      <inkml:brushProperty name="width" value="0.05" units="cm"/>
      <inkml:brushProperty name="height" value="0.05" units="cm"/>
    </inkml:brush>
  </inkml:definitions>
  <inkml:trace contextRef="#ctx0" brushRef="#br0">538 40 24575,'-1'-1'0,"1"0"0,0-1 0,-1 1 0,1 0 0,0 0 0,-1 0 0,1 0 0,-1 0 0,0 0 0,1 1 0,-1-1 0,0 0 0,1 0 0,-1 0 0,0 1 0,0-1 0,0 0 0,0 1 0,0-1 0,0 0 0,0 1 0,0-1 0,0 1 0,0 0 0,0-1 0,-2 1 0,-33-7 0,33 6 0,-16 0 0,1 1 0,-1 0 0,1 1 0,0 1 0,-1 1 0,1 0 0,0 2 0,1 0 0,-1 1 0,1 0 0,-19 11 0,16-7 0,1 1 0,0 1 0,1 1 0,1 0 0,0 1 0,0 1 0,2 0 0,0 2 0,-14 18 0,22-24 0,0 0 0,1 0 0,0 0 0,1 1 0,0 0 0,0 0 0,2 0 0,0 0 0,0 1 0,1-1 0,0 1 0,1 0 0,1-1 0,0 1 0,0 0 0,4 17 0,-1-15 0,1-1 0,0 1 0,1-1 0,1-1 0,0 1 0,1-1 0,0 0 0,1 0 0,1-1 0,0 0 0,0 0 0,1-1 0,21 17 0,-11-12 0,1-1 0,1-1 0,1-1 0,0 0 0,0-2 0,1-1 0,0-1 0,1-1 0,0-1 0,0-2 0,35 5 0,-37-8 0,-1-1 0,1 0 0,-1-1 0,1-2 0,-1 0 0,0-2 0,1 0 0,-2-1 0,1-2 0,-1 0 0,0-1 0,0-1 0,26-16 0,-35 17 0,0-1 0,-1 0 0,0 0 0,0-1 0,-1-1 0,-1 0 0,0 0 0,0-1 0,-1 0 0,-1 0 0,0-1 0,0 0 0,-1-1 0,-1 1 0,-1-1 0,0 0 0,0 0 0,-1 0 0,-1-1 0,-1 1 0,0 0 0,0-1 0,-2 0 0,0 1 0,0 0 0,-2-1 0,1 1 0,-2 0 0,0 0 0,-1 0 0,0 1 0,-8-16 0,2 11 57,0 1 0,-1 0 0,-1 1 0,0 1 0,-23-21 0,10 13-626,-1 2 0,-42-26 0,-18-2-6257</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7:04.021"/>
    </inkml:context>
    <inkml:brush xml:id="br0">
      <inkml:brushProperty name="width" value="0.05" units="cm"/>
      <inkml:brushProperty name="height" value="0.05" units="cm"/>
    </inkml:brush>
  </inkml:definitions>
  <inkml:trace contextRef="#ctx0" brushRef="#br0">0 54 24575,'0'-3'0,"4"-35"0,-4 37 0,0 1 0,0-1 0,0 1 0,0-1 0,0 1 0,0-1 0,0 1 0,0-1 0,1 1 0,-1-1 0,0 1 0,0-1 0,1 1 0,-1-1 0,0 1 0,1 0 0,-1-1 0,1 1 0,-1-1 0,0 1 0,1 0 0,-1-1 0,1 1 0,-1 0 0,1 0 0,-1-1 0,1 1 0,-1 0 0,1 0 0,-1 0 0,1 0 0,-1 0 0,1 0 0,-1-1 0,1 1 0,0 0 0,-1 1 0,1-1 0,-1 0 0,1 0 0,-1 0 0,1 0 0,-1 0 0,1 0 0,-1 1 0,1-1 0,-1 0 0,1 0 0,-1 1 0,1-1 0,-1 0 0,0 1 0,1-1 0,-1 0 0,1 1 0,-1-1 0,0 1 0,1-1 0,-1 1 0,0 0 0,8 6 0,-1 1 0,-1 0 0,11 17 0,-12-17 0,0 0 0,1 0 0,12 12 0,-15-17 0,0 0 0,1-1 0,-1 0 0,0 0 0,1 0 0,0 0 0,-1 0 0,1-1 0,0 0 0,0 0 0,0 0 0,0 0 0,4 0 0,1 0 0,0-2 0,0 1 0,0-1 0,1 0 0,-1-1 0,-1 0 0,1-1 0,0 1 0,13-8 0,-20 9 0,-1 1 0,0-1 0,1 1 0,-1-1 0,0 1 0,1 0 0,-1-1 0,1 1 0,-1 0 0,1 0 0,-1 0 0,1 0 0,-1 0 0,0 0 0,1 0 0,-1 1 0,1-1 0,-1 0 0,1 1 0,-1-1 0,0 1 0,1 0 0,-1-1 0,0 1 0,2 1 0,-2 0 0,1 0 0,-1 0 0,0 0 0,0 0 0,0 0 0,0 0 0,0 0 0,-1 0 0,1 0 0,-1 0 0,1 1 0,-1-1 0,0 0 0,0 0 0,0 1 0,0 2 0,-15 127 321,9-98-742,1-1-1,2 1 1,2 44-1,4-50-6404</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7:04.364"/>
    </inkml:context>
    <inkml:brush xml:id="br0">
      <inkml:brushProperty name="width" value="0.05" units="cm"/>
      <inkml:brushProperty name="height" value="0.05" units="cm"/>
    </inkml:brush>
  </inkml:definitions>
  <inkml:trace contextRef="#ctx0" brushRef="#br0">438 198 24575,'-4'-5'0,"-1"0"0,-1 0 0,1 1 0,-1 0 0,0 0 0,0 0 0,0 1 0,0 0 0,-1 0 0,1 1 0,-1-1 0,1 1 0,-1 1 0,0-1 0,0 1 0,0 1 0,0-1 0,0 1 0,0 0 0,0 1 0,0-1 0,0 1 0,0 1 0,1-1 0,-8 4 0,-1 0 0,1 2 0,0 0 0,0 0 0,1 2 0,-1-1 0,2 2 0,-1 0 0,2 0 0,-1 1 0,1 0 0,1 1 0,0 1 0,1-1 0,-12 23 0,10-16 0,1 0 0,1 1 0,1 0 0,0 0 0,2 1 0,0 0 0,2 1 0,0-1 0,2 1 0,-1 23 0,3-29 0,2 1 0,-1 0 0,2-1 0,0 0 0,1 0 0,1 0 0,0 0 0,1 0 0,1-1 0,1 0 0,0-1 0,0 0 0,2 0 0,20 24 0,-17-25 0,1 0 0,-1-1 0,2 0 0,0-2 0,0 1 0,1-2 0,0 0 0,1-1 0,0-1 0,0 0 0,1-2 0,-1 0 0,25 4 0,-24-6 0,0-1 0,0-1 0,1-1 0,-1 0 0,1-1 0,-1-1 0,0-1 0,0 0 0,35-13 0,-41 11 0,0 0 0,0-1 0,0 0 0,-1-1 0,0-1 0,0 0 0,0 0 0,-1-1 0,-1 0 0,0-1 0,0 0 0,0-1 0,-1 1 0,9-18 0,-8 9 0,-1 0 0,-1-1 0,0 1 0,-1-1 0,-2-1 0,0 1 0,-1-1 0,-1 1 0,0-1 0,-4-42 0,-1 30 0,-2-1 0,-2 1 0,0 0 0,-2 0 0,-2 1 0,-14-31 0,16 43-97,-1 0-1,-1 1 1,-1 0-1,0 0 1,-1 1-1,-1 1 1,-1 1-1,-1 0 1,0 0-1,0 2 1,-2 0-1,0 1 0,-24-13 1,-19-3-6729</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7:05.063"/>
    </inkml:context>
    <inkml:brush xml:id="br0">
      <inkml:brushProperty name="width" value="0.05" units="cm"/>
      <inkml:brushProperty name="height" value="0.05" units="cm"/>
    </inkml:brush>
  </inkml:definitions>
  <inkml:trace contextRef="#ctx0" brushRef="#br0">34 94 24575,'1'-30'0,"-1"16"0,1 0 0,-4-21 0,3 35 0,0 0 0,0 0 0,0 1 0,0-1 0,0 0 0,0 0 0,0 0 0,0 0 0,0 0 0,0 0 0,0 0 0,0 0 0,0 0 0,0 0 0,0 0 0,0 0 0,0 0 0,-1 0 0,1 0 0,0 0 0,0 1 0,0-1 0,0 0 0,0 0 0,0 0 0,0 0 0,0 0 0,0 0 0,0 0 0,0 0 0,-1 0 0,1 0 0,0 0 0,0 0 0,0 0 0,0 0 0,0 0 0,0 0 0,0 0 0,0-1 0,0 1 0,0 0 0,0 0 0,0 0 0,-1 0 0,1 0 0,0 0 0,0 0 0,0 0 0,0 0 0,0 0 0,0 0 0,0 0 0,0 0 0,0 0 0,0 0 0,0 0 0,0-1 0,0 1 0,0 0 0,0 0 0,0 0 0,0 0 0,0 0 0,0 0 0,0 0 0,0 0 0,0 0 0,0 0 0,-6 9 0,-5 16 0,7-7 0,1 0 0,0 0 0,1 0 0,1 1 0,1-1 0,1 1 0,0-1 0,1 0 0,1 0 0,1 0 0,1 0 0,0 0 0,1-1 0,1 0 0,15 27 0,3-3 0,-14-25 0,-1 0 0,15 33 0,-24-48-37,-1 0 0,1 0 1,-1 0-1,0 0 0,1 0 0,-1 0 0,0 0 0,0-1 0,1 1 0,-1 0 0,0 0 0,0 0 1,0 0-1,0 0 0,0 0 0,-1 0 0,1 0 0,0 0 0,0 0 0,-1 0 0,1 0 0,0 0 1,-1 0-1,1-1 0,-1 1 0,1 0 0,-1 0 0,1 0 0,-1-1 0,0 1 0,1 0 0,-1-1 1,0 1-1,0-1 0,1 1 0,-2 0 0,-8 3-6789</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7:05.388"/>
    </inkml:context>
    <inkml:brush xml:id="br0">
      <inkml:brushProperty name="width" value="0.05" units="cm"/>
      <inkml:brushProperty name="height" value="0.05" units="cm"/>
    </inkml:brush>
  </inkml:definitions>
  <inkml:trace contextRef="#ctx0" brushRef="#br0">0 34 24575,'6'0'0,"8"-2"0,7-2 0,5 0 0,3-1 0,0-1 0,3 1 0,-3 1 0,1 2 0,-6 0-8191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7:05.730"/>
    </inkml:context>
    <inkml:brush xml:id="br0">
      <inkml:brushProperty name="width" value="0.05" units="cm"/>
      <inkml:brushProperty name="height" value="0.05" units="cm"/>
    </inkml:brush>
  </inkml:definitions>
  <inkml:trace contextRef="#ctx0" brushRef="#br0">518 56 24575,'-18'-10'0,"-1"0"0,-1 2 0,0 1 0,-40-10 0,52 15 0,1 1 0,-1 1 0,0-1 0,0 1 0,0 1 0,0-1 0,0 2 0,0-1 0,0 1 0,0 0 0,1 0 0,-1 1 0,1 0 0,0 0 0,0 1 0,-10 6 0,2 2 0,-1 1 0,2 1 0,0 0 0,0 1 0,1 0 0,1 1 0,1 0 0,-16 29 0,8-7 0,2 1 0,-25 82 0,35-97 0,1 1 0,1 0 0,1 1 0,1-1 0,2 1 0,0-1 0,2 1 0,5 39 0,-4-54 0,1 1 0,0-1 0,0 0 0,1 0 0,1-1 0,0 1 0,0-1 0,1 0 0,0 0 0,1-1 0,0 0 0,0 0 0,1-1 0,0 1 0,0-2 0,1 1 0,0-1 0,1-1 0,0 0 0,0 0 0,13 5 0,-2-3 0,0-1 0,0-1 0,1-1 0,-1 0 0,1-2 0,0-1 0,0-1 0,36-2 0,-31-1 0,0-1 0,0-2 0,-1-1 0,1 0 0,-2-2 0,43-19 0,-54 20 0,-1 0 0,0-1 0,-1 0 0,0-1 0,0-1 0,-1 0 0,0 0 0,-1-1 0,0 0 0,-1-1 0,0 0 0,-1-1 0,0 1 0,7-19 0,-8 16 0,-1-1 0,-1-1 0,-1 1 0,0-1 0,-2 0 0,1 0 0,-2 0 0,0 0 0,-1 0 0,-1 0 0,-1 0 0,-4-21 0,1 15 0,-2 0 0,0 0 0,-1 1 0,-1 0 0,-2 1 0,0-1 0,-1 2 0,-1 0 0,-22-26 0,21 30 0,0 1 0,-1 0 0,-1 1 0,0 1 0,-1 1 0,0 0 0,-1 1 0,0 1 0,-1 0 0,-39-12 0,-22 3-1365,10 9-5461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43.115"/>
    </inkml:context>
    <inkml:brush xml:id="br0">
      <inkml:brushProperty name="width" value="0.05" units="cm"/>
      <inkml:brushProperty name="height" value="0.05" units="cm"/>
    </inkml:brush>
  </inkml:definitions>
  <inkml:trace contextRef="#ctx0" brushRef="#br0">36 0 24575,'-2'0'0,"1"0"0,-1 0 0,1 1 0,0-1 0,-1 0 0,1 1 0,0-1 0,-1 1 0,1-1 0,0 1 0,0 0 0,0-1 0,-1 1 0,1 0 0,0 0 0,0 0 0,0 0 0,0 0 0,1 0 0,-1 0 0,0 0 0,0 0 0,0 1 0,1-1 0,-1 0 0,1 0 0,-1 1 0,1-1 0,-1 0 0,1 3 0,-2 5 0,1 0 0,0-1 0,1 17 0,0-13 0,17 446 0,2-71 0,-20-268-1365,1-96-5461</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7:06.305"/>
    </inkml:context>
    <inkml:brush xml:id="br0">
      <inkml:brushProperty name="width" value="0.05" units="cm"/>
      <inkml:brushProperty name="height" value="0.05" units="cm"/>
    </inkml:brush>
  </inkml:definitions>
  <inkml:trace contextRef="#ctx0" brushRef="#br0">413 61 24575,'-7'-7'0,"0"1"0,0 1 0,0 0 0,0 0 0,-1 0 0,0 1 0,0 0 0,0 0 0,-1 1 0,1 0 0,-1 1 0,1-1 0,-1 2 0,0-1 0,0 1 0,0 1 0,0 0 0,-15 1 0,14 0 0,0 1 0,0 0 0,1 1 0,-1 0 0,1 0 0,0 1 0,0 0 0,0 1 0,0 0 0,1 0 0,0 1 0,0 0 0,0 0 0,1 1 0,0 0 0,-10 12 0,6-2 0,1 0 0,0 0 0,1 0 0,1 1 0,1 1 0,0-1 0,2 1 0,0 1 0,1-1 0,-2 24 0,4-25 0,1-1 0,1 1 0,0 0 0,2 0 0,0-1 0,1 1 0,0-1 0,2 0 0,0 0 0,0 0 0,14 24 0,-15-34 0,0 0 0,1-1 0,1 0 0,-1 0 0,1 0 0,0 0 0,0-1 0,0 0 0,1 0 0,0-1 0,0 0 0,12 5 0,-16-7 0,1 0 0,-1-1 0,1 0 0,0 0 0,0 0 0,-1 0 0,1 0 0,0-1 0,0 0 0,0 0 0,-1 0 0,1 0 0,0 0 0,0-1 0,0 0 0,-1 1 0,1-2 0,0 1 0,-1 0 0,1-1 0,-1 1 0,1-1 0,-1 0 0,0 0 0,0-1 0,0 1 0,0 0 0,3-5 0,-3 5 0,-2 0 0,1-1 0,0 1 0,0-1 0,-1 1 0,1-1 0,-1 0 0,0 0 0,0 1 0,0-1 0,0 0 0,0 0 0,-1 0 0,1 0 0,-1 0 0,0 0 0,0 0 0,0 0 0,0 0 0,0 0 0,-1 0 0,0 0 0,1 0 0,-1 0 0,0 0 0,0 0 0,-1 1 0,1-1 0,0 0 0,-1 1 0,0-1 0,0 1 0,1-1 0,-2 1 0,1 0 0,0 0 0,0 0 0,-1 0 0,1 0 0,-1 1 0,1-1 0,-1 1 0,0-1 0,1 1 0,-4-1 0,-2 0 38,1 1 0,-1 0 0,1 0 0,0 1 0,-1-1 0,0 2 0,1-1 0,-12 3 0,14-2-160,0 0 0,0 0 0,1 1 0,-1 0 0,0 0 0,1 0 0,-1 0 0,1 1 0,-1 0 1,1 0-1,0 0 0,0 0 0,-4 6 0,-1 2-6704</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7:06.677"/>
    </inkml:context>
    <inkml:brush xml:id="br0">
      <inkml:brushProperty name="width" value="0.05" units="cm"/>
      <inkml:brushProperty name="height" value="0.05" units="cm"/>
    </inkml:brush>
  </inkml:definitions>
  <inkml:trace contextRef="#ctx0" brushRef="#br0">779 101 24575,'-8'-8'0,"-1"1"0,1 0 0,-2 1 0,1 0 0,-1 0 0,0 1 0,0 0 0,0 1 0,-1 0 0,1 0 0,-1 1 0,0 1 0,0 0 0,-17-1 0,10 2 0,-1 1 0,0 1 0,0 0 0,1 1 0,-1 2 0,1-1 0,-33 13 0,24-5 0,1 1 0,0 2 0,2 0 0,-1 2 0,2 1 0,0 0 0,1 2 0,1 0 0,1 2 0,0 0 0,2 1 0,-27 43 0,29-40 0,1 2 0,1 0 0,2 1 0,1 0 0,1 0 0,1 1 0,2 1 0,0-1 0,3 1 0,0 0 0,2 1 0,1 30 0,3-42 0,0 0 0,1 0 0,0-1 0,2 1 0,0-1 0,1 0 0,1-1 0,1 1 0,0-1 0,20 28 0,-13-25 0,0-2 0,1 0 0,1 0 0,0-2 0,2 0 0,0-1 0,37 22 0,-22-18 0,1-2 0,1-2 0,0-1 0,1-1 0,1-3 0,0-1 0,0-1 0,0-2 0,1-2 0,57-2 0,-72-3 0,1 0 0,-1-2 0,1-1 0,-1-2 0,0 0 0,-1-1 0,1-1 0,-1-1 0,32-19 0,-39 18 0,0 0 0,-1-1 0,0-1 0,-1-1 0,0 0 0,-1 0 0,-1-1 0,0-1 0,-1 0 0,-1-1 0,0 0 0,-1 0 0,8-21 0,-5 4 0,-2 0 0,-1-1 0,-1-1 0,-2 1 0,-2-1 0,-1 0 0,-1 0 0,-4-38 0,-1 34 0,-1 1 0,-3 0 0,0 0 0,-3 0 0,-1 1 0,-2 1 0,-20-41 0,25 59 0,-2 1 0,0 1 0,-1 0 0,0 0 0,-1 1 0,-1 1 0,-1 0 0,0 1 0,0 0 0,-1 1 0,-1 1 0,0 0 0,-1 1 0,1 1 0,-2 0 0,0 2 0,0 0 0,0 1 0,0 0 0,-35-4 0,21 7-682,-55 1-1,-26 9-6143</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0:09.727"/>
    </inkml:context>
    <inkml:brush xml:id="br0">
      <inkml:brushProperty name="width" value="0.05" units="cm"/>
      <inkml:brushProperty name="height" value="0.05" units="cm"/>
      <inkml:brushProperty name="color" value="#E71224"/>
    </inkml:brush>
  </inkml:definitions>
  <inkml:trace contextRef="#ctx0" brushRef="#br0">1 1 24575,'0'3'0,"0"6"0,0 11 0,0 10 0,0 10 0,0 11 0,0 4 0,3 0 0,0-5 0,1-6 0,2-2 0,0-7-8191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0:10.413"/>
    </inkml:context>
    <inkml:brush xml:id="br0">
      <inkml:brushProperty name="width" value="0.05" units="cm"/>
      <inkml:brushProperty name="height" value="0.05" units="cm"/>
      <inkml:brushProperty name="color" value="#E71224"/>
    </inkml:brush>
  </inkml:definitions>
  <inkml:trace contextRef="#ctx0" brushRef="#br0">0 134 24575,'4'0'0,"-1"0"0,0 1 0,1 0 0,-1-1 0,0 1 0,0 0 0,0 0 0,0 1 0,0-1 0,0 1 0,0-1 0,0 1 0,-1 0 0,1 0 0,-1 0 0,5 5 0,2 3 0,0 1 0,12 22 0,7 6 0,-20-29 0,0-1 0,0 0 0,17 15 0,-23-22 0,0-1 0,0 1 0,0-1 0,0 0 0,0 1 0,0-1 0,0 0 0,1 0 0,-1-1 0,0 1 0,1 0 0,-1-1 0,1 1 0,-1-1 0,1 0 0,-1 0 0,1 0 0,-1 0 0,5-1 0,3-4 0,0 1 0,-1-1 0,1-1 0,-1 0 0,-1 0 0,1-1 0,-1 0 0,0 0 0,8-11 0,0 3 0,156-181-1365,-142 159-5461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5:16:17.341"/>
    </inkml:context>
    <inkml:brush xml:id="br0">
      <inkml:brushProperty name="width" value="0.05" units="cm"/>
      <inkml:brushProperty name="height" value="0.05" units="cm"/>
    </inkml:brush>
  </inkml:definitions>
  <inkml:trace contextRef="#ctx0" brushRef="#br0">0 373 24575,'3'0'0,"7"3"0,4 7 0,3 1 0,7-9 0,6-12 0,3-12 0,4-14 0,6-15 0,-3-5 0,-4-2 0,-1 3 0,-5 9 0,-6 8 0,-6 12-8191</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5:16:20.147"/>
    </inkml:context>
    <inkml:brush xml:id="br0">
      <inkml:brushProperty name="width" value="0.05" units="cm"/>
      <inkml:brushProperty name="height" value="0.05" units="cm"/>
    </inkml:brush>
  </inkml:definitions>
  <inkml:trace contextRef="#ctx0" brushRef="#br0">139 194 24575,'35'428'0,"0"-9"0,-35-412 0,0-1 0,1 1 0,-1-1 0,1 1 0,1-1 0,-1 0 0,1 1 0,0-1 0,0 0 0,1 0 0,0 0 0,0-1 0,6 9 0,-6-10 0,1 0 0,0 0 0,1 0 0,-1-1 0,1 0 0,-1 0 0,1 0 0,0 0 0,0-1 0,0 1 0,1-1 0,-1-1 0,0 1 0,1-1 0,-1 0 0,6 1 0,59 3 0,102-4 0,-100-2 0,423-18 0,-65 1 0,-61 17 0,-189 1 0,-176 1 0,0-1 0,0-1 0,0 1 0,0 0 0,0-1 0,0 0 0,0 0 0,0 0 0,0-1 0,6-3 0,-8 4 0,0-1 0,0 1 0,0-1 0,0 0 0,-1 1 0,1-1 0,-1 0 0,0 0 0,1-1 0,-1 1 0,0 0 0,0 0 0,0 0 0,-1-1 0,1 1 0,0 0 0,-1-1 0,0 1 0,1-5 0,0-183 0,-4 102 0,6-177 0,1 190 0,22-112 0,-19 150 0,-1 0 0,-2-1 0,-2 0 0,-3-53 0,1 89 0,0 0 0,-1 0 0,1 0 0,-1 0 0,0 0 0,0 0 0,0 0 0,0 1 0,0-1 0,0 0 0,0 0 0,0 1 0,-1-1 0,1 1 0,-1-1 0,1 1 0,-1 0 0,1-1 0,-1 1 0,0 0 0,0 0 0,0 0 0,0 1 0,1-1 0,-1 0 0,0 1 0,0-1 0,0 1 0,-3-1 0,-8-1 0,-1 1 0,1 0 0,-21 1 0,14 0 0,-437 2 0,149 1 0,-20 15 0,-18-1 0,226-19 0,-267 10 0,373-7 0,0 0 0,0 1 0,0 1 0,0 1 0,-20 7 0,31-10 0,0 0 0,0 1 0,1-1 0,-1 1 0,0 0 0,1 0 0,-1 0 0,1 0 0,-1 0 0,1 1 0,0-1 0,0 1 0,0-1 0,0 1 0,1 0 0,-1 0 0,1 0 0,-1 0 0,1 0 0,0 0 0,0 0 0,0 0 0,1 0 0,-1 0 0,1 1 0,0-1 0,0 0 0,0 0 0,0 1 0,1 3 0,7 34 75,2-1 1,2 0-1,23 55 0,16 51-1741,-46-125-5160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5:16:24.612"/>
    </inkml:context>
    <inkml:brush xml:id="br0">
      <inkml:brushProperty name="width" value="0.05" units="cm"/>
      <inkml:brushProperty name="height" value="0.05" units="cm"/>
    </inkml:brush>
  </inkml:definitions>
  <inkml:trace contextRef="#ctx0" brushRef="#br0">1 1 24575,'20'0'0,"30"0"0,47 0 0,48 0 0,28 0 0,19 0 0,-5 0-1072,-29 0 1072,-38 0 0,-40 0-7119</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5:16:25.291"/>
    </inkml:context>
    <inkml:brush xml:id="br0">
      <inkml:brushProperty name="width" value="0.05" units="cm"/>
      <inkml:brushProperty name="height" value="0.05" units="cm"/>
    </inkml:brush>
  </inkml:definitions>
  <inkml:trace contextRef="#ctx0" brushRef="#br0">1 1 24575,'2'0'0,"8"0"0,10 0 0,19 0 0,27 0 0,30 0 0,31 0 0,23 0 0,9 0 0,-5 0 0,-17 0 0,-26 0 0,-20 0 0,-26 0-8191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5:16:12.411"/>
    </inkml:context>
    <inkml:brush xml:id="br0">
      <inkml:brushProperty name="width" value="0.05" units="cm"/>
      <inkml:brushProperty name="height" value="0.05" units="cm"/>
    </inkml:brush>
  </inkml:definitions>
  <inkml:trace contextRef="#ctx0" brushRef="#br0">1 0 24575,'17'0'0,"30"0"0,37 6 0,35 5 0,17 6 0,-4 1 0,-20-4 0,-27-3 0,-22-4 0,-22-3-8191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5:16:15.035"/>
    </inkml:context>
    <inkml:brush xml:id="br0">
      <inkml:brushProperty name="width" value="0.05" units="cm"/>
      <inkml:brushProperty name="height" value="0.05" units="cm"/>
    </inkml:brush>
  </inkml:definitions>
  <inkml:trace contextRef="#ctx0" brushRef="#br0">0 487 24575,'2'0'0,"-1"1"0,0-1 0,0 0 0,1 1 0,-1-1 0,0 1 0,0-1 0,1 1 0,-1-1 0,0 1 0,0 0 0,0 0 0,0 0 0,0-1 0,0 1 0,0 0 0,0 0 0,-1 0 0,1 1 0,0-1 0,-1 0 0,1 0 0,0 0 0,-1 0 0,1 1 0,-1-1 0,1 2 0,7 41 0,-7-35 0,-1-6 0,0 0 0,1 0 0,-1 0 0,1 0 0,0 0 0,0 0 0,0 0 0,1 0 0,-1-1 0,0 1 0,1 0 0,0-1 0,0 1 0,3 3 0,-4-6 0,0 1 0,0 0 0,0-1 0,0 1 0,0-1 0,0 1 0,0-1 0,0 1 0,0-1 0,1 0 0,-1 0 0,0 1 0,0-1 0,0 0 0,0 0 0,0 0 0,2-1 0,-1 1 0,0-1 0,1 1 0,-1-1 0,0 0 0,0 0 0,1 0 0,-1 0 0,0-1 0,0 1 0,3-4 0,7-7 0,0-1 0,-1-1 0,-1 0 0,0 0 0,-1-1 0,0 0 0,8-22 0,6-7 0,102-159 338,-12 21-2041,-93 143-5123</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43.649"/>
    </inkml:context>
    <inkml:brush xml:id="br0">
      <inkml:brushProperty name="width" value="0.05" units="cm"/>
      <inkml:brushProperty name="height" value="0.05" units="cm"/>
    </inkml:brush>
  </inkml:definitions>
  <inkml:trace contextRef="#ctx0" brushRef="#br0">161 120 24575,'0'-1'0,"0"1"0,-1-1 0,1 1 0,0-1 0,0 1 0,0-1 0,0 1 0,-1-1 0,1 1 0,0-1 0,0 1 0,-1-1 0,1 1 0,0-1 0,-1 1 0,1 0 0,0-1 0,-1 1 0,1 0 0,-1-1 0,1 1 0,-1 0 0,1-1 0,-1 1 0,1 0 0,-1 0 0,1 0 0,-1-1 0,1 1 0,-1 0 0,1 0 0,-1 0 0,1 0 0,-1 0 0,0 0 0,1 0 0,-1 0 0,1 0 0,-1 0 0,1 0 0,-1 1 0,1-1 0,-1 0 0,1 0 0,-1 0 0,1 1 0,-2 0 0,-1 0 0,0 0 0,0 0 0,0 1 0,0-1 0,0 1 0,-5 3 0,-2 7 0,0 0 0,1 0 0,0 1 0,1 1 0,-8 16 0,7-12 0,-24 34 0,23-43 0,11-18 0,10-19 0,9-15 0,-8 15 0,2 1 0,0 1 0,2 0 0,30-37 0,-42 58 0,0 1 0,0 0 0,1 0 0,0 1 0,0-1 0,0 1 0,0 0 0,0 0 0,1 1 0,-1 0 0,1 0 0,10-3 0,-12 4 0,0 1 0,0 0 0,0 0 0,0 0 0,0 0 0,0 0 0,0 1 0,0 0 0,0-1 0,0 2 0,0-1 0,0 0 0,0 1 0,-1 0 0,1 0 0,-1 0 0,1 0 0,-1 0 0,6 6 0,1 3-151,0 2-1,0-1 0,-2 1 0,1 1 1,-1 0-1,-1 0 0,-1 0 1,9 29-1,-2-3-6674</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5:16:30.837"/>
    </inkml:context>
    <inkml:brush xml:id="br0">
      <inkml:brushProperty name="width" value="0.05" units="cm"/>
      <inkml:brushProperty name="height" value="0.05" units="cm"/>
    </inkml:brush>
  </inkml:definitions>
  <inkml:trace contextRef="#ctx0" brushRef="#br0">8648 1668 24575,'1'-5'0,"-1"1"0,1 0 0,0-1 0,1 1 0,2-8 0,3-8 0,6-44 0,-3-2 0,3-101 0,-3 34 0,-4-134 0,-6 219 0,0 46 0,0-1 0,0 0 0,0 0 0,0 1 0,0-1 0,-1 0 0,1 1 0,-1-1 0,0 0 0,0 1 0,0-1 0,0 1 0,0-1 0,-3-3 0,2 4 0,-1 0 0,1 1 0,0-1 0,-1 1 0,1 0 0,-1 0 0,1 0 0,-1 0 0,0 0 0,1 1 0,-1-1 0,0 1 0,0 0 0,1-1 0,-5 2 0,-293-2 0,146 4 0,-877-11-712,497 0 451,136-15 846,97 2-197,-821-1-997,730 18 247,-839-96-821,393-32 854,667 102 1417,-305-16 0,240 47-903,-40-1-63,72-16-122,66 3 0,-168-22 0,100 8 0,116 20 0,-91 4 0,178 4 0,0-1 0,0 0 0,0 0 0,1-1 0,-1 1 0,0-1 0,1 1 0,-1-1 0,0 0 0,1 0 0,-1 0 0,1 0 0,-1 0 0,1-1 0,-1 1 0,-3-4 0,4 2 0,0 0 0,-1 0 0,2 0 0,-1 0 0,0 0 0,1 0 0,-1-1 0,1 1 0,0 0 0,0-1 0,0 1 0,0-7 0,-3-31 38,3 1 0,3-49 0,0 19-1517,-2 53-5347</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5:16:31.284"/>
    </inkml:context>
    <inkml:brush xml:id="br0">
      <inkml:brushProperty name="width" value="0.05" units="cm"/>
      <inkml:brushProperty name="height" value="0.05" units="cm"/>
    </inkml:brush>
  </inkml:definitions>
  <inkml:trace contextRef="#ctx0" brushRef="#br0">71 1 24575,'0'2'0,"0"5"0,-3 9 0,-1 5 0,-3 2 0,-2 0 0,-4-4 0,1-14 0,3-14 0,2-13 0,3-7 0,2 2-8191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5:16:31.661"/>
    </inkml:context>
    <inkml:brush xml:id="br0">
      <inkml:brushProperty name="width" value="0.05" units="cm"/>
      <inkml:brushProperty name="height" value="0.05" units="cm"/>
    </inkml:brush>
  </inkml:definitions>
  <inkml:trace contextRef="#ctx0" brushRef="#br0">1 1 24575,'3'0'0,"0"1"0,0-1 0,0 1 0,0 0 0,0 0 0,0 0 0,0 1 0,0-1 0,0 1 0,0 0 0,-1-1 0,1 1 0,3 4 0,30 31 0,-33-34 0,12 15 0,1 0 0,1-1 0,0-1 0,2-1 0,30 21 0,-47-36 1,134 91-1367,-117-75-5460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5:16:35.468"/>
    </inkml:context>
    <inkml:brush xml:id="br0">
      <inkml:brushProperty name="width" value="0.05" units="cm"/>
      <inkml:brushProperty name="height" value="0.05" units="cm"/>
    </inkml:brush>
  </inkml:definitions>
  <inkml:trace contextRef="#ctx0" brushRef="#br0">1 1 24575,'5'2'0,"29"2"0,49 0 0,68-1 0,60-1 0,44 0-2099,31-2 2099,7 1 0,-23-1 0,-25 0 0,-52-1 0,-47 1 419,-45 0-419,-41 0-6511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5:16:36.467"/>
    </inkml:context>
    <inkml:brush xml:id="br0">
      <inkml:brushProperty name="width" value="0.05" units="cm"/>
      <inkml:brushProperty name="height" value="0.05" units="cm"/>
    </inkml:brush>
  </inkml:definitions>
  <inkml:trace contextRef="#ctx0" brushRef="#br0">0 19 24575,'3'-3'0,"10"-1"0,13 0 0,10 1 0,14 1 0,18 1 0,13 0 0,9 7 0,2 1 0,-8 1 0,-10 1 0,-14-1 0,-18-1-8191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5:16:40.243"/>
    </inkml:context>
    <inkml:brush xml:id="br0">
      <inkml:brushProperty name="width" value="0.05" units="cm"/>
      <inkml:brushProperty name="height" value="0.05" units="cm"/>
    </inkml:brush>
  </inkml:definitions>
  <inkml:trace contextRef="#ctx0" brushRef="#br0">0 70 24575,'16'-16'0,"-9"9"0,0 0 0,0 0 0,14-10 0,-17 15 0,0 0 0,0 0 0,0 0 0,0 1 0,0-1 0,1 1 0,-1 0 0,0 0 0,1 0 0,-1 1 0,7 0 0,9 0 0,0 1 0,36 6 0,-50-6 0,0 1 0,0-1 0,0 1 0,0 0 0,0 0 0,-1 1 0,1 0 0,-1 0 0,0 0 0,0 0 0,0 1 0,0 0 0,6 7 0,-8-7 0,-1 0 0,0 0 0,0 1 0,0-1 0,0 0 0,-1 1 0,0 0 0,0-1 0,0 1 0,0 0 0,-1 0 0,0 5 0,0 9 0,-4 29 0,4-47 0,-1 7 0,0 0 0,-1 0 0,0 0 0,-1 0 0,1 0 0,-1 0 0,-1 0 0,1-1 0,-1 1 0,-1-1 0,-9 12 0,11-15 0,-1-1 0,0 1 0,0-1 0,-1 1 0,1-1 0,-1-1 0,0 1 0,1-1 0,-1 1 0,0-1 0,0-1 0,0 1 0,-1-1 0,1 0 0,0 0 0,-1 0 0,1-1 0,0 0 0,-8 0 0,12 0 0,-1 0 0,1 0 0,0 0 0,-1-1 0,1 1 0,0 0 0,0 0 0,-1-1 0,1 1 0,0-1 0,0 1 0,0-1 0,-1 1 0,1-1 0,0 0 0,0 0 0,0 1 0,0-1 0,0 0 0,0 0 0,1 0 0,-1 0 0,0 0 0,0 0 0,1 0 0,-1-1 0,1 1 0,-2-2 0,2 2 0,0-1 0,0 1 0,0 0 0,0 0 0,1 0 0,-1 0 0,0 0 0,1 0 0,-1 0 0,0-1 0,1 1 0,-1 0 0,1 0 0,0 0 0,-1 1 0,1-1 0,0 0 0,0 0 0,-1 0 0,1 0 0,0 1 0,0-1 0,0 0 0,0 1 0,0-1 0,0 1 0,0-1 0,0 1 0,0-1 0,0 1 0,0 0 0,2-1 0,-2 1 0,0-1 0,0 1 0,1 0 0,-1-1 0,0 1 0,1 0 0,-1 0 0,0 0 0,1 0 0,-1 0 0,0 0 0,1 1 0,-1-1 0,0 0 0,1 1 0,-1-1 0,0 1 0,0-1 0,0 1 0,1-1 0,-1 1 0,0 0 0,0 0 0,1 1 0,0 0 0,0 0 0,0 1 0,-1-1 0,1 1 0,0 0 0,-1-1 0,0 1 0,0 0 0,0 0 0,1 4 0,0 5 0,0 0 0,-1 0 0,0 0 0,-1 16 0,0-22 0,-1 0 0,1 0 0,-1 0 0,0-1 0,0 1 0,-1 0 0,0 0 0,0-1 0,0 1 0,-7 9 0,7-12 0,0 0 0,-1-1 0,1 1 0,-1-1 0,0 0 0,0 0 0,0 0 0,0 0 0,0 0 0,0-1 0,0 1 0,-1-1 0,1 0 0,0 0 0,-1 0 0,1 0 0,-1-1 0,1 0 0,-8 1 0,0-1-195,0-1 0,0 0 0,0 0 0,0-1 0,1 0 0,-22-8 0,14 2-6631</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5:16:44.830"/>
    </inkml:context>
    <inkml:brush xml:id="br0">
      <inkml:brushProperty name="width" value="0.05" units="cm"/>
      <inkml:brushProperty name="height" value="0.05" units="cm"/>
    </inkml:brush>
  </inkml:definitions>
  <inkml:trace contextRef="#ctx0" brushRef="#br0">1 1 24575,'3'0'0,"3"0"0,14 0 0,7 0 0,10 0 0,0 0 0,0 0 0,-4 0 0,-6 0-8191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5:17:40.327"/>
    </inkml:context>
    <inkml:brush xml:id="br0">
      <inkml:brushProperty name="width" value="0.05" units="cm"/>
      <inkml:brushProperty name="height" value="0.05" units="cm"/>
    </inkml:brush>
  </inkml:definitions>
  <inkml:trace contextRef="#ctx0" brushRef="#br0">793 1690 24575,'-9'0'0,"1"-2"0,-1 1 0,1-1 0,-1 0 0,1-1 0,0 0 0,0 0 0,0-1 0,1 0 0,-1-1 0,-10-7 0,5 3 0,-59-38 0,3-3 0,2-4 0,2-2 0,3-3 0,-56-68 0,88 90 0,1-1 0,2-1 0,-39-77 0,54 90 0,1 0 0,1-1 0,2 0 0,1 0 0,1-1 0,1 1 0,-2-51 0,6 60 0,3-110 0,-1 111 0,1-1 0,1 1 0,0 0 0,1 0 0,8-20 0,6-2 0,1 0 0,32-46 0,56-66 0,-45 66 0,-19 18-1365,-33 51-5461</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5:17:40.887"/>
    </inkml:context>
    <inkml:brush xml:id="br0">
      <inkml:brushProperty name="width" value="0.05" units="cm"/>
      <inkml:brushProperty name="height" value="0.05" units="cm"/>
    </inkml:brush>
  </inkml:definitions>
  <inkml:trace contextRef="#ctx0" brushRef="#br0">1 251 24575,'6'-5'0,"2"-1"0,-1 1 0,0 0 0,1 0 0,15-6 0,-4 1 0,89-42 0,226-76 0,-324 125 0,5-2 0,-1 1 0,1 0 0,-1 1 0,16 0 0,-27 2 0,-1 1 0,1 0 0,0 0 0,-1 0 0,1 0 0,0 1 0,-1-1 0,1 1 0,-1-1 0,1 1 0,-1 0 0,1 0 0,-1 0 0,0 0 0,1 1 0,-1-1 0,0 1 0,0-1 0,0 1 0,0 0 0,0-1 0,0 1 0,0 0 0,-1 1 0,1-1 0,-1 0 0,0 0 0,1 1 0,0 2 0,0 2 0,0 1 0,-1-1 0,0 1 0,-1 0 0,1 0 0,-1-1 0,-1 1 0,1 0 0,-2-1 0,1 1 0,-1 0 0,-5 13 0,-4 10 0,-27 48 0,32-66 0,-39 83 342,41-84-627,0 1 1,0 0-1,1-1 1,1 1-1,-2 25 1,4-15-6542</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5:17:42.772"/>
    </inkml:context>
    <inkml:brush xml:id="br0">
      <inkml:brushProperty name="width" value="0.05" units="cm"/>
      <inkml:brushProperty name="height" value="0.05" units="cm"/>
    </inkml:brush>
  </inkml:definitions>
  <inkml:trace contextRef="#ctx0" brushRef="#br0">927 8256 24575,'0'-23'0,"-2"-1"0,-1 1 0,-1 0 0,-8-28 0,-36-89 0,36 107 0,-186-455-739,93 261 601,-81-180 95,19-8 76,123 276-21,6-3 0,6-1 0,6-1 0,-7-166 0,17-592-180,18 674 27,40-488-1185,-22 568 1325,8 1 0,82-257 0,-63 277-233,121-234 1,-117 274 756,3 1 0,5 3-1,85-95 1,-40 66-453,4 4 0,141-108 0,375-224-294,-147 110 236,-379 258 20,268-185 432,-264 192-290,189-88-1,-151 96-173,2 6 0,3 6 0,248-44 0,-191 60 0,0 9 0,252 7 0,136 19-1365,-558-6-5461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44.301"/>
    </inkml:context>
    <inkml:brush xml:id="br0">
      <inkml:brushProperty name="width" value="0.05" units="cm"/>
      <inkml:brushProperty name="height" value="0.05" units="cm"/>
    </inkml:brush>
  </inkml:definitions>
  <inkml:trace contextRef="#ctx0" brushRef="#br0">82 0 24575,'-7'10'0,"-3"9"0,0 11 0,2 0 0,1 0 0,-5 49 0,1 97 0,10-159 0,-1 195 298,-8 122-1961,7-304-5163</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5:17:43.475"/>
    </inkml:context>
    <inkml:brush xml:id="br0">
      <inkml:brushProperty name="width" value="0.05" units="cm"/>
      <inkml:brushProperty name="height" value="0.05" units="cm"/>
    </inkml:brush>
  </inkml:definitions>
  <inkml:trace contextRef="#ctx0" brushRef="#br0">0 0 24575,'21'17'0,"0"0"0,0-2 0,2 0 0,0-1 0,25 10 0,-13-6 0,133 66 0,94 53 0,-250-130 0,0 0 0,0 1 0,19 18 0,-28-23 0,-1-1 0,1 1 0,-1 0 0,0 0 0,0 1 0,0-1 0,0 0 0,0 1 0,-1-1 0,0 1 0,0-1 0,0 1 0,0 0 0,0-1 0,0 1 0,-1 0 0,0 0 0,0 6 0,-2 4 0,0-1 0,-1 0 0,-1 0 0,0-1 0,0 1 0,-11 20 0,-47 66 0,26-44 0,-66 103-1365,80-121-5461</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5:17:45.143"/>
    </inkml:context>
    <inkml:brush xml:id="br0">
      <inkml:brushProperty name="width" value="0.05" units="cm"/>
      <inkml:brushProperty name="height" value="0.05" units="cm"/>
    </inkml:brush>
  </inkml:definitions>
  <inkml:trace contextRef="#ctx0" brushRef="#br0">0 374 24575,'2'-2'0,"-1"1"0,0 0 0,1 0 0,0 0 0,-1 0 0,1 0 0,-1 0 0,1 1 0,0-1 0,0 1 0,-1-1 0,1 1 0,0-1 0,0 1 0,0 0 0,0 0 0,0 0 0,3 0 0,37 10 0,-11-3 0,-20-7 0,0 0 0,-1-1 0,1 0 0,0-1 0,-1 0 0,0 0 0,1-1 0,-1-1 0,0 0 0,11-6 0,14-9 0,45-32 0,-44 27 0,60-40 172,198-119-1709,-278 174-5289</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5:19:20.357"/>
    </inkml:context>
    <inkml:brush xml:id="br0">
      <inkml:brushProperty name="width" value="0.05" units="cm"/>
      <inkml:brushProperty name="height" value="0.05" units="cm"/>
      <inkml:brushProperty name="color" value="#E71224"/>
    </inkml:brush>
  </inkml:definitions>
  <inkml:trace contextRef="#ctx0" brushRef="#br0">9 0 24575,'3'0'0,"3"6"0,2 10 0,-2 15 0,-1 16 0,-1 12 0,-5 10 0,-2 11 0,-3 6 0,-1 0 0,1-8 0,1-12 0,2-12 0,2-6 0,0-8 0,0-8 0,-1-7 0,-2-7-8191</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5:19:20.939"/>
    </inkml:context>
    <inkml:brush xml:id="br0">
      <inkml:brushProperty name="width" value="0.05" units="cm"/>
      <inkml:brushProperty name="height" value="0.05" units="cm"/>
      <inkml:brushProperty name="color" value="#E71224"/>
    </inkml:brush>
  </inkml:definitions>
  <inkml:trace contextRef="#ctx0" brushRef="#br0">1 8 24575,'0'0'0,"0"-1"0,0 1 0,0 0 0,0 0 0,0-1 0,0 1 0,0 0 0,0-1 0,0 1 0,1 0 0,-1 0 0,0-1 0,0 1 0,0 0 0,0 0 0,0-1 0,1 1 0,-1 0 0,0 0 0,0-1 0,1 1 0,-1 0 0,0 0 0,0 0 0,0 0 0,1-1 0,-1 1 0,0 0 0,1 0 0,-1 0 0,0 0 0,0 0 0,1 0 0,14 1 0,12 10 0,153 116 0,-173-123 16,-1 0-1,0 0 1,1-1-1,0 1 1,0-1-1,0-1 1,0 1-1,0-1 1,0-1-1,1 1 1,-1-1-1,1-1 1,-1 1-1,1-1 1,-1 0-1,1-1 1,-1 0 0,0 0-1,1-1 1,-1 0-1,8-3 1,5-3-260,0-1 0,-1-1 0,0 0 0,-1-2 1,0 0-1,17-16 0,-16 12-6582</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5:19:26.740"/>
    </inkml:context>
    <inkml:brush xml:id="br0">
      <inkml:brushProperty name="width" value="0.05" units="cm"/>
      <inkml:brushProperty name="height" value="0.05" units="cm"/>
      <inkml:brushProperty name="color" value="#E71224"/>
    </inkml:brush>
  </inkml:definitions>
  <inkml:trace contextRef="#ctx0" brushRef="#br0">0 0 24575,'3'0'0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5:19:27.525"/>
    </inkml:context>
    <inkml:brush xml:id="br0">
      <inkml:brushProperty name="width" value="0.05" units="cm"/>
      <inkml:brushProperty name="height" value="0.05" units="cm"/>
      <inkml:brushProperty name="color" value="#E71224"/>
    </inkml:brush>
  </inkml:definitions>
  <inkml:trace contextRef="#ctx0" brushRef="#br0">1 0 24575,'3'3'0,"6"7"0,8 10 0,22 19 0,18 9 0,19 7 0,7-1 0,5-6 0,-5-4 0,-15-10 0,-19-11-8191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5:19:28.796"/>
    </inkml:context>
    <inkml:brush xml:id="br0">
      <inkml:brushProperty name="width" value="0.05" units="cm"/>
      <inkml:brushProperty name="height" value="0.05" units="cm"/>
      <inkml:brushProperty name="color" value="#E71224"/>
    </inkml:brush>
  </inkml:definitions>
  <inkml:trace contextRef="#ctx0" brushRef="#br0">1 0 24575,'3'0'0,"1"6"0,-1 5 0,0 3 0,-1 11 0,0 13 0,-1 17 0,-1 17 0,0 16 0,0 5 0,0 1 0,-1-7 0,1-12 0,0-13 0,0-14 0,0-16-8191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5:19:29.336"/>
    </inkml:context>
    <inkml:brush xml:id="br0">
      <inkml:brushProperty name="width" value="0.05" units="cm"/>
      <inkml:brushProperty name="height" value="0.05" units="cm"/>
      <inkml:brushProperty name="color" value="#E71224"/>
    </inkml:brush>
  </inkml:definitions>
  <inkml:trace contextRef="#ctx0" brushRef="#br0">0 163 24575,'19'2'0,"-1"0"0,0 1 0,0 1 0,-1 1 0,1 1 0,17 8 0,1-1 0,-2 2 0,-27-11 0,-1-1 0,1 0 0,1 0 0,-1 0 0,0-1 0,1 0 0,-1 0 0,1-1 0,-1 0 0,10 0 0,-16-1 0,1-1 0,-1 1 0,1-1 0,-1 0 0,0 1 0,1-1 0,-1 0 0,0 0 0,0 0 0,0 0 0,0 0 0,0 0 0,0 0 0,0 0 0,0-1 0,0 1 0,0 0 0,-1-1 0,1 1 0,0 0 0,-1-1 0,1 1 0,-1-1 0,0 1 0,1-3 0,3-43 0,-4 36 0,15-108-435,-11 100-495,0-7-5896</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5:19:31.294"/>
    </inkml:context>
    <inkml:brush xml:id="br0">
      <inkml:brushProperty name="width" value="0.05" units="cm"/>
      <inkml:brushProperty name="height" value="0.05" units="cm"/>
      <inkml:brushProperty name="color" value="#E71224"/>
    </inkml:brush>
  </inkml:definitions>
  <inkml:trace contextRef="#ctx0" brushRef="#br0">9 37 24575,'4'-2'0,"-1"-1"0,0 1 0,1-1 0,-1 1 0,1 1 0,0-1 0,-1 0 0,1 1 0,0 0 0,0 0 0,0 0 0,0 0 0,0 0 0,0 1 0,8 0 0,-4-1 0,512-12-4,-366 14-95,439 0-414,-567-1 513,-14-1 0,0 1 0,0 0 0,0 1 0,0 0 0,20 6 0,-30-6-1,0-1 0,0 1 0,-1 0 0,1 0 0,0 0 0,-1 0 0,1 0 0,0 1 0,-1-1 0,0 0 0,1 1 0,-1-1 0,0 1 0,0-1 0,1 1 0,-1 0 0,0-1 0,-1 1 0,1 0 0,0 0 0,0 0 0,-1-1 0,1 1 0,-1 0 0,1 4 0,-1 2 19,0 0-1,0 1 0,-1-1 0,-3 14 0,3-14 25,-23 125 160,-24 182 110,27 92-312,22 3 0,2-162 0,-2-34 0,-3 323 0,-32-167 0,16-212 0,1 162 0,17-291 0,-2-1 0,-1 1 0,-9 35 0,-28 83 0,11-45 0,14-38 0,-11 40 0,24-99 0,0 0 0,-1 0 0,1 0 0,-1-1 0,0 1 0,0-1 0,0 1 0,-1-1 0,0 0 0,0 0 0,0-1 0,0 1 0,0-1 0,-9 6 0,-4-1 0,0 0 0,0-1 0,-18 5 0,32-12 0,-69 21 0,-81 13 0,-78 1 0,115-18 0,-327 50-1365,395-61-5461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5:19:32.702"/>
    </inkml:context>
    <inkml:brush xml:id="br0">
      <inkml:brushProperty name="width" value="0.05" units="cm"/>
      <inkml:brushProperty name="height" value="0.05" units="cm"/>
      <inkml:brushProperty name="color" value="#E71224"/>
    </inkml:brush>
  </inkml:definitions>
  <inkml:trace contextRef="#ctx0" brushRef="#br0">1 644 24575,'0'2'0,"0"1"0,0 0 0,0-1 0,1 1 0,-1-1 0,0 1 0,1-1 0,0 1 0,0-1 0,0 1 0,0-1 0,0 0 0,0 1 0,0-1 0,1 0 0,1 2 0,-1-2 0,-1-1 0,1 0 0,0 0 0,0 1 0,-1-1 0,1 0 0,0-1 0,0 1 0,0 0 0,0-1 0,0 1 0,0-1 0,0 1 0,0-1 0,1 0 0,1 0 0,4-1 0,1 0 0,-1 0 0,0-1 0,0 0 0,0-1 0,0 0 0,-1 0 0,1 0 0,8-6 0,59-40 0,-2-4 0,71-65 0,-20 16 0,126-80 0,-198 149 0,2 2 0,1 3 0,59-22 0,-105 47 20,0-1-158,0 0-1,1 1 1,-1 0-1,1 0 1,0 1-1,0 1 1,0 0-1,0 0 0,19 1 1,-13 5-6688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44.644"/>
    </inkml:context>
    <inkml:brush xml:id="br0">
      <inkml:brushProperty name="width" value="0.05" units="cm"/>
      <inkml:brushProperty name="height" value="0.05" units="cm"/>
    </inkml:brush>
  </inkml:definitions>
  <inkml:trace contextRef="#ctx0" brushRef="#br0">1 1 24575,'3478'0'-4533,"-3434"0"875</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6:40.114"/>
    </inkml:context>
    <inkml:brush xml:id="br0">
      <inkml:brushProperty name="width" value="0.05" units="cm"/>
      <inkml:brushProperty name="height" value="0.05" units="cm"/>
    </inkml:brush>
  </inkml:definitions>
  <inkml:trace contextRef="#ctx0" brushRef="#br0">1 0 24575</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6:42.688"/>
    </inkml:context>
    <inkml:brush xml:id="br0">
      <inkml:brushProperty name="width" value="0.05" units="cm"/>
      <inkml:brushProperty name="height" value="0.05" units="cm"/>
    </inkml:brush>
  </inkml:definitions>
  <inkml:trace contextRef="#ctx0" brushRef="#br0">1 180 24575,'3'-3'0,"3"-1"0,8-2 0,3-4 0,5-3 0,7-1 0,5-3 0,5 0 0,5 0 0,0-1 0,2 0 0,2 1 0,1 2 0,-8 5-8191</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6:43.006"/>
    </inkml:context>
    <inkml:brush xml:id="br0">
      <inkml:brushProperty name="width" value="0.05" units="cm"/>
      <inkml:brushProperty name="height" value="0.05" units="cm"/>
    </inkml:brush>
  </inkml:definitions>
  <inkml:trace contextRef="#ctx0" brushRef="#br0">1 152 24575,'27'-12'0,"-19"10"0,-1-1 0,1-1 0,-1 1 0,0-1 0,8-7 0,-4 4 0,0 0 0,0 0 0,0 1 0,1 1 0,0 0 0,22-6 0,79-11 0,-36 8 0,-66 11 0,-1 1 0,1-1 0,14-7 0,-17 3 0,-16 4 0,-15 3 0,22 0 10,-1 0 0,1 1 0,0-1 0,0 0 0,-1 1 0,1-1 1,0 1-1,0-1 0,0 1 0,0 0 0,0-1 0,0 1 0,0 0 0,0 0 0,0 0 0,0-1 0,0 1 0,0 0 0,0 0 0,1 1 0,-1-1 0,0 0 0,1 0 0,-1 0 0,1 0 0,-1 0 0,1 1 0,0-1 0,-1 0 0,1 0 0,0 1 0,0-1 1,0 2-1,0-1-117,1 1 0,0 0 1,-1-1-1,1 1 0,0-1 1,1 1-1,-1-1 0,0 0 1,1 0-1,-1 1 0,1-1 1,-1 0-1,1 0 0,0 0 1,3 2-1,4 3-6719</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6:44.710"/>
    </inkml:context>
    <inkml:brush xml:id="br0">
      <inkml:brushProperty name="width" value="0.05" units="cm"/>
      <inkml:brushProperty name="height" value="0.05" units="cm"/>
    </inkml:brush>
  </inkml:definitions>
  <inkml:trace contextRef="#ctx0" brushRef="#br0">221 346 24575,'-20'247'0,"11"-165"0,-81 840-895,60-415 895,22-1 0,8-468 0,-5 119-22,-36 234 0,36-361 35,-6 48 648,10-71-633,1 0 1,0 0 0,0-1-1,1 1 1,0 0 0,0-1-1,1 1 1,3 11-1,-3-15-27,0 0-1,-1 0 1,1-1-1,0 1 1,0-1-1,1 0 0,-1 1 1,0-1-1,1 0 1,0 0-1,-1 0 1,1-1-1,0 1 0,0-1 1,0 1-1,0-1 1,0 0-1,0 0 0,0-1 1,0 1-1,0 0 1,7-1-1,5 1 0,1-1-1,0-1 1,21-3-1,-37 4 1,112-20 15,119-39-1,-43 10-205,15 6-291,2 10 0,1 8 0,1 9 0,226 12 0,361 67 464,-396-25-722,-226-29 693,-147-10 199,-1 0 0,1-1 0,-1-2 0,44-11 0,-62 13-57,-1 0-1,1 0 0,-1 0 1,0-1-1,0 0 1,1 0-1,-2 0 0,1 0 1,0-1-1,-1 0 0,0 0 1,0 0-1,0 0 0,6-9 1,-8 8-25,0 1 1,1-1 0,-2 0-1,1 0 1,-1-1 0,1 1 0,-1 0-1,-1 0 1,1-1 0,-1 1-1,0 0 1,0-1 0,0 1-1,-1 0 1,0-1 0,-2-5-1,-1-4-70,-1-1 0,-1 1 0,0-1 0,-1 2 0,-10-17 0,-52-68 0,11 17 0,42 55 0,0-2 0,1 0 0,2-1 0,1 0 0,2 0 0,1-2 0,1 1 0,1-1 0,2 0 0,2 0 0,1-1 0,1 1 0,4-39 0,6-19 0,36-146 0,45-85 0,-10 85 0,13-46 0,-71 204 0,19-132 0,-37 166 0,-2 0 0,-1-1 0,-3 1 0,-1 0 0,-3 0 0,-1 0 0,-2 0 0,-3 1 0,-1 1 0,-1 0 0,-3 1 0,-2 1 0,-1 0 0,-2 1 0,-27-36 0,39 61 0,0 0 0,-1 1 0,-1 1 0,0 0 0,0 0 0,-1 1 0,-1 1 0,0 0 0,0 1 0,-1 0 0,0 1 0,0 1 0,-1 1 0,0 0 0,0 1 0,-1 0 0,1 1 0,-1 1 0,-25-1 0,-24 5 0,0 2 0,-121 22 0,62-6 0,-598 34-270,-2-47-167,288-5 325,398 0 112,-13-2 0,0 2 0,0 3 0,-83 17 0,126-19 38,1 1 1,0-1-1,0 2 1,0-1-1,0 1 0,-13 9 1,18-11-84,1 0-1,-1 0 1,0 1 0,1 0 0,-1-1-1,1 1 1,0 0 0,0 0-1,0 0 1,0 1 0,1-1 0,-1 0-1,1 1 1,0-1 0,0 1-1,0-1 1,-1 8 0,2 16-6781</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6:45.351"/>
    </inkml:context>
    <inkml:brush xml:id="br0">
      <inkml:brushProperty name="width" value="0.05" units="cm"/>
      <inkml:brushProperty name="height" value="0.05" units="cm"/>
    </inkml:brush>
  </inkml:definitions>
  <inkml:trace contextRef="#ctx0" brushRef="#br0">408 133 24575,'7'-43'0,"-6"38"0,1 1 0,-1 0 0,0-1 0,0 1 0,0-1 0,-1 1 0,0-1 0,0 0 0,0 1 0,0-1 0,-1 1 0,0-1 0,0 1 0,0-1 0,-3-6 0,4 10 0,-1 0 0,0 0 0,1 0 0,-1 0 0,0 1 0,0-1 0,0 0 0,0 1 0,0-1 0,1 1 0,-1-1 0,0 1 0,0 0 0,0-1 0,0 1 0,0 0 0,0-1 0,-1 1 0,1 0 0,0 0 0,0 0 0,0 0 0,0 0 0,0 0 0,0 0 0,0 1 0,0-1 0,0 0 0,0 1 0,0-1 0,0 0 0,0 1 0,-1 0 0,-5 2 0,1 1 0,0 0 0,-10 8 0,-9 8 0,1 1 0,1 1 0,1 2 0,-33 44 0,47-57 0,1 0 0,0 0 0,0 1 0,2 0 0,-1 0 0,1 1 0,1-1 0,1 1 0,-1 0 0,2 0 0,0 0 0,1 1 0,0-1 0,1 16 0,2-20 0,-1-1 0,2 1 0,-1 0 0,1 0 0,1-1 0,-1 0 0,2 0 0,-1 0 0,1 0 0,0 0 0,0-1 0,1 0 0,0 0 0,1-1 0,-1 0 0,1 0 0,0 0 0,1-1 0,14 9 0,-6-6 0,1 0 0,0 0 0,0-2 0,0 0 0,1-1 0,0-1 0,0 0 0,36 1 0,-10-7 0,-42 2 0,0 0 0,1 0 0,-1-1 0,0 1 0,0-1 0,0 1 0,0-1 0,0 0 0,1 0 0,-1 0 0,-1 0 0,1-1 0,0 1 0,0 0 0,0-1 0,1-2 0,-3 4 0,1 0 0,-1-1 0,0 1 0,0 0 0,0-1 0,0 1 0,0-1 0,0 1 0,0 0 0,-1-1 0,1 1 0,0 0 0,0-1 0,0 1 0,0-1 0,0 1 0,-1 0 0,1-1 0,0 1 0,0 0 0,0-1 0,-1 1 0,1 0 0,0 0 0,-1-1 0,1 1 0,0 0 0,0 0 0,-1 0 0,1-1 0,-1 1 0,1 0 0,0 0 0,-1 0 0,1 0 0,0 0 0,-1-1 0,1 1 0,0 0 0,-1 0 0,1 0 0,-1 0 0,1 0 0,-1 1 0,-21-5 0,21 4 0,-39-3 0,1 2 0,-1 2 0,1 1 0,-1 2 0,1 2 0,0 1 0,0 2 0,-37 15 0,68-21 0,-1 1 0,1 0 0,0 0 0,0 1 0,0 0 0,-13 12 0,19-15 0,0 0 0,0 0 0,0 0 0,0 0 0,1 1 0,-1-1 0,0 1 0,1-1 0,0 1 0,0 0 0,-1-1 0,2 1 0,-1 0 0,0 0 0,0 0 0,1-1 0,0 1 0,0 0 0,0 0 0,0 0 0,0 0 0,0 0 0,1 0 0,-1 0 0,2 4 0,2 2 0,0 0 0,1-1 0,0 1 0,0-1 0,1 0 0,0 0 0,1-1 0,0 0 0,0 0 0,0 0 0,1-1 0,-1 0 0,2 0 0,9 4 0,4 2 0,0-1 0,0-2 0,1 0 0,37 9 0,-40-13-136,0-2-1,0 0 1,0-2-1,0 0 1,1-1-1,-1-1 1,0 0-1,0-2 0,23-6 1,6-5-6690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6:45.694"/>
    </inkml:context>
    <inkml:brush xml:id="br0">
      <inkml:brushProperty name="width" value="0.05" units="cm"/>
      <inkml:brushProperty name="height" value="0.05" units="cm"/>
    </inkml:brush>
  </inkml:definitions>
  <inkml:trace contextRef="#ctx0" brushRef="#br0">390 87 24575,'0'-3'0,"0"-1"0,0 1 0,-1 0 0,1-1 0,-1 1 0,0-1 0,1 1 0,-2 0 0,1 0 0,0 0 0,-1-1 0,1 1 0,-1 0 0,0 1 0,0-1 0,0 0 0,0 1 0,0-1 0,-1 1 0,1-1 0,-1 1 0,0 0 0,0 0 0,0 0 0,0 1 0,0-1 0,0 1 0,0-1 0,0 1 0,0 0 0,-1 0 0,1 1 0,-1-1 0,-4 0 0,-3 0 0,0-1 0,0 2 0,-1-1 0,1 1 0,0 1 0,0 0 0,0 1 0,0 0 0,0 1 0,-17 6 0,19-5 0,1 0 0,0 1 0,0 0 0,0 0 0,0 1 0,1 0 0,0 0 0,0 0 0,1 1 0,0 0 0,0 1 0,1-1 0,-6 10 0,0 4 0,1 0 0,0 1 0,2 0 0,0 0 0,2 1 0,0-1 0,2 1 0,0 1 0,0 26 0,4-37 0,1 0 0,0 1 0,0-1 0,1 0 0,1 0 0,0 0 0,9 21 0,-8-25 0,0-1 0,0 0 0,1 0 0,0-1 0,1 0 0,-1 0 0,2 0 0,-1 0 0,1-1 0,-1 0 0,2 0 0,8 5 0,29 12-1365,-1-7-5461</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6:46.024"/>
    </inkml:context>
    <inkml:brush xml:id="br0">
      <inkml:brushProperty name="width" value="0.05" units="cm"/>
      <inkml:brushProperty name="height" value="0.05" units="cm"/>
    </inkml:brush>
  </inkml:definitions>
  <inkml:trace contextRef="#ctx0" brushRef="#br0">277 271 24575,'3'-7'0,"-1"-1"0,1 0 0,-1-1 0,-1 1 0,1 0 0,-1 0 0,-1-14 0,0 6 0,-1 1 0,-1 0 0,-4-18 0,5 26 0,-2-1 0,1 1 0,-1 0 0,0 0 0,0 1 0,-1-1 0,0 1 0,0-1 0,-1 1 0,1 1 0,-1-1 0,-11-9 0,13 13 0,0-1 0,0 1 0,0 0 0,0 1 0,-1-1 0,1 1 0,0-1 0,-1 1 0,1 0 0,-1 0 0,0 0 0,1 1 0,-1-1 0,0 1 0,1 0 0,-1 0 0,0 0 0,1 1 0,-1-1 0,0 1 0,1 0 0,-1 0 0,1 0 0,-1 1 0,1-1 0,0 1 0,0-1 0,-4 3 0,1 1 0,0 0 0,0 0 0,0 1 0,1 0 0,0 0 0,0 0 0,0 0 0,1 1 0,0 0 0,0-1 0,0 2 0,1-1 0,-4 14 0,-2 10 0,2 1 0,-4 32 0,7-35 0,1-13 0,-13 114 0,15-115 0,1 0 0,0 0 0,1 0 0,1 0 0,0 0 0,7 23 0,-7-33 0,0 0 0,0 1 0,1-1 0,0 0 0,0 0 0,0 0 0,0-1 0,1 1 0,0-1 0,0 0 0,0 0 0,0 0 0,1 0 0,5 3 0,-2-3 0,0 0 0,0 0 0,0-1 0,0 0 0,0-1 0,1 0 0,-1 0 0,15 1 0,1-2 0,1-2 0,0 0 0,-1-2 0,1 0 0,39-12 0,18-9-1365,-49 14-5461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6:46.358"/>
    </inkml:context>
    <inkml:brush xml:id="br0">
      <inkml:brushProperty name="width" value="0.05" units="cm"/>
      <inkml:brushProperty name="height" value="0.05" units="cm"/>
    </inkml:brush>
  </inkml:definitions>
  <inkml:trace contextRef="#ctx0" brushRef="#br0">217 37 24575,'-13'-15'0,"11"13"0,1 0 0,-1-1 0,0 1 0,0 0 0,0 0 0,-1 0 0,1 0 0,-5-2 0,6 4 0,0 0 0,0 0 0,0-1 0,1 1 0,-1 1 0,0-1 0,0 0 0,0 0 0,0 0 0,0 0 0,0 1 0,0-1 0,0 0 0,0 1 0,0-1 0,1 1 0,-1-1 0,0 1 0,0-1 0,1 1 0,-1 0 0,0-1 0,1 1 0,-1 0 0,0-1 0,1 1 0,-1 0 0,1 0 0,-1 0 0,1 0 0,0-1 0,-1 1 0,1 2 0,-11 20 0,2 1 0,0 0 0,2 1 0,0 0 0,-2 26 0,4-27 0,-48 291 322,14-73-2009,33-207-5139</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6:46.710"/>
    </inkml:context>
    <inkml:brush xml:id="br0">
      <inkml:brushProperty name="width" value="0.05" units="cm"/>
      <inkml:brushProperty name="height" value="0.05" units="cm"/>
    </inkml:brush>
  </inkml:definitions>
  <inkml:trace contextRef="#ctx0" brushRef="#br0">460 0 24575,'-7'4'0,"1"0"0,-1 0 0,0-1 0,0 1 0,0-2 0,-1 1 0,1-1 0,-1 0 0,1-1 0,-13 1 0,0 1 0,-15 1 0,-68 18 0,92-18 0,0 0 0,0 1 0,0 0 0,0 0 0,1 1 0,0 1 0,0 0 0,0 0 0,-14 15 0,14-11 0,0 0 0,2 0 0,-1 0 0,1 1 0,1 0 0,0 1 0,1 0 0,1 0 0,0 0 0,-7 27 0,11-31 0,-1-1 0,1 0 0,1 0 0,0 0 0,0 0 0,1 0 0,-1 0 0,2 0 0,-1 0 0,1 0 0,1 0 0,-1 0 0,1 0 0,1-1 0,-1 0 0,1 0 0,0 0 0,1 0 0,0 0 0,8 8 0,-3-5 0,2-1 0,-1 0 0,1 0 0,0-1 0,0-1 0,1 0 0,0-1 0,1 0 0,-1-1 0,1-1 0,0 0 0,0 0 0,1-2 0,20 2 0,-7-2 0,0-2 0,-1 0 0,1-2 0,-1-1 0,0-2 0,47-13 0,-54 11 0,0-1 0,0 0 0,0-2 0,-1-1 0,-1 0 0,0-1 0,0-1 0,-1 0 0,25-28 0,-32 30 0,0-1 0,-1 1 0,-1-2 0,0 1 0,-1-1 0,9-21 0,-12 24 0,-1 0 0,0 0 0,-1 0 0,0 0 0,0-1 0,-1 1 0,-1 0 0,0-1 0,0 1 0,-2-11 0,1 15 14,0 1 0,0 0-1,0 0 1,-1 0 0,0 0-1,0 0 1,0 0-1,0 0 1,-1 1 0,0-1-1,0 1 1,0 0 0,-1 0-1,1 0 1,-1 0 0,0 0-1,0 1 1,0 0 0,-1 0-1,1 0 1,-1 0 0,1 1-1,-1-1 1,-7-1 0,1 1-185,-1 0 0,1 1 1,-1 0-1,1 1 0,-1 0 1,0 1-1,0 1 0,1-1 1,-24 6-1,1 2-6655</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6:47.353"/>
    </inkml:context>
    <inkml:brush xml:id="br0">
      <inkml:brushProperty name="width" value="0.05" units="cm"/>
      <inkml:brushProperty name="height" value="0.05" units="cm"/>
    </inkml:brush>
  </inkml:definitions>
  <inkml:trace contextRef="#ctx0" brushRef="#br0">166 0 24575,'-1'1'0,"-1"-1"0,1 0 0,0 0 0,0 1 0,0-1 0,0 1 0,0-1 0,1 1 0,-1-1 0,0 1 0,0 0 0,0-1 0,0 1 0,0 0 0,1 0 0,-1-1 0,0 1 0,1 0 0,-1 0 0,1 0 0,-1 0 0,1 0 0,-1 0 0,0 2 0,-7 26 0,-8 134 0,10-74 0,-15 98 0,-57 229 0,78-414 0,-5 13 0,2 0 0,0 0 0,1 1 0,1-1 0,0 20 0,1-31 0,0 0 0,1 0 0,0-1 0,0 1 0,0 0 0,0 0 0,1-1 0,-1 1 0,1 0 0,0-1 0,0 0 0,0 1 0,0-1 0,1 0 0,-1 0 0,1 0 0,0-1 0,0 1 0,0-1 0,0 1 0,0-1 0,1 0 0,-1 0 0,1 0 0,-1-1 0,5 2 0,5 1 0,-1-1 0,1 0 0,0 0 0,0-2 0,15 1 0,69-4 0,-41 0 0,35 3 0,85-4 0,-152 1 0,0-1 0,0-1 0,0-1 0,46-17 0,-63 20 0,-1 0 0,1-1 0,-1 0 0,0 0 0,0-1 0,0 0 0,-1 0 0,1 0 0,-1-1 0,0 0 0,0 1 0,-1-2 0,0 1 0,0-1 0,0 1 0,0-1 0,-1 0 0,0 0 0,0-1 0,0 1 0,-1-1 0,0 1 0,-1-1 0,1 0 0,-1 0 0,0 0 0,-1 1 0,0-14 0,0 2 0,-1 9 0,1-1 0,0 1 0,0-1 0,1 1 0,1-1 0,-1 1 0,2-1 0,-1 1 0,6-12 0,32-65 0,35-113 0,-58 140 0,12-71 0,-25 97 0,0-1 0,-2 0 0,-4-59 0,2 91 23,0 0 0,0 1 0,-1-1-1,1 0 1,-1 0 0,1 1 0,-1-1-1,1 0 1,-1 1 0,0-1 0,0 1-1,0-1 1,0 1 0,-1-3 0,1 4-105,0-1 1,0 0 0,0 1 0,0-1-1,0 1 1,0-1 0,0 1-1,0 0 1,-1-1 0,1 1 0,0 0-1,0 0 1,0-1 0,0 1 0,-1 0-1,1 0 1,0 1 0,0-1 0,0 0-1,-3 1 1,-9 2-6745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45.513"/>
    </inkml:context>
    <inkml:brush xml:id="br0">
      <inkml:brushProperty name="width" value="0.05" units="cm"/>
      <inkml:brushProperty name="height" value="0.05" units="cm"/>
    </inkml:brush>
  </inkml:definitions>
  <inkml:trace contextRef="#ctx0" brushRef="#br0">0 241 24575,'455'-21'36,"-219"6"-299,903-36-1038,12 0-667,-2-27 953,-1119 76 1126,-16 2 171,0-1 1,0-1 0,0 0-1,24-8 1,-49 7 2023,-9 0-1803,5 3-392,1-1-100,0 1 0,-1 0 0,1 1 1,0 1-1,-20 4 0,33-6-11,-1 1 0,1-1 0,0 0 0,0 1 0,0-1 0,0 1 0,0-1 0,-1 1 0,1 0 0,0 0 0,0-1 0,1 1 0,-1 0 0,0 0 0,0 0 0,0 0 0,-1 2 0,2-2 0,0-1 0,0 1 0,0 0 0,-1 0 0,1 0 0,0 0 0,0 0 0,0-1 0,1 1 0,-1 0 0,0 0 0,0 0 0,0 0 0,1 0 0,-1-1 0,0 1 0,1 0 0,-1 0 0,1 1 0,4 4 0,-1-1 0,2 1 0,-1-1 0,12 10 0,-3-2 0,-9-8 0,-1 1 0,0-1 0,0 1 0,0 0 0,-1 0 0,0 1 0,0-1 0,-1 1 0,1-1 0,-2 1 0,1 0 0,1 10 0,-1 9 0,-1 0 0,-2 29 0,0 1 0,7 66 0,44 226 0,-49-346 0,0 3 0,0-1 0,-1 1 0,1-1 0,-1 1 0,0-1 0,0 6 0,-1-9 0,1-1 0,0 1 0,0 0 0,-1 0 0,1 0 0,0-1 0,-1 1 0,1 0 0,-1 0 0,1-1 0,-1 1 0,1 0 0,-1-1 0,1 1 0,-1-1 0,0 1 0,1 0 0,-1-1 0,0 0 0,0 1 0,1-1 0,-1 1 0,0-1 0,0 0 0,0 0 0,1 1 0,-1-1 0,0 0 0,0 0 0,0 0 0,0 0 0,0 0 0,1 0 0,-1 0 0,0 0 0,0 0 0,0-1 0,-1 1 0,-45-7 0,-1 3 0,-75 3 0,-723 29-2187,690-25-3817</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6:57.583"/>
    </inkml:context>
    <inkml:brush xml:id="br0">
      <inkml:brushProperty name="width" value="0.05" units="cm"/>
      <inkml:brushProperty name="height" value="0.05" units="cm"/>
    </inkml:brush>
  </inkml:definitions>
  <inkml:trace contextRef="#ctx0" brushRef="#br0">72 137 24575,'-7'0'0,"-1"-1"0,1 0 0,1 0 0,-1-1 0,-13-4 0,19 5 0,0 1 0,0 0 0,0-1 0,0 1 0,0-1 0,0 1 0,0-1 0,0 0 0,1 1 0,-1-1 0,0 0 0,0 0 0,1 1 0,-1-1 0,1 0 0,-1 0 0,0 0 0,1 0 0,-1-1 0,1 1 0,0 0 0,0 0 0,1-1 0,-1 1 0,0 0 0,1 0 0,-1 0 0,1 0 0,-1 0 0,1 0 0,0 0 0,-1 1 0,1-1 0,0 0 0,-1 0 0,1 0 0,0 1 0,0-1 0,0 0 0,0 1 0,0-1 0,0 1 0,1-2 0,7-2 0,-1-1 0,1 2 0,-1-1 0,1 1 0,0 0 0,10-1 0,62-8 0,-53 8 0,726-42 0,-727 46 0,-2-1 0,-43 1 0,-14 0-1365,-1 1-5461</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6:57.939"/>
    </inkml:context>
    <inkml:brush xml:id="br0">
      <inkml:brushProperty name="width" value="0.05" units="cm"/>
      <inkml:brushProperty name="height" value="0.05" units="cm"/>
    </inkml:brush>
  </inkml:definitions>
  <inkml:trace contextRef="#ctx0" brushRef="#br0">10 13 24575,'0'-1'0,"0"0"0,-1 1 0,1-1 0,0 0 0,-1 0 0,1 0 0,-1 1 0,1-1 0,-1 0 0,1 0 0,-1 1 0,0-1 0,1 1 0,-1-1 0,0 1 0,-1-2 0,2 2 0,13 6 0,21 11 0,0 1 0,41 31 0,-61-39 0,-1 0 0,0 1 0,-1 1 0,0 0 0,-1 1 0,0 0 0,16 26 0,-24-33 0,0 0 0,0 0 0,-1 0 0,0 1 0,0-1 0,-1 1 0,1-1 0,-2 1 0,1 0 0,-1-1 0,0 15 0,-2-12 0,1 1 0,-2 0 0,1-1 0,-1 1 0,-1-1 0,0 0 0,-7 12 0,-3 1 0,0 0 0,-2-2 0,-1 0 0,-1 0 0,-24 20 0,-51 39-1365,55-47-5461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6:58.240"/>
    </inkml:context>
    <inkml:brush xml:id="br0">
      <inkml:brushProperty name="width" value="0.05" units="cm"/>
      <inkml:brushProperty name="height" value="0.05" units="cm"/>
    </inkml:brush>
  </inkml:definitions>
  <inkml:trace contextRef="#ctx0" brushRef="#br0">17 97 24575,'-16'11'0,"16"-11"0,0 0 0,0 0 0,0 0 0,0 0 0,0 0 0,0 0 0,0 0 0,0 1 0,0-1 0,-1 0 0,1 0 0,0 0 0,0 0 0,0 0 0,0 0 0,0 0 0,0 0 0,0 1 0,0-1 0,0 0 0,1 0 0,-1 0 0,0 0 0,0 0 0,0 0 0,0 0 0,0 0 0,0 0 0,0 1 0,0-1 0,0 0 0,0 0 0,0 0 0,0 0 0,0 0 0,0 0 0,0 0 0,1 0 0,-1 0 0,0 0 0,0 0 0,0 0 0,0 0 0,0 0 0,0 0 0,0 0 0,0 0 0,0 0 0,1 0 0,-1 0 0,0 0 0,0 0 0,0 0 0,0 0 0,0 0 0,0 0 0,0 0 0,0 0 0,0 0 0,1 0 0,-1 0 0,0 0 0,0 0 0,0 0 0,0 0 0,0 0 0,0 0 0,37-6 0,-30 5 0,858-92 0,-788 86-1365,-53 3-5461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6:58.569"/>
    </inkml:context>
    <inkml:brush xml:id="br0">
      <inkml:brushProperty name="width" value="0.05" units="cm"/>
      <inkml:brushProperty name="height" value="0.05" units="cm"/>
    </inkml:brush>
  </inkml:definitions>
  <inkml:trace contextRef="#ctx0" brushRef="#br0">0 2 24575,'41'-1'0,"113"2"0,-136 0 0,-1 1 0,1 0 0,-1 1 0,0 1 0,0 1 0,0 1 0,18 8 0,-29-11 0,0 1 0,0-1 0,0 2 0,-1-1 0,1 0 0,-1 1 0,0 0 0,-1 0 0,1 1 0,-1-1 0,0 1 0,0 0 0,-1 0 0,0 0 0,0 1 0,0-1 0,-1 1 0,1-1 0,-2 1 0,2 8 0,-2-3 0,0 0 0,-1 0 0,-1 0 0,1-1 0,-2 1 0,0 0 0,0-1 0,-1 1 0,-1-1 0,0 1 0,-6 11 0,-1-1-682,-23 34-1,11-23-6143</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6:58.896"/>
    </inkml:context>
    <inkml:brush xml:id="br0">
      <inkml:brushProperty name="width" value="0.05" units="cm"/>
      <inkml:brushProperty name="height" value="0.05" units="cm"/>
    </inkml:brush>
  </inkml:definitions>
  <inkml:trace contextRef="#ctx0" brushRef="#br0">139 90 24575,'-17'-1'0,"0"0"0,1-1 0,-1-1 0,1-1 0,-31-11 0,38 9 0,13 0 0,17 0 0,37-1 0,61 1 0,-54 4 0,239-4 0,131-8 0,-383 9-1365,-11-1-5461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6:59.206"/>
    </inkml:context>
    <inkml:brush xml:id="br0">
      <inkml:brushProperty name="width" value="0.05" units="cm"/>
      <inkml:brushProperty name="height" value="0.05" units="cm"/>
    </inkml:brush>
  </inkml:definitions>
  <inkml:trace contextRef="#ctx0" brushRef="#br0">1 45 24575,'0'-1'0,"0"-1"0,0 0 0,0 0 0,0 1 0,1-1 0,-1 0 0,0 0 0,1 1 0,0-1 0,-1 0 0,1 1 0,0-1 0,0 0 0,0 1 0,0-1 0,0 1 0,0-1 0,0 1 0,0 0 0,0 0 0,1-1 0,-1 1 0,1 0 0,-1 0 0,1 0 0,-1 1 0,1-1 0,0 0 0,-1 0 0,1 1 0,0-1 0,-1 1 0,1 0 0,3-1 0,-1 1 0,1 0 0,-1 0 0,0 0 0,1 0 0,-1 1 0,0 0 0,1 0 0,-1 0 0,0 0 0,0 1 0,0 0 0,0-1 0,5 5 0,-2-1 0,-1 0 0,0 0 0,0 0 0,-1 1 0,0 0 0,0 1 0,0-1 0,-1 1 0,0 0 0,0 0 0,0 0 0,-1 0 0,0 0 0,-1 1 0,0 0 0,0-1 0,0 1 0,-1 0 0,0 0 0,-1 0 0,0 0 0,0 0 0,-1 0 0,0 0 0,0 0 0,0-1 0,-1 1 0,-1 0 0,1-1 0,-1 1 0,0-1 0,-1 0 0,-5 8 0,-2 1-273,-1 1 0,0-2 0,-1 0 0,-23 20 0,-12 6-6553</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6:51.630"/>
    </inkml:context>
    <inkml:brush xml:id="br0">
      <inkml:brushProperty name="width" value="0.05" units="cm"/>
      <inkml:brushProperty name="height" value="0.05" units="cm"/>
    </inkml:brush>
  </inkml:definitions>
  <inkml:trace contextRef="#ctx0" brushRef="#br0">0 72 24575,'17'-20'0,"-12"13"0,0 1 0,0 0 0,0 0 0,1 1 0,0-1 0,8-5 0,-13 11 0,1-1 0,-1 0 0,1 1 0,-1-1 0,1 1 0,0-1 0,-1 1 0,1 0 0,-1-1 0,1 1 0,0 0 0,-1 0 0,1 0 0,-1 1 0,1-1 0,0 0 0,-1 1 0,1-1 0,-1 0 0,1 1 0,-1 0 0,1-1 0,-1 1 0,1 0 0,-1 0 0,0 0 0,1 0 0,-1 0 0,0 0 0,0 0 0,0 1 0,0-1 0,0 0 0,0 0 0,0 1 0,1 1 0,2 5 0,1-1 0,-1 1 0,-1 0 0,1 0 0,-1 0 0,3 17 0,7 55 0,-12-74 0,5 65 0,-2 0 0,-4 0 0,-11 88 0,-46 213 0,8-69 0,34-154 0,-5 31 0,21-186 0,1 0 0,-1 0 0,1 0 0,0 1 0,0-1 0,0 1 0,4-6 0,-4 8 0,0 0 0,0 0 0,0 1 0,0-1 0,1 1 0,-1-1 0,1 1 0,0 0 0,-1 0 0,1 0 0,0 0 0,0 0 0,0 1 0,0 0 0,1-1 0,5 0 0,48-7 0,0 3 0,0 2 0,79 6 0,-45-1 0,729-10-313,270 1-169,-825 22 482,-264-14 34,-8 1 56,-23 1 183,-41-1 125,-34-1-1763,77 0-5461</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6:52.301"/>
    </inkml:context>
    <inkml:brush xml:id="br0">
      <inkml:brushProperty name="width" value="0.05" units="cm"/>
      <inkml:brushProperty name="height" value="0.05" units="cm"/>
    </inkml:brush>
  </inkml:definitions>
  <inkml:trace contextRef="#ctx0" brushRef="#br0">71 221 24575,'-8'-4'0,"0"-1"0,1 0 0,0 0 0,0 0 0,-11-13 0,16 16 0,0 0 0,1 1 0,-1-2 0,1 1 0,0 0 0,-1 0 0,1 0 0,0-1 0,0 1 0,1 0 0,-2-4 0,2 5 0,0 0 0,0 0 0,0 0 0,0-1 0,0 1 0,1 0 0,-1 0 0,0 0 0,0 0 0,1 0 0,-1-1 0,1 1 0,-1 0 0,1 0 0,0 0 0,-1 0 0,1 0 0,0 0 0,0 1 0,-1-1 0,1 0 0,0 0 0,0 0 0,1 0 0,7-4 0,0 1 0,-1 0 0,1 1 0,1 0 0,-1 1 0,0-1 0,1 2 0,-1-1 0,17 1 0,-9-1 0,377-11 18,-229 12-228,1049-46-1840,-634 21 1055,-555 24 969,52-2 58,0 4 0,99 11 0,-166-10 157,0 1 1,0 0-1,0 1 0,0 0 1,-1 1-1,11 4 0,-17-6-98,1 0 0,-1 0 0,0 1 0,0-1-1,0 1 1,0 0 0,0 0 0,0 0 0,-1 0 0,1 0 0,-1 0-1,0 1 1,0-1 0,0 1 0,-1-1 0,1 1 0,-1 0-1,1 4 1,5 35-59,-2 1 0,-2-1-1,-4 56 1,1-40-43,-33 458 11,15-326 0,16-161 0,-25 239 0,16-191 0,-31 109 0,40-179 0,0-1 0,-1 1 0,0-1 0,0 1 0,-1-1 0,0 0 0,-7 8 0,9-12 0,-1 1 0,0-2 0,-1 1 0,1 0 0,0-1 0,-1 1 0,1-1 0,-1 0 0,0 0 0,0 0 0,0-1 0,0 1 0,0-1 0,0 0 0,-6 0 0,-16 2 0,0-1 0,1-1 0,-41-5 0,-80-16 0,45 4 0,-135-9-1365,165 18-5461</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6:53.030"/>
    </inkml:context>
    <inkml:brush xml:id="br0">
      <inkml:brushProperty name="width" value="0.05" units="cm"/>
      <inkml:brushProperty name="height" value="0.05" units="cm"/>
    </inkml:brush>
  </inkml:definitions>
  <inkml:trace contextRef="#ctx0" brushRef="#br0">2 404 24575,'0'-20'0,"-1"14"0,0 0 0,1 0 0,0-1 0,1 1 0,-1 0 0,1 0 0,1-1 0,-1 1 0,1 0 0,3-8 0,-5 14 0,1-1 0,-1 0 0,0 1 0,0-1 0,1 1 0,-1-1 0,1 1 0,-1-1 0,0 1 0,1-1 0,-1 1 0,1-1 0,-1 1 0,1 0 0,-1-1 0,1 1 0,0 0 0,-1-1 0,1 1 0,-1 0 0,1 0 0,0 0 0,-1-1 0,1 1 0,0 0 0,-1 0 0,1 0 0,1 0 0,-1 1 0,0-1 0,0 1 0,1 0 0,-1-1 0,0 1 0,0 0 0,0 0 0,0-1 0,0 1 0,0 0 0,-1 0 0,1 0 0,1 2 0,2 4 0,0 0 0,0 0 0,4 12 0,-1 3 0,-1 0 0,-2 0 0,0 1 0,1 31 0,-5 92 0,-1-139 0,-4 54 0,5-56 0,-1 0 0,0 1 0,-1-1 0,1 0 0,-1 0 0,0 1 0,0-1 0,-4 6 0,0-9 0,4-8 0,1-12 0,9-62 0,4 0 0,36-131 0,-36 170 0,1 1 0,2 0 0,25-45 0,-33 73 0,0-1 0,1 1 0,0 1 0,1-1 0,0 1 0,1 1 0,0 0 0,1 0 0,0 1 0,0 0 0,1 1 0,0 1 0,17-9 0,-22 14 0,0 0 0,1 0 0,-1 0 0,1 1 0,-1 0 0,1 0 0,0 1 0,-1 0 0,1 0 0,-1 1 0,1 0 0,0 1 0,-1-1 0,0 1 0,1 1 0,-1-1 0,0 1 0,0 1 0,0-1 0,-1 1 0,1 0 0,-1 1 0,0-1 0,0 1 0,-1 0 0,1 1 0,-1 0 0,0-1 0,-1 2 0,1-1 0,-1 0 0,0 1 0,-1 0 0,0 0 0,0 0 0,0 0 0,-1 0 0,0 1 0,0-1 0,-1 1 0,0 8 0,-1-1 0,-1 0 0,0-1 0,-1 1 0,-1-1 0,-1 0 0,0 0 0,0 0 0,-1 0 0,-1-1 0,-1 1 0,0-2 0,0 1 0,-1-1 0,-16 18 0,-1-1 0,-1-1 0,-1-2 0,-2-1 0,-45 31 0,48-42 0,17-14 0,9-1 0,0 1 0,0-1 0,0 1 0,0-1 0,0 0 0,0 1 0,0-1 0,0 1 0,1-1 0,-1 0 0,0 1 0,0-1 0,1 1 0,-1-1 0,0 1 0,1-1 0,-1 1 0,0-1 0,1 1 0,0-1 0,3-4 0,0 1 0,0 0 0,0 1 0,1-1 0,-1 1 0,1-1 0,0 2 0,0-1 0,1 0 0,-1 1 0,0 0 0,1 0 0,-1 1 0,1-1 0,7 0 0,-3 1 0,1 0 0,-1 0 0,0 1 0,1 0 0,-1 1 0,0 0 0,18 5 0,-23-5 0,-1 1 0,1 0 0,-1 0 0,1 0 0,-1 1 0,0-1 0,0 1 0,0 0 0,0 0 0,0 1 0,-1-1 0,1 1 0,-1 0 0,0-1 0,0 1 0,-1 1 0,1-1 0,3 8 0,-5-9 0,0 1 0,0-1 0,0 0 0,-1 1 0,1-1 0,-1 1 0,0-1 0,0 1 0,0-1 0,0 1 0,0-1 0,-1 1 0,0-1 0,1 1 0,-1-1 0,-1 1 0,1-1 0,0 0 0,-1 0 0,0 0 0,1 0 0,-1 0 0,-1 0 0,1 0 0,0-1 0,-1 1 0,-2 2 0,-6 3 0,0 0 0,0-1 0,0 0 0,-1-1 0,0-1 0,-1 1 0,1-2 0,-1 0 0,0 0 0,-19 2 0,4-2 0,-1-1 0,1-2 0,-54-3 0,38-4-1365,7-2-5461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6:53.590"/>
    </inkml:context>
    <inkml:brush xml:id="br0">
      <inkml:brushProperty name="width" value="0.05" units="cm"/>
      <inkml:brushProperty name="height" value="0.05" units="cm"/>
    </inkml:brush>
  </inkml:definitions>
  <inkml:trace contextRef="#ctx0" brushRef="#br0">0 55 24575,'10'-10'0,"-6"5"0,0 0 0,1 1 0,0-1 0,0 1 0,0 0 0,1 0 0,-1 0 0,1 1 0,8-4 0,-14 7 0,1 0 0,0 0 0,-1 0 0,1 0 0,0 1 0,-1-1 0,1 0 0,0 0 0,-1 1 0,1-1 0,-1 0 0,1 1 0,0-1 0,-1 0 0,1 1 0,-1-1 0,1 1 0,-1-1 0,1 1 0,-1-1 0,0 1 0,1-1 0,-1 1 0,1 0 0,-1-1 0,0 1 0,0-1 0,1 1 0,-1 0 0,0-1 0,0 1 0,0 0 0,0 0 0,6 31 0,-5-24 0,12 74 0,3-1 0,4-1 0,55 139 0,-73-213 0,1 1 0,1-1 0,0 0 0,-1 0 0,2 0 0,-1 0 0,6 5 0,-9-10 0,0 0 0,0 0 0,0 0 0,1 0 0,-1 0 0,0 0 0,0-1 0,1 1 0,-1 0 0,0-1 0,1 1 0,-1-1 0,1 1 0,-1-1 0,0 0 0,1 0 0,-1 0 0,1 0 0,-1 0 0,1 0 0,-1 0 0,1 0 0,-1 0 0,1-1 0,-1 1 0,0 0 0,1-1 0,-1 1 0,1-1 0,-1 0 0,0 0 0,0 1 0,1-1 0,-1 0 0,0 0 0,0 0 0,0 0 0,0 0 0,0 0 0,1-2 0,8-12 0,0 0 0,-1 0 0,0-1 0,-2 0 0,0-1 0,0 1 0,3-19 0,16-36 0,-21 57 0,-3 8 0,0 0 0,1 1 0,-1-1 0,1 0 0,1 1 0,-1-1 0,1 1 0,-1 0 0,1 0 0,8-7 0,-11 12 0,0 0 0,-1 0 0,1 0 0,-1 0 0,1 0 0,-1 0 0,1 0 0,0 0 0,-1 0 0,1 1 0,-1-1 0,1 0 0,-1 0 0,1 1 0,-1-1 0,1 0 0,-1 1 0,1-1 0,-1 0 0,0 1 0,1-1 0,-1 1 0,0-1 0,1 1 0,-1-1 0,0 1 0,1-1 0,-1 1 0,0-1 0,0 1 0,0-1 0,0 1 0,1-1 0,-1 1 0,0 0 0,0 0 0,8 29 0,-7-25 0,4 20 0,2 0 0,20 47 0,-24-65 0,0-1 0,0 0 0,1 0 0,0 0 0,0 0 0,0 0 0,1-1 0,-1 0 0,1 0 0,1 0 0,-1-1 0,1 1 0,0-1 0,0-1 0,0 1 0,7 2 0,-10-5 0,-1 0 0,1 0 0,0 0 0,0 0 0,0-1 0,0 0 0,-1 1 0,1-1 0,0 0 0,0 0 0,0-1 0,0 1 0,0-1 0,-1 1 0,1-1 0,0 0 0,0 0 0,-1 0 0,1 0 0,0-1 0,-1 1 0,0-1 0,1 1 0,-1-1 0,0 0 0,4-4 0,-3 2 0,0-1 0,1 1 0,-2-1 0,1 0 0,-1 0 0,1 0 0,-1-1 0,-1 1 0,1 0 0,-1-1 0,0 1 0,0-11 0,0-3 0,-1 0 0,0 0 0,-2 1 0,-3-19 0,2 26 0,1 1 0,-1-1 0,-1 1 0,0 0 0,0 0 0,-1 1 0,0-1 0,-9-11 0,12 19-49,0-1 1,0 1-1,-1-1 0,1 1 0,0 0 1,-1 0-1,1 0 0,-1 1 0,0-1 1,0 0-1,0 1 0,0 0 0,0 0 1,0 0-1,0 0 0,0 0 0,0 0 1,0 1-1,0 0 0,-1 0 0,1 0 1,0 0-1,0 0 0,0 0 0,0 1 0,-1-1 1,-2 2-1,-16 5-6777</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46.268"/>
    </inkml:context>
    <inkml:brush xml:id="br0">
      <inkml:brushProperty name="width" value="0.05" units="cm"/>
      <inkml:brushProperty name="height" value="0.05" units="cm"/>
    </inkml:brush>
  </inkml:definitions>
  <inkml:trace contextRef="#ctx0" brushRef="#br0">0 23 24575,'2'0'0,"-1"-1"0,1 1 0,-1 0 0,1-1 0,-1 1 0,1-1 0,-1 0 0,1 1 0,-1-1 0,0 0 0,1 0 0,-1 0 0,0 0 0,2-2 0,-2 2 0,-1 0 0,1 0 0,-1 1 0,1-1 0,0 0 0,-1 1 0,1-1 0,0 0 0,0 1 0,0-1 0,-1 1 0,1-1 0,0 1 0,0 0 0,0-1 0,0 1 0,0 0 0,0 0 0,0-1 0,0 1 0,0 0 0,0 0 0,0 0 0,0 0 0,0 0 0,0 0 0,-1 1 0,1-1 0,0 0 0,0 0 0,0 1 0,0-1 0,0 1 0,0-1 0,0 0 0,-1 1 0,1 0 0,0-1 0,0 1 0,-1-1 0,1 1 0,0 0 0,-1 0 0,2 1 0,1 2 0,1 0 0,-1 1 0,-1 0 0,1-1 0,-1 1 0,1 0 0,-1 0 0,2 10 0,8 48 0,-8-32 0,12 84-1365,-15-95-5461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6:54.001"/>
    </inkml:context>
    <inkml:brush xml:id="br0">
      <inkml:brushProperty name="width" value="0.05" units="cm"/>
      <inkml:brushProperty name="height" value="0.05" units="cm"/>
    </inkml:brush>
  </inkml:definitions>
  <inkml:trace contextRef="#ctx0" brushRef="#br0">88 171 24575,'1'-13'0,"1"0"0,1 1 0,0-1 0,1 0 0,9-19 0,-3 4 0,-9 24 0,9-22 0,-10 25 0,0 0 0,1 0 0,-1 0 0,1 0 0,-1 0 0,1 0 0,-1 0 0,1 0 0,0 1 0,-1-1 0,1 0 0,0 0 0,0 0 0,-1 1 0,1-1 0,0 0 0,0 1 0,2-2 0,-3 4 0,0-1 0,1 1 0,-1-1 0,0 0 0,1 1 0,-1-1 0,0 1 0,0-1 0,0 1 0,0-1 0,-1 0 0,1 1 0,-1 1 0,1-2 0,-8 37 0,-18 53 0,8-32 0,-8 31 140,-20 74 5,38-129-695,1 1 0,-2 59 0,9-77-6276</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6:54.491"/>
    </inkml:context>
    <inkml:brush xml:id="br0">
      <inkml:brushProperty name="width" value="0.05" units="cm"/>
      <inkml:brushProperty name="height" value="0.05" units="cm"/>
    </inkml:brush>
  </inkml:definitions>
  <inkml:trace contextRef="#ctx0" brushRef="#br0">480 227 24575,'0'-4'0,"0"0"0,0 0 0,0 0 0,-1-1 0,0 1 0,0 0 0,0 1 0,0-1 0,-1 0 0,1 0 0,-1 0 0,0 1 0,0-1 0,0 1 0,-1 0 0,1-1 0,-1 1 0,0 0 0,0 0 0,0 1 0,-5-5 0,3 5 0,1 0 0,-1-1 0,0 1 0,1 1 0,-1-1 0,0 1 0,0 0 0,0 0 0,-1 0 0,1 1 0,0 0 0,0 0 0,0 0 0,0 1 0,0-1 0,0 1 0,-6 2 0,-12 4 0,1 2 0,0 1 0,0 0 0,1 2 0,0 0 0,1 2 0,0 0 0,1 1 0,1 1 0,0 0 0,-26 33 0,35-37 0,1 0 0,0 0 0,1 0 0,0 1 0,1 0 0,1 0 0,0 0 0,0 1 0,1 0 0,1 0 0,1 0 0,-2 21 0,4-25 0,0-1 0,0 1 0,1 0 0,1 0 0,0-1 0,0 1 0,0-1 0,1 0 0,1 0 0,0 0 0,0 0 0,0 0 0,1-1 0,1 0 0,-1 0 0,1 0 0,1-1 0,-1 0 0,10 8 0,0-3 0,0-1 0,1-1 0,0 0 0,0-1 0,1-1 0,1 0 0,-1-2 0,1 0 0,0-1 0,35 4 0,-17-5 0,1-1 0,0-2 0,0-2 0,63-9 0,-67 4 0,0-1 0,-1-2 0,0-1 0,-1-2 0,0-1 0,-1-1 0,0-2 0,-1-1 0,-1-1 0,30-25 0,-42 29 0,-1-2 0,0 0 0,-2 0 0,1-1 0,-2-1 0,0-1 0,11-21 0,-16 23 0,-1 0 0,0 0 0,-1 0 0,-1-1 0,-1 0 0,0 0 0,-1-1 0,-1 1 0,-1-25 0,-1 31 0,0 1 0,-2-1 0,1 1 0,-1-1 0,-1 1 0,0 0 0,-1 0 0,0 0 0,-1 0 0,0 1 0,-8-13 0,7 15 0,0 0 0,0 1 0,-1-1 0,0 1 0,0 1 0,-1-1 0,0 1 0,0 1 0,0-1 0,-1 1 0,0 1 0,0 0 0,-14-5 0,0 3 38,0 0 0,0 2 0,0 1 0,-1 1 0,1 1 0,-1 1 0,1 1 0,-32 5 0,-3 4-607,0 3 0,-61 22 0,51-12-6257</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6:55.148"/>
    </inkml:context>
    <inkml:brush xml:id="br0">
      <inkml:brushProperty name="width" value="0.05" units="cm"/>
      <inkml:brushProperty name="height" value="0.05" units="cm"/>
    </inkml:brush>
  </inkml:definitions>
  <inkml:trace contextRef="#ctx0" brushRef="#br0">151 77 24575,'-1'4'0,"1"1"0,-1-1 0,0 1 0,-1-1 0,1 1 0,-4 6 0,-5 14 0,-2 39 0,-7 116 0,13-110 0,-53 398 0,29-255 0,28-204 0,1 0 0,1 0 0,0 0 0,0 0 0,0 0 0,4 14 0,-3-20 0,-1 0 0,1 0 0,1 0 0,-1 0 0,0 0 0,1 0 0,-1-1 0,1 1 0,0-1 0,0 1 0,0-1 0,0 0 0,0 0 0,1 0 0,-1 0 0,1 0 0,-1 0 0,1-1 0,0 1 0,0-1 0,-1 0 0,6 2 0,1-1 0,1 0 0,-1 0 0,0-1 0,0-1 0,1 1 0,-1-1 0,12-2 0,68-14 0,-67 11 0,600-159 0,-615 161 0,132-51 0,-123 47 0,-1-1 0,0-1 0,-1 0 0,0-1 0,0-1 0,19-18 0,-30 25 0,1 1 0,-1-1 0,0 0 0,-1 0 0,1 0 0,-1 0 0,1 0 0,-1 0 0,0-1 0,-1 1 0,1-1 0,-1 1 0,0-1 0,0 0 0,0 1 0,-1-1 0,0 0 0,0 0 0,0 0 0,0 1 0,-1-1 0,0 0 0,0 0 0,0 1 0,0-1 0,-1 1 0,0-1 0,0 1 0,0 0 0,0-1 0,-1 1 0,1 0 0,-6-5 0,-2-3 0,2 1 0,0 1 0,0-2 0,-7-13 0,13 20 0,0 0 0,1 1 0,-1-1 0,1 0 0,0 0 0,0 0 0,0 0 0,1 0 0,0 0 0,0 0 0,0-1 0,1-4 0,11-94 0,-6-1 0,-4 1 0,-15-139 0,12 230 65,-4-31 190,4 42-361,1 0 1,-1-1 0,0 1 0,1 0-1,-1 0 1,0 0 0,0 0-1,-1 0 1,1 0 0,0 0-1,-1 1 1,1-1 0,-1 0 0,1 1-1,-4-4 1,-6 1-6721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00.660"/>
    </inkml:context>
    <inkml:brush xml:id="br0">
      <inkml:brushProperty name="width" value="0.05" units="cm"/>
      <inkml:brushProperty name="height" value="0.05" units="cm"/>
    </inkml:brush>
  </inkml:definitions>
  <inkml:trace contextRef="#ctx0" brushRef="#br0">1 19 24575,'4'-2'0,"-1"-1"0,1 2 0,0-1 0,0 0 0,0 1 0,0 0 0,0 0 0,0 0 0,0 0 0,1 1 0,-1-1 0,0 1 0,6 1 0,1-2 0,76-1 171,155 16 0,83 37-1878,-311-48-5119</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01.047"/>
    </inkml:context>
    <inkml:brush xml:id="br0">
      <inkml:brushProperty name="width" value="0.05" units="cm"/>
      <inkml:brushProperty name="height" value="0.05" units="cm"/>
    </inkml:brush>
  </inkml:definitions>
  <inkml:trace contextRef="#ctx0" brushRef="#br0">29 1 24575,'-5'0'0,"-14"0"0,19 0 0,0 0 0,0 0 0,-1 0 0,1 0 0,0 0 0,0 0 0,0 0 0,-1 0 0,1 1 0,0-1 0,0 0 0,0 0 0,-1 0 0,1 0 0,0 0 0,0 1 0,0-1 0,0 0 0,0 0 0,-1 0 0,1 0 0,0 1 0,0-1 0,0 0 0,0 0 0,0 1 0,0-1 0,0 0 0,0 0 0,0 0 0,0 1 0,0-1 0,0 0 0,0 0 0,0 1 0,0-1 0,0 0 0,0 0 0,0 0 0,0 1 0,0-1 0,0 0 0,0 0 0,0 1 0,0-1 0,0 0 0,1 0 0,-1 0 0,0 0 0,0 1 0,0-1 0,0 0 0,0 0 0,1 0 0,-1 0 0,0 1 0,0-1 0,0 0 0,1 0 0,-1 0 0,0 0 0,0 0 0,1 0 0,8 8 0,1 0 0,0-1 0,0 0 0,13 7 0,13 8 0,-14-8 0,-2 1 0,0 1 0,-1 1 0,0 0 0,22 28 0,-37-39 0,0-1 0,0 1 0,0 0 0,-1 0 0,1 0 0,-1 1 0,-1-1 0,1 1 0,-1 0 0,-1-1 0,1 1 0,-1 0 0,0 0 0,-1 0 0,1 0 0,-1 0 0,-1 0 0,1 0 0,-1 0 0,-1 0 0,1 0 0,-1 0 0,0-1 0,-5 11 0,2-8 29,-1 0-1,0 0 1,0-1-1,-1 1 0,0-2 1,-1 1-1,0-1 1,0 0-1,0 0 1,-1-1-1,-9 5 1,-12 6-598,0-3 0,-36 14 0,24-13-6257</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01.384"/>
    </inkml:context>
    <inkml:brush xml:id="br0">
      <inkml:brushProperty name="width" value="0.05" units="cm"/>
      <inkml:brushProperty name="height" value="0.05" units="cm"/>
    </inkml:brush>
  </inkml:definitions>
  <inkml:trace contextRef="#ctx0" brushRef="#br0">37 13 24575,'-6'0'0,"4"1"0,1-1 0,-1 0 0,1 0 0,-1 0 0,0 0 0,1 0 0,-1 0 0,1 0 0,-1-1 0,0 1 0,1-1 0,-1 1 0,1-1 0,-1 1 0,1-1 0,0 0 0,-3-2 0,4 3 0,0 0 0,0 0 0,0 0 0,0 0 0,0 0 0,0-1 0,0 1 0,0 0 0,0 0 0,0 0 0,0 0 0,0 0 0,0-1 0,0 1 0,0 0 0,0 0 0,0 0 0,0 0 0,0 0 0,0-1 0,0 1 0,0 0 0,0 0 0,0 0 0,1 0 0,-1 0 0,0 0 0,0 0 0,0-1 0,0 1 0,0 0 0,0 0 0,0 0 0,1 0 0,-1 0 0,0 0 0,0 0 0,0 0 0,0 0 0,0 0 0,1 0 0,-1 0 0,0 0 0,0 0 0,0 0 0,0 0 0,1 0 0,8-2 0,23 2 0,0 2 0,-1 1 0,41 9 0,-6-1 0,283 48 0,-178-28 0,-157-28 0,-3-1 0,0 0 0,0-1 0,14 0 0,-14-4-1365</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01.860"/>
    </inkml:context>
    <inkml:brush xml:id="br0">
      <inkml:brushProperty name="width" value="0.05" units="cm"/>
      <inkml:brushProperty name="height" value="0.05" units="cm"/>
    </inkml:brush>
  </inkml:definitions>
  <inkml:trace contextRef="#ctx0" brushRef="#br0">1 0 24575,'6'6'0,"9"2"0,101 39 0,15 7 0,-112-45 0,-1 1 0,1 1 0,-2 1 0,26 21 0,-38-28 0,0 0 0,0 0 0,0 1 0,0-1 0,-1 1 0,0 0 0,-1 0 0,1 1 0,-1-1 0,0 1 0,-1-1 0,1 1 0,1 9 0,-4-12 0,1 1 0,-1-1 0,0 1 0,0 0 0,-1-1 0,1 1 0,-1-1 0,0 1 0,0 0 0,0-1 0,-1 0 0,0 1 0,0-1 0,0 0 0,0 0 0,0 0 0,-1 0 0,0 0 0,0-1 0,0 1 0,-4 3 0,-3 1 43,-1 1 0,1-2-1,-1 0 1,-1 0 0,1-1-1,-1 0 1,-17 6 0,1-3-612,0-2 0,-35 6 0,16-6-6257</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02.170"/>
    </inkml:context>
    <inkml:brush xml:id="br0">
      <inkml:brushProperty name="width" value="0.05" units="cm"/>
      <inkml:brushProperty name="height" value="0.05" units="cm"/>
    </inkml:brush>
  </inkml:definitions>
  <inkml:trace contextRef="#ctx0" brushRef="#br0">61 1 24575,'-20'9'0,"15"-8"0,1 1 0,1 0 0,-1-1 0,0 1 0,0 1 0,1-1 0,-7 5 0,10-7 0,0 1 0,0-1 0,-1 0 0,1 0 0,0 1 0,0-1 0,-1 0 0,1 0 0,0 1 0,0-1 0,0 0 0,-1 1 0,1-1 0,0 0 0,0 1 0,0-1 0,0 0 0,0 1 0,0-1 0,0 0 0,0 1 0,0-1 0,0 1 0,0-1 0,0 0 0,0 1 0,0-1 0,0 0 0,0 1 0,0-1 0,0 0 0,1 1 0,-1-1 0,0 0 0,0 1 0,0-1 0,1 0 0,-1 0 0,0 1 0,0-1 0,1 0 0,-1 0 0,0 1 0,0-1 0,1 0 0,-1 0 0,1 1 0,18 6 0,35 5 0,106 8 0,-63-10 0,628 91 0,-701-99 342,-11-2-684,-13 0 313,0 0-1,0 0 0,0 0 1,0 0-1,0 0 0,1 0 0,-1 0 1,0 0-1,0 0 0,0 0 1,0 0-1,0 0 0,0 0 1,1 0-1,-1-1 0,0 1 1,0 0-1,0 0 0,0 0 1,0 0-1,0 0 0,0 0 1,1 0-1,-1 0 0,0 0 1,0 0-1,0-1 0,0 1 1,0 0-1,0 0 0,0 0 0,0 0 1,0 0-1,0 0 0,0-1 1,0 1-1,0 0 0,0 0 1,0 0-1,0 0 0,0 0 1,0 0-1,0-1 0,0 1 1,0 0-1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02.499"/>
    </inkml:context>
    <inkml:brush xml:id="br0">
      <inkml:brushProperty name="width" value="0.05" units="cm"/>
      <inkml:brushProperty name="height" value="0.05" units="cm"/>
    </inkml:brush>
  </inkml:definitions>
  <inkml:trace contextRef="#ctx0" brushRef="#br0">2 1 24575,'0'0'0,"0"0"0,0 0 0,0 0 0,0 0 0,0 0 0,-1 0 0,1 0 0,0 0 0,0 0 0,0 0 0,0 0 0,0 0 0,0 0 0,0 0 0,0 0 0,0 0 0,0 0 0,0 1 0,0-1 0,0 0 0,0 0 0,0 0 0,0 0 0,0 0 0,0 0 0,0 0 0,0 0 0,0 0 0,0 0 0,0 1 0,0-1 0,0 0 0,0 0 0,0 0 0,0 0 0,0 0 0,0 0 0,0 0 0,0 0 0,0 0 0,0 0 0,0 0 0,0 1 0,0-1 0,0 0 0,0 0 0,0 0 0,0 0 0,0 0 0,0 0 0,0 0 0,1 0 0,-1 0 0,0 0 0,0 0 0,0 0 0,0 0 0,0 0 0,0 0 0,0 0 0,0 0 0,0 0 0,1 0 0,8 9 0,11 7 0,7 2 0,-16-10 0,0-1 0,0 1 0,17 18 0,-27-26 8,0 1 0,0 0 1,-1 0-1,1 0 0,0 0 0,-1 1 0,1-1 0,0 0 0,-1 0 0,0 0 1,1 0-1,-1 1 0,1-1 0,-1 0 0,0 0 0,0 1 0,0-1 0,0 0 1,0 0-1,0 1 0,0-1 0,0 0 0,-1 0 0,1 1 0,0-1 0,-1 0 0,1 0 1,-1 0-1,1 1 0,-1-1 0,0 0 0,1 0 0,-1 0 0,0 0 0,0 0 1,0 0-1,1-1 0,-1 1 0,0 0 0,0 0 0,-2 0 0,-4 4-321,-1 0 0,1 0 0,-1-1 0,-13 5 0,20-9 172,-36 15-6685</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06.471"/>
    </inkml:context>
    <inkml:brush xml:id="br0">
      <inkml:brushProperty name="width" value="0.05" units="cm"/>
      <inkml:brushProperty name="height" value="0.05" units="cm"/>
    </inkml:brush>
  </inkml:definitions>
  <inkml:trace contextRef="#ctx0" brushRef="#br0">169 52 24575,'11'-11'0,"-9"7"0,1 1 0,0 0 0,-1 0 0,1 0 0,0 1 0,0-1 0,1 1 0,-1-1 0,0 1 0,1 0 0,0 0 0,-1 1 0,1-1 0,0 1 0,0 0 0,0 0 0,0 0 0,0 0 0,6 0 0,-4 1 0,0 0 0,0 1 0,1 0 0,-1 0 0,0 0 0,0 1 0,0 0 0,0 0 0,0 0 0,0 1 0,-1 0 0,1 0 0,-1 0 0,6 6 0,-9-8 0,0 1 0,0-1 0,0 1 0,-1 0 0,1-1 0,0 1 0,-1 0 0,0 0 0,1 1 0,-1-1 0,0 0 0,0 0 0,0 0 0,0 1 0,0-1 0,-1 1 0,1-1 0,-1 0 0,0 1 0,1-1 0,-1 1 0,0-1 0,-1 1 0,1-1 0,0 1 0,-1-1 0,1 0 0,-1 1 0,0-1 0,1 0 0,-1 1 0,-1-1 0,1 0 0,0 0 0,0 0 0,-1 0 0,1 0 0,-3 2 0,-1 1 0,0 0 0,-1 0 0,1-1 0,-1 0 0,0 0 0,0 0 0,0-1 0,-1 0 0,1 0 0,-13 3 0,-5 0 0,-42 7 0,52-12 0,-1 1 0,1-2 0,-1 0 0,-17-3 0,25 3 0,0-1 0,1-1 0,-1 0 0,1 0 0,-1 0 0,1 0 0,0-1 0,0 0 0,0-1 0,0 1 0,-6-6 0,10 8 0,1 0 0,0 0 0,0 0 0,-1-1 0,1 1 0,0 0 0,0-1 0,0 1 0,0-1 0,0 1 0,1-1 0,-1 1 0,0-1 0,1 0 0,-1 1 0,1-1 0,0 0 0,-1 1 0,1-1 0,0 0 0,0 0 0,0 1 0,1-3 0,-1 1 0,1 0 0,0 0 0,1 1 0,-1-1 0,1 0 0,-1 1 0,1-1 0,0 1 0,0-1 0,0 1 0,0 0 0,2-3 0,7-4 0,1 1 0,-1 0 0,1 1 0,20-10 0,-22 13 0,0 0 0,0 0 0,0 1 0,0 0 0,1 1 0,0 0 0,14 0 0,-21 1 0,-1 1 0,1 0 0,-1 0 0,1 1 0,0-1 0,-1 1 0,1 0 0,-1 0 0,0 0 0,1 0 0,-1 0 0,0 1 0,1 0 0,-1-1 0,0 1 0,0 0 0,-1 1 0,1-1 0,0 0 0,-1 1 0,1 0 0,-1-1 0,0 1 0,0 0 0,3 6 0,-4-7-65,0 0 0,-1 0 0,1 1 0,-1-1 0,1 1 0,-1-1 0,0 0 0,0 1 0,0-1 0,-1 1 0,1-1 0,0 0 0,-1 1 0,0-1 0,1 0 0,-1 1 0,0-1 0,0 0 0,0 0 0,-3 4 0,-7 10-6761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46.592"/>
    </inkml:context>
    <inkml:brush xml:id="br0">
      <inkml:brushProperty name="width" value="0.05" units="cm"/>
      <inkml:brushProperty name="height" value="0.05" units="cm"/>
    </inkml:brush>
  </inkml:definitions>
  <inkml:trace contextRef="#ctx0" brushRef="#br0">35 118 24575,'0'-8'0,"0"-1"0,1 1 0,-1-1 0,1 1 0,4-14 0,-4 19 0,1 0 0,-1 1 0,1-1 0,-1 0 0,1 1 0,0-1 0,0 1 0,0 0 0,0-1 0,0 1 0,1 0 0,-1 0 0,1 0 0,-1 1 0,1-1 0,0 1 0,-1-1 0,6-1 0,-1 1 0,1 0 0,0 0 0,-1 0 0,1 1 0,0 0 0,-1 1 0,1 0 0,0 0 0,12 2 0,-16-2 0,0 1 0,0 0 0,0 0 0,-1 0 0,1 0 0,0 0 0,0 1 0,-1 0 0,1 0 0,-1 0 0,1 0 0,-1 0 0,0 1 0,0-1 0,0 1 0,0 0 0,-1 0 0,1 0 0,-1 0 0,3 5 0,-4-6 0,0-1 0,-1 1 0,1 0 0,0 0 0,-1 0 0,0 0 0,1 0 0,-1 0 0,0-1 0,0 1 0,0 0 0,0 0 0,0 0 0,-1 0 0,1 0 0,0 0 0,-1 0 0,0 0 0,0 2 0,-1-1 0,0 0 0,0 0 0,0 0 0,-1 0 0,1 0 0,-1 0 0,0-1 0,0 1 0,-4 2 0,-2 2 0,-1-2 0,0 1 0,0-2 0,-1 1 0,-18 5 0,5-5-455,1-1 0,-40 1 0,33-4-6371</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07.264"/>
    </inkml:context>
    <inkml:brush xml:id="br0">
      <inkml:brushProperty name="width" value="0.05" units="cm"/>
      <inkml:brushProperty name="height" value="0.05" units="cm"/>
    </inkml:brush>
  </inkml:definitions>
  <inkml:trace contextRef="#ctx0" brushRef="#br0">224 32 24575,'-3'-4'0,"-1"1"0,1 0 0,-1 1 0,0-1 0,0 1 0,0-1 0,0 1 0,-1 1 0,1-1 0,-1 0 0,1 1 0,-1 0 0,1 0 0,-1 1 0,1-1 0,-1 1 0,0 0 0,1 0 0,-1 0 0,0 1 0,1 0 0,-1 0 0,0 0 0,1 0 0,0 1 0,-1-1 0,1 1 0,0 0 0,0 1 0,-7 4 0,4-3 0,1 1 0,0-1 0,0 1 0,0 1 0,1-1 0,0 1 0,0 0 0,0 0 0,1 0 0,0 1 0,0 0 0,0 0 0,1 0 0,0 0 0,0 0 0,1 1 0,0-1 0,-1 8 0,3-11 0,-1-1 0,1 0 0,0 1 0,0-1 0,1 0 0,-1 1 0,1-1 0,-1 0 0,1 0 0,0 1 0,0-1 0,1 0 0,-1 0 0,1 0 0,-1 0 0,1-1 0,0 1 0,0 0 0,3 2 0,-2-2 0,1 0 0,-1-1 0,1 0 0,0 0 0,0 0 0,0 0 0,0 0 0,0-1 0,0 1 0,0-1 0,0 0 0,0-1 0,6 1 0,-1 0 0,1-1 0,-1 0 0,1-1 0,-1 0 0,1-1 0,-1 0 0,0 0 0,0-1 0,0 0 0,0-1 0,0 0 0,15-9 0,-19 9 0,0 0 0,0 0 0,0 0 0,-1-1 0,1 0 0,-1 0 0,0 0 0,0-1 0,-1 1 0,0-1 0,3-6 0,-5 9 0,0 1 0,-1 0 0,1 0 0,-1-1 0,1 1 0,-1 0 0,0-1 0,0 1 0,0 0 0,0-1 0,0 1 0,-1-1 0,1 1 0,-1 0 0,1 0 0,-1-1 0,0 1 0,0 0 0,0 0 0,0 0 0,0 0 0,-1 0 0,1 0 0,0 0 0,-1 0 0,0 0 0,1 1 0,-1-1 0,0 1 0,0-1 0,0 1 0,-3-2 0,-11-5-1365,1 1-5461</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07.834"/>
    </inkml:context>
    <inkml:brush xml:id="br0">
      <inkml:brushProperty name="width" value="0.05" units="cm"/>
      <inkml:brushProperty name="height" value="0.05" units="cm"/>
    </inkml:brush>
  </inkml:definitions>
  <inkml:trace contextRef="#ctx0" brushRef="#br0">13 43 24575,'-7'37'0,"6"-31"0,-1-1 0,1 0 0,0 1 0,1-1 0,-1 1 0,1 6 0,0-8 0,1 0 0,0 0 0,0 0 0,0 0 0,0-1 0,0 1 0,1 0 0,-1 0 0,1-1 0,0 1 0,0-1 0,1 0 0,-1 0 0,1 1 0,0-2 0,-1 1 0,1 0 0,5 3 0,-3-3 0,0 0 0,1 0 0,-1 0 0,1-1 0,0 0 0,0 0 0,0 0 0,0-1 0,0 0 0,0 0 0,9 0 0,-7-1 0,0 0 0,0-1 0,0 0 0,1 0 0,-1-1 0,0 0 0,-1 0 0,13-6 0,-15 6 0,0-1 0,-1 1 0,1-1 0,-1 0 0,0 0 0,0-1 0,0 1 0,0-1 0,0 0 0,-1 0 0,0 0 0,0 0 0,4-7 0,-6 8 14,0 0 1,0 0-1,0 0 0,-1 0 0,1 0 1,-1 0-1,1 0 0,-1-1 0,0 1 0,-1 0 1,1 0-1,0 0 0,-1-1 0,0 1 1,0 0-1,0 0 0,0 0 0,0 0 0,0 0 1,-1 1-1,0-1 0,1 0 0,-5-4 1,-2-3-357,0 1 1,-1 0 0,0 1-1,-18-14 1,11 11-6485</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09.788"/>
    </inkml:context>
    <inkml:brush xml:id="br0">
      <inkml:brushProperty name="width" value="0.05" units="cm"/>
      <inkml:brushProperty name="height" value="0.05" units="cm"/>
    </inkml:brush>
  </inkml:definitions>
  <inkml:trace contextRef="#ctx0" brushRef="#br0">2200 0 24575,'13'1'0,"0"1"0,20 4 0,5 1 0,3-2 0,1 1 0,-1 3 0,-1 1 0,0 2 0,-1 1 0,0 3 0,-1 1 0,0 2 0,-2 1 0,39 28 0,-42-21 0,-2 0 0,0 2 0,31 38 0,72 106 0,-94-120 0,-2-4 0,-3 2 0,30 56 0,-61-98 0,0 1 0,0 0 0,-1 0 0,0 0 0,-1 0 0,0 0 0,-1 0 0,0 1 0,0-1 0,-1 1 0,0-1 0,-1 0 0,-1 1 0,1-1 0,-2 0 0,1 0 0,-1 0 0,-1 0 0,0 0 0,-6 11 0,-3 1 0,0-1 0,-2 0 0,0-1 0,-1-1 0,-1 0 0,-1-2 0,-26 21 0,21-20 0,-1-1 0,-1-2 0,-1 0 0,-44 18 0,-117 33 0,147-53 0,-201 62 0,-208 73 0,83 1 0,234-103 0,-76 33 0,153-52 0,2 2 0,1 2 0,2 2 0,0 3 0,3 2 0,1 1 0,-70 80 0,36-23 0,-76 121 0,-46 119 0,158-250 0,4 2 0,-41 128 0,-27 195 0,88-326 0,-8 35 0,-13 130 0,29-114 0,6 161 0,11-245 0,2-1 0,2 1 0,3-1 0,2-1 0,2 0 0,40 84 0,-18-57 0,4-1 0,68 93 0,-76-124 0,2-2 0,47 43 0,-62-67 0,1-2 0,1 0 0,0-2 0,28 15 0,104 42 0,200 48 0,-303-104 0,71 21 0,-123-37-21,0 0 0,0-1-1,0 1 1,0 0 0,0 0-1,0 0 1,0 0 0,0 0-1,0 0 1,0 0 0,0 0-1,0-1 1,0 1 0,0 0-1,0 0 1,0 0 0,0 0-1,0 0 1,0 0 0,0 0-1,0 0 1,0 0 0,0-1-1,0 1 1,0 0 0,0 0-1,0 0 1,1 0 0,-1 0-1,0 0 1,0 0 0,0 0-1,0 0 1,0 0 0,0 0-1,0 0 1,0 0 0,0 0-1,1 0 1,-1 0 0,0 0-1,0 0 1,0 0 0,0 0-1,0 0 1,0 0 0,0 0-1,0 0 1,1 0 0,-1 0-1,0 0 1,0 0 0,0 0-1,0 0 1,0 0 0,0 0-1,0 0 1,0 0 0,0 0-1,1 0 1,-1 0 0,0 0-1,0 0 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10.255"/>
    </inkml:context>
    <inkml:brush xml:id="br0">
      <inkml:brushProperty name="width" value="0.05" units="cm"/>
      <inkml:brushProperty name="height" value="0.05" units="cm"/>
    </inkml:brush>
  </inkml:definitions>
  <inkml:trace contextRef="#ctx0" brushRef="#br0">227 0 24575,'-1'0'0,"-1"0"0,1 0 0,0 0 0,-1 0 0,1 0 0,0 0 0,-1 1 0,1-1 0,0 0 0,0 1 0,-1-1 0,1 1 0,0-1 0,0 1 0,0-1 0,0 1 0,-1 0 0,1 0 0,0-1 0,0 1 0,0 0 0,1 0 0,-1 0 0,0 0 0,0 0 0,0 0 0,1 0 0,-1 1 0,1-1 0,-1 0 0,1 0 0,-1 2 0,0 0 0,1 0 0,0-1 0,0 1 0,1 0 0,-1-1 0,0 1 0,1-1 0,-1 1 0,1 0 0,0-1 0,0 1 0,0-1 0,0 0 0,3 5 0,93 160 0,-96-165 0,1 1 0,-1-1 0,0 0 0,0 1 0,0-1 0,-1 1 0,1-1 0,-1 1 0,1 0 0,-1-1 0,0 1 0,0-1 0,0 1 0,0 0 0,0-1 0,-1 1 0,1-1 0,-1 1 0,1 0 0,-1-1 0,0 0 0,0 1 0,-1-1 0,1 1 0,0-1 0,-1 0 0,1 0 0,-1 0 0,-3 3 0,-4 4 0,-1-1 0,0-1 0,-1 1 0,0-2 0,-12 7 0,-8 4 0,-132 98 0,151-107-1365,3-2-5461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10.990"/>
    </inkml:context>
    <inkml:brush xml:id="br0">
      <inkml:brushProperty name="width" value="0.05" units="cm"/>
      <inkml:brushProperty name="height" value="0.05" units="cm"/>
    </inkml:brush>
  </inkml:definitions>
  <inkml:trace contextRef="#ctx0" brushRef="#br0">16 52 24575,'0'0'0,"0"0"0,0 0 0,0 0 0,0 0 0,-1 0 0,1 0 0,0 0 0,0 0 0,0 0 0,0 0 0,-1 0 0,1 0 0,0 0 0,0 0 0,0 0 0,0 0 0,-1 0 0,1 0 0,0 0 0,0 0 0,0 0 0,0 0 0,-1 0 0,1 0 0,0 0 0,0 0 0,0 0 0,0 0 0,0 0 0,-1-1 0,1 1 0,0 0 0,0 0 0,0 0 0,0 0 0,0 0 0,0 0 0,0-1 0,0 1 0,-1 0 0,1 0 0,0 0 0,0 0 0,0 0 0,0-1 0,0 1 0,0 0 0,0 0 0,0 0 0,0-1 0,0 1 0,0 0 0,0 0 0,0 0 0,0 0 0,0-1 0,0 1 0,0 0 0,0 0 0,0 0 0,0 0 0,1 0 0,-1-1 0,0 1 0,0 0 0,11-7 0,-7 6 0,-1 1 0,1 0 0,-1-1 0,1 1 0,0 1 0,-1-1 0,1 1 0,0-1 0,-1 1 0,1 0 0,-1 0 0,0 1 0,1-1 0,-1 1 0,0-1 0,0 1 0,1 0 0,-2 0 0,1 1 0,0-1 0,0 1 0,3 4 0,-3-4 0,0 1 0,0 0 0,0 0 0,-1 0 0,1 0 0,-1 0 0,0 0 0,0 1 0,-1-1 0,1 1 0,-1-1 0,0 1 0,0-1 0,-1 1 0,1 0 0,-1 0 0,-1 6 0,1-9 0,0 0 0,-1 0 0,1-1 0,-1 1 0,0 0 0,0-1 0,0 1 0,0-1 0,0 1 0,0-1 0,0 1 0,0-1 0,0 1 0,-1-1 0,1 0 0,0 0 0,-1 0 0,1 0 0,-1 0 0,0 0 0,-1 1 0,-1-1 0,0 1 0,0-1 0,0 0 0,0 0 0,0 0 0,0-1 0,0 1 0,0-1 0,-8 0 0,9-1 0,0 1 0,-1-1 0,1 1 0,0-1 0,-1 0 0,1 0 0,0 0 0,0-1 0,0 1 0,0-1 0,-5-3 0,7 4 0,0 0 0,-1 0 0,1-1 0,0 1 0,0 0 0,0-1 0,0 1 0,0-1 0,1 1 0,-1-1 0,0 1 0,1-1 0,-1 1 0,1-1 0,-1 1 0,1-1 0,0 0 0,0 1 0,0-1 0,0 0 0,0 1 0,0-1 0,1-3 0,2-6 0,1 1 0,1-1 0,-1 1 0,2 0 0,0 1 0,0-1 0,0 1 0,1 0 0,1 1 0,12-13 0,-18 19-42,0 1-1,0-1 0,0 0 1,0 1-1,0-1 0,0 1 1,0-1-1,1 1 0,-1 0 1,0 0-1,1 0 0,-1 0 1,1 1-1,-1-1 0,1 1 1,0-1-1,-1 1 0,1 0 1,-1 0-1,1 0 0,0 1 1,-1-1-1,1 0 0,-1 1 1,1 0-1,-1-1 0,1 1 1,-1 0-1,1 0 0,-1 1 1,3 1-1,3 5-6783</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11.466"/>
    </inkml:context>
    <inkml:brush xml:id="br0">
      <inkml:brushProperty name="width" value="0.05" units="cm"/>
      <inkml:brushProperty name="height" value="0.05" units="cm"/>
    </inkml:brush>
  </inkml:definitions>
  <inkml:trace contextRef="#ctx0" brushRef="#br0">52 20 24575,'0'0'0,"0"0"0,-1 0 0,1 0 0,0 0 0,0 0 0,0 0 0,0 0 0,0 0 0,0 0 0,0 0 0,0 0 0,0 0 0,0 0 0,0 0 0,-1 0 0,1 0 0,0 0 0,0 0 0,0 0 0,0 0 0,0 0 0,0 0 0,0 0 0,0 0 0,0 0 0,0 0 0,0 0 0,0 0 0,-1 0 0,1 0 0,0 0 0,0 1 0,0-1 0,0 0 0,0 0 0,0 0 0,0 0 0,0 0 0,0 0 0,0 0 0,0 0 0,0 0 0,0 0 0,0 0 0,0 1 0,0-1 0,0 0 0,0 0 0,0 0 0,0 0 0,0 0 0,0 0 0,0 0 0,0 0 0,0 0 0,0 0 0,0 0 0,0 1 0,0-1 0,0 0 0,6 6 0,9 5 0,-11-8 0,0-1 0,-1 1 0,1 0 0,-1 0 0,0 0 0,0 0 0,0 1 0,0-1 0,0 1 0,-1-1 0,0 1 0,0 0 0,0 0 0,0 0 0,0 1 0,0 3 0,-1-5 0,0 1 0,-1-1 0,0 0 0,0 0 0,0 0 0,0 0 0,0 1 0,-1-1 0,1 0 0,-1 0 0,0 0 0,0 0 0,0 0 0,0 0 0,0 0 0,-1 0 0,1-1 0,-1 1 0,0 0 0,0-1 0,0 1 0,0-1 0,-5 4 0,6-5 0,0 1 0,0-1 0,-1 0 0,1 0 0,-1 1 0,1-1 0,-1 0 0,1-1 0,-1 1 0,0 0 0,1 0 0,-1-1 0,0 1 0,0-1 0,0 1 0,1-1 0,-1 0 0,0 0 0,0 0 0,0 0 0,0 0 0,1 0 0,-1 0 0,0 0 0,0-1 0,0 1 0,1-1 0,-1 0 0,0 1 0,1-1 0,-1 0 0,0 0 0,1 0 0,-1 0 0,-2-2 0,1-1 0,0 1 0,0-1 0,1 0 0,-1 0 0,1 0 0,0 0 0,0 0 0,0-1 0,0 1 0,1-1 0,0 1 0,-1-10 0,1 10-37,1-1 0,0 1 1,0-1-1,0 1 0,1-1 0,-1 1 0,1-1 0,0 1 0,1 0 0,-1-1 0,1 1 0,0 0 1,0 0-1,0 0 0,0 0 0,1 0 0,0 1 0,-1-1 0,1 1 0,1 0 0,-1 0 0,0 0 1,1 0-1,0 0 0,-1 1 0,1-1 0,0 1 0,0 0 0,0 0 0,1 1 0,-1-1 0,0 1 1,1 0-1,-1 0 0,1 1 0,7-1 0,1 0-6789</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11.997"/>
    </inkml:context>
    <inkml:brush xml:id="br0">
      <inkml:brushProperty name="width" value="0.05" units="cm"/>
      <inkml:brushProperty name="height" value="0.05" units="cm"/>
    </inkml:brush>
  </inkml:definitions>
  <inkml:trace contextRef="#ctx0" brushRef="#br0">53 0 24575,'33'48'0,"-28"-41"0,-1-1 0,0 1 0,0 0 0,0 0 0,-1 0 0,0 0 0,3 13 0,-6-17 0,0 0 0,0 0 0,0 0 0,0 0 0,0-1 0,0 1 0,-1 0 0,0 0 0,1 0 0,-1-1 0,0 1 0,0 0 0,-1-1 0,1 1 0,0 0 0,-1-1 0,0 0 0,0 1 0,1-1 0,-1 0 0,0 0 0,-1 0 0,-4 3 0,6-3 0,-1-1 0,0 1 0,0 0 0,-1-1 0,1 0 0,0 1 0,0-1 0,-1 0 0,1 0 0,-1-1 0,1 1 0,-1 0 0,1-1 0,-1 0 0,1 1 0,-1-1 0,1 0 0,-1 0 0,0 0 0,-4-1 0,5 0 0,0 0 0,0-1 0,0 1 0,0 0 0,0-1 0,1 1 0,-1-1 0,0 1 0,1-1 0,-1 0 0,1 0 0,-1 0 0,1 0 0,0 0 0,0 0 0,0 0 0,0 0 0,0 0 0,0 0 0,1-1 0,-1 1 0,1 0 0,-1-3 0,1 0-39,-1 1 0,0-1 0,1 0 0,0 0 0,0 0 0,0 0 0,1 0 0,0 1 0,0-1 0,0 0 0,0 0 0,1 1 0,0-1 0,0 1 0,0-1 0,0 1 0,1 0 0,0 0 0,0 0 0,0 0 0,0 1 0,0-1 0,1 1 0,0 0 0,-1-1 0,1 2 0,0-1 0,1 0 0,-1 1 0,0 0 0,1 0 0,-1 0 0,1 1 0,5-2 0,3 1-6787</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12.554"/>
    </inkml:context>
    <inkml:brush xml:id="br0">
      <inkml:brushProperty name="width" value="0.05" units="cm"/>
      <inkml:brushProperty name="height" value="0.05" units="cm"/>
    </inkml:brush>
  </inkml:definitions>
  <inkml:trace contextRef="#ctx0" brushRef="#br0">78 73 24575,'-1'-2'0,"1"1"0,0-1 0,0 0 0,0 0 0,1 0 0,-1 0 0,0 0 0,1 0 0,-1 0 0,1 1 0,0-1 0,-1 0 0,1 0 0,0 1 0,0-1 0,0 0 0,0 1 0,0-1 0,1 1 0,-1-1 0,0 1 0,1 0 0,-1 0 0,1-1 0,-1 1 0,1 0 0,0 0 0,-1 1 0,1-1 0,0 0 0,0 0 0,0 1 0,0-1 0,-1 1 0,1 0 0,0 0 0,0-1 0,0 1 0,0 0 0,0 1 0,0-1 0,3 1 0,1-1 0,0 2 0,1-1 0,-1 1 0,0 0 0,0 0 0,0 1 0,0 0 0,0 0 0,0 0 0,-1 1 0,8 5 0,-12-8 0,0 0 0,0 0 0,1 0 0,-1 0 0,0 0 0,0 0 0,0 0 0,-1 0 0,1 1 0,0-1 0,0 0 0,-1 0 0,1 1 0,0-1 0,-1 1 0,1-1 0,-1 0 0,0 1 0,0-1 0,1 1 0,-1-1 0,0 1 0,0-1 0,0 1 0,0-1 0,-1 1 0,1-1 0,0 0 0,-1 1 0,1-1 0,-1 1 0,1-1 0,-1 0 0,0 1 0,1-1 0,-1 0 0,0 0 0,0 0 0,0 1 0,0-1 0,0 0 0,0 0 0,0 0 0,0-1 0,-3 2 0,0 2 0,-1-1 0,0-1 0,0 1 0,0-1 0,-1 0 0,1 0 0,0 0 0,-1-1 0,1 0 0,-11 1 0,8-2 0,1-1 0,-1 1 0,1-2 0,0 1 0,-1-1 0,1 0 0,0-1 0,0 0 0,1 0 0,-12-7 0,14 8 0,1 0 0,-1 0 0,1-1 0,-1 0 0,1 1 0,0-1 0,0-1 0,0 1 0,1 0 0,-1-1 0,1 1 0,0-1 0,0 0 0,0 0 0,0 1 0,1-1 0,-1-1 0,1 1 0,-1-7 0,2 9 8,0 1-1,0 0 1,0-1-1,0 1 0,0-1 1,0 1-1,0 0 1,1 0-1,-1-1 0,1 1 1,-1 0-1,1 0 1,-1-1-1,1 1 1,0 0-1,0 0 0,-1 0 1,1 0-1,0 0 1,0 0-1,0 0 0,2-1 1,0 0 9,0 1 0,0-1 0,-1 1 0,1 0 0,0 0 0,0 0 0,0 1 0,1-1 1,4 0-1,0 1-261,1 0 0,0 0 0,-1 1 0,1 0 1,-1 0-1,13 5 0,-9-2-6582</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13.096"/>
    </inkml:context>
    <inkml:brush xml:id="br0">
      <inkml:brushProperty name="width" value="0.05" units="cm"/>
      <inkml:brushProperty name="height" value="0.05" units="cm"/>
    </inkml:brush>
  </inkml:definitions>
  <inkml:trace contextRef="#ctx0" brushRef="#br0">121 2 24575,'1'4'0,"0"-1"0,1 0 0,-1 1 0,1-1 0,-1 0 0,1 0 0,0 0 0,0 0 0,0 0 0,5 4 0,1 2 0,13 15 0,-17-20 0,0-1 0,-1 1 0,1 0 0,-1 0 0,0 0 0,0 0 0,0 0 0,0 1 0,-1-1 0,0 1 0,0 0 0,2 7 0,-4-10 0,-1 0 0,1-1 0,0 1 0,-1 0 0,0 0 0,1 0 0,-1-1 0,0 1 0,0 0 0,0-1 0,0 1 0,0-1 0,0 1 0,0-1 0,-1 1 0,1-1 0,-1 0 0,1 1 0,-1-1 0,1 0 0,-1 0 0,1 0 0,-1-1 0,0 1 0,0 0 0,1 0 0,-4 0 0,-5 2 0,0 0 0,0 0 0,-18 1 0,20-3 0,1-1 0,-1 0 0,0 0 0,0-1 0,1 0 0,-1 0 0,0-1 0,1 0 0,-10-3 0,15 4 0,0 0 0,0 0 0,0 0 0,0 0 0,1 0 0,-1 0 0,0 0 0,1-1 0,-1 1 0,1 0 0,-1-1 0,1 0 0,-1 1 0,1-1 0,0 0 0,0 0 0,0 1 0,0-1 0,0 0 0,1 0 0,-1 0 0,0 0 0,1 0 0,0 0 0,-1 0 0,1 0 0,0-1 0,0 1 0,0 0 0,0 0 0,0 0 0,1 0 0,-1 0 0,1 0 0,-1 0 0,1 0 0,0 0 0,0 0 0,1-2 0,2-3 29,-1 1-1,1 0 1,0 0-1,1 0 0,0 0 1,0 1-1,0 0 1,0 0-1,1 0 1,0 0-1,11-6 1,-8 6-219,0 1 0,0-1 1,0 2-1,0-1 0,1 1 1,0 0-1,-1 1 1,13-1-1,-8 2-6636</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16.636"/>
    </inkml:context>
    <inkml:brush xml:id="br0">
      <inkml:brushProperty name="width" value="0.05" units="cm"/>
      <inkml:brushProperty name="height" value="0.05" units="cm"/>
    </inkml:brush>
  </inkml:definitions>
  <inkml:trace contextRef="#ctx0" brushRef="#br0">289 40 24575,'-1'-1'0,"1"1"0,-1 0 0,0 0 0,0-1 0,0 1 0,1 0 0,-1-1 0,0 1 0,1-1 0,-1 1 0,0-1 0,1 1 0,-1-1 0,1 1 0,-1-1 0,1 0 0,-1 1 0,1-1 0,-1 0 0,1 1 0,-1-1 0,1 0 0,0 0 0,0 1 0,-1-1 0,1 0 0,0-1 0,0 1 0,-1 0 0,1 0 0,0 0 0,0-1 0,-1 1 0,1 0 0,0 0 0,0 0 0,0 0 0,1 0 0,-1 0 0,0 0 0,0 0 0,1 0 0,-1-1 0,0 1 0,1 0 0,-1 0 0,2-1 0,-2 3 0,1-1 0,-1 0 0,1 1 0,-1-1 0,0 1 0,1-1 0,-1 1 0,1-1 0,-1 1 0,0 0 0,1-1 0,-1 1 0,0-1 0,0 1 0,0 0 0,1-1 0,-1 1 0,0 0 0,0-1 0,0 1 0,0 0 0,0-1 0,0 2 0,3 20 0,2 378 0,-7-303 0,-6 119 0,-10-2 0,-9 0 0,-83 323 0,26-240 110,50-178-1585,27-94-5351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47.123"/>
    </inkml:context>
    <inkml:brush xml:id="br0">
      <inkml:brushProperty name="width" value="0.05" units="cm"/>
      <inkml:brushProperty name="height" value="0.05" units="cm"/>
    </inkml:brush>
  </inkml:definitions>
  <inkml:trace contextRef="#ctx0" brushRef="#br0">0 55 24575,'1'-2'0,"-1"0"0,1 0 0,-1 1 0,1-1 0,0 0 0,0 0 0,-1 0 0,1 1 0,0-1 0,1 0 0,-1 1 0,0-1 0,0 1 0,1 0 0,-1-1 0,1 1 0,-1 0 0,1 0 0,-1 0 0,1 0 0,0 0 0,0 0 0,-1 0 0,1 0 0,0 1 0,0-1 0,2 1 0,8-4 0,0 1 0,24-2 0,-24 4 0,61-4 0,-66 5 0,-1 0 0,0 1 0,1-1 0,-1 1 0,1 1 0,-1-1 0,0 1 0,11 5 0,-15-7 0,-1 1 0,0 0 0,1-1 0,-1 1 0,0 0 0,0 0 0,1 0 0,-1 0 0,0 0 0,0 0 0,0 1 0,0-1 0,0 0 0,0 0 0,-1 1 0,1-1 0,0 0 0,-1 1 0,1-1 0,-1 1 0,1-1 0,-1 1 0,0-1 0,1 1 0,-1-1 0,0 1 0,0 0 0,0-1 0,0 1 0,-1-1 0,1 1 0,0-1 0,-1 1 0,1-1 0,-1 1 0,1-1 0,-1 1 0,0-1 0,1 0 0,-1 1 0,0-1 0,-1 2 0,-5 5 0,0 1 0,0-1 0,-1 0 0,-14 12 0,19-18 0,-48 38 0,36-30 0,1 0 0,0 1 0,1 0 0,1 1 0,0 1 0,0 0 0,-12 18 0,23-29 0,0 0 0,0 0 0,-1 0 0,1 0 0,1 1 0,-1-1 0,0 0 0,0 0 0,1 1 0,0-1 0,-1 0 0,1 1 0,0-1 0,0 0 0,0 1 0,0-1 0,1 0 0,-1 1 0,0-1 0,3 4 0,-2-3 0,1 0 0,0-1 0,0 1 0,0-1 0,0 0 0,1 0 0,-1 0 0,1 0 0,-1 0 0,1 0 0,0-1 0,-1 1 0,1-1 0,0 0 0,4 1 0,4 2-114,0 0 1,1-1-1,0-1 0,0 0 0,0-1 1,0 0-1,0-1 0,0 0 0,0-1 1,0 0-1,11-3 0,4-3-6712</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16.969"/>
    </inkml:context>
    <inkml:brush xml:id="br0">
      <inkml:brushProperty name="width" value="0.05" units="cm"/>
      <inkml:brushProperty name="height" value="0.05" units="cm"/>
    </inkml:brush>
  </inkml:definitions>
  <inkml:trace contextRef="#ctx0" brushRef="#br0">7 82 24575,'0'0'0,"0"0"0,0 0 0,-1 0 0,1 0 0,0 0 0,0 0 0,-1 0 0,1 0 0,0 0 0,0 0 0,-1 0 0,1 0 0,0-1 0,0 1 0,-1 0 0,1 0 0,0 0 0,0 0 0,-1 0 0,1 0 0,0-1 0,0 1 0,0 0 0,0 0 0,-1 0 0,1-1 0,0 1 0,0 0 0,0 0 0,0-1 0,0 1 0,0 0 0,-1 0 0,1 0 0,0-1 0,0 1 0,0 0 0,0-1 0,0 1 0,0 0 0,0 0 0,0-1 0,0 1 0,0 0 0,0 0 0,0-1 0,1 1 0,6-12 0,0 7 0,0 1 0,0 1 0,0-1 0,0 1 0,1 1 0,-1-1 0,1 1 0,0 0 0,-1 1 0,10-1 0,-4 0 0,94-12-170,1 4-1,160 6 0,219 38-341,837 159-1722,-1289-187 2385,-29-7 445,-10-2-424,-12-5 117,-24-8-358,-6-2-6003</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17.385"/>
    </inkml:context>
    <inkml:brush xml:id="br0">
      <inkml:brushProperty name="width" value="0.05" units="cm"/>
      <inkml:brushProperty name="height" value="0.05" units="cm"/>
    </inkml:brush>
  </inkml:definitions>
  <inkml:trace contextRef="#ctx0" brushRef="#br0">151 0 24575,'-1'4'0,"0"-1"0,0 1 0,-1-1 0,1 1 0,-1-1 0,1 0 0,-1 1 0,0-1 0,-3 3 0,-4 10 0,-6 15 0,3 1 0,0 0 0,-14 64 0,-5 105 0,30-193 0,-23 238-1365,21-226-5461</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17.714"/>
    </inkml:context>
    <inkml:brush xml:id="br0">
      <inkml:brushProperty name="width" value="0.05" units="cm"/>
      <inkml:brushProperty name="height" value="0.05" units="cm"/>
    </inkml:brush>
  </inkml:definitions>
  <inkml:trace contextRef="#ctx0" brushRef="#br0">1 30 24575,'0'-1'0,"0"0"0,0 0 0,0 0 0,0 0 0,0 0 0,0-1 0,0 1 0,1 0 0,-1 0 0,0 0 0,1 0 0,-1 0 0,1 0 0,-1 0 0,1 0 0,0 0 0,-1 0 0,1 0 0,0 0 0,0 0 0,0 1 0,-1-1 0,1 0 0,2-1 0,-1 2 0,0-1 0,0 0 0,1 1 0,-1-1 0,0 1 0,0 0 0,1 0 0,-1 0 0,0 0 0,0 0 0,5 1 0,4 1 0,0 2 0,0-1 0,20 10 0,-24-9 0,0 0 0,1 0 0,-2 1 0,1-1 0,0 2 0,-1-1 0,0 1 0,0 0 0,-1 0 0,0 1 0,0-1 0,0 1 0,-1 0 0,0 1 0,0-1 0,-1 1 0,0 0 0,0-1 0,2 16 0,0 7 0,-1 1 0,-2 0 0,-3 61 0,0-51 0,1-21-227,-2 0-1,0 0 1,-1 0-1,0-1 1,-9 23-1,6-25-6598</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18.295"/>
    </inkml:context>
    <inkml:brush xml:id="br0">
      <inkml:brushProperty name="width" value="0.05" units="cm"/>
      <inkml:brushProperty name="height" value="0.05" units="cm"/>
    </inkml:brush>
  </inkml:definitions>
  <inkml:trace contextRef="#ctx0" brushRef="#br0">68 785 24575,'0'6'0,"-1"0"0,-1 1 0,1-1 0,-1 0 0,0 0 0,-4 9 0,-6 17 0,-29 191 0,41-216 0,3-8 0,6-15 0,10-30 0,81-331 0,-7 18 0,-78 309 0,-2 5 0,2-1 0,1 2 0,25-47 0,-40 89 0,0 0 0,0 0 0,0 0 0,1 1 0,-1-1 0,0 0 0,1 1 0,-1-1 0,1 1 0,-1 0 0,1-1 0,-1 1 0,4-2 0,-5 3 0,0 0 0,1 0 0,-1 0 0,0 0 0,1 0 0,-1 0 0,0 0 0,1 0 0,-1 0 0,0 0 0,1 1 0,-1-1 0,0 0 0,0 0 0,1 0 0,-1 0 0,0 0 0,1 0 0,-1 1 0,0-1 0,0 0 0,1 0 0,-1 0 0,0 1 0,0-1 0,0 0 0,1 0 0,-1 1 0,5 17 0,-1 48 0,-6 69 0,1 30 0,4-123 0,7 437 0,-11-447-273,-2-1 0,-1 0 0,-2 0 0,-13 44 0,13-58-6553</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18.882"/>
    </inkml:context>
    <inkml:brush xml:id="br0">
      <inkml:brushProperty name="width" value="0.05" units="cm"/>
      <inkml:brushProperty name="height" value="0.05" units="cm"/>
    </inkml:brush>
  </inkml:definitions>
  <inkml:trace contextRef="#ctx0" brushRef="#br0">4 1088 24575,'-2'11'0,"1"3"0,1-13 0,1-1 0,-1 1 0,1-1 0,-1 1 0,1-1 0,-1 0 0,1 1 0,0-1 0,-1 0 0,1 1 0,-1-1 0,1 0 0,0 0 0,-1 0 0,1 1 0,0-1 0,-1 0 0,1 0 0,0 0 0,-1 0 0,1 0 0,0 0 0,-1-1 0,1 1 0,0 0 0,0 0 0,3-1 0,-1 0 0,0 0 0,1-1 0,-1 1 0,0-1 0,0 1 0,0-1 0,0 0 0,0 0 0,0 0 0,-1-1 0,1 1 0,-1-1 0,1 1 0,-1-1 0,0 0 0,0 0 0,0 0 0,-1 0 0,1 0 0,2-6 0,1-7 0,1 1 0,-2 0 0,4-24 0,21-107 0,6 0 0,6 3 0,6 1 0,76-153 0,-116 280 0,21-39 0,-26 51 0,0 0 0,0 0 0,0 0 0,0 0 0,1 0 0,-1 1 0,1-1 0,0 1 0,0 0 0,0-1 0,0 2 0,6-4 0,-8 4 0,0 1 0,0 0 0,0 0 0,0 0 0,0 0 0,0 0 0,0 0 0,0 0 0,0 0 0,0 0 0,0 1 0,0-1 0,0 0 0,0 1 0,0-1 0,0 0 0,-1 1 0,1-1 0,0 1 0,0 0 0,0-1 0,-1 1 0,1 0 0,0-1 0,-1 1 0,1 0 0,0 0 0,-1-1 0,1 1 0,-1 0 0,1 0 0,-1 0 0,0 0 0,1 1 0,11 38 0,-11-35 0,17 96 0,-4-1 0,-5 2 0,-4 0 0,-11 132 0,-41 74 0,37-256 0,8-45-341,1 1 0,0 0-1,1 13 1,1-5-6485</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19.461"/>
    </inkml:context>
    <inkml:brush xml:id="br0">
      <inkml:brushProperty name="width" value="0.05" units="cm"/>
      <inkml:brushProperty name="height" value="0.05" units="cm"/>
    </inkml:brush>
  </inkml:definitions>
  <inkml:trace contextRef="#ctx0" brushRef="#br0">71 136 24575,'1'-17'0,"1"1"0,4-18 0,1-14 0,-5 28 0,-1 47 0,-1-17 0,11 889-447,-10-840 409,-5 307-83,-2-297 127,-2 0 0,-3 0 0,-25 82 0,10-81-1274,15-48-5073</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19.777"/>
    </inkml:context>
    <inkml:brush xml:id="br0">
      <inkml:brushProperty name="width" value="0.05" units="cm"/>
      <inkml:brushProperty name="height" value="0.05" units="cm"/>
    </inkml:brush>
  </inkml:definitions>
  <inkml:trace contextRef="#ctx0" brushRef="#br0">0 70 24575,'5'-3'0,"-1"1"0,1-1 0,-1 1 0,1 0 0,0 0 0,0 1 0,0-1 0,0 1 0,0 0 0,7 0 0,4-2 0,77-14 0,178-10 0,97 24 0,-365 3 0,457 30 0,-5 27 0,-445-55 0,25 3 0,-20-2 0,1 0 0,0-2 0,0 0 0,26-1 0,-42 0-32,1 0 1,0 0-1,-1 0 0,1 0 0,0 0 1,-1 0-1,1 0 0,0 0 0,-1-1 1,1 1-1,0 0 0,-1 0 0,1-1 1,-1 1-1,1 0 0,0-1 0,-1 1 1,1 0-1,-1-1 0,1 1 0,-1-1 1,1 1-1,-1-1 0,1 1 0,-1-1 1,0 1-1,1-1 0,-1 1 0,0-1 1,1 0-1,-1 1 0,0-1 0,0 1 1,0-1-1,1 0 0,-1 1 0,0-1 1,0 0-1,0 1 0,0-1 0,0 0 1,-1-1-1,-3-12-6794</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20.381"/>
    </inkml:context>
    <inkml:brush xml:id="br0">
      <inkml:brushProperty name="width" value="0.05" units="cm"/>
      <inkml:brushProperty name="height" value="0.05" units="cm"/>
    </inkml:brush>
  </inkml:definitions>
  <inkml:trace contextRef="#ctx0" brushRef="#br0">53 79 24575,'-2'-4'0,"1"0"0,-1 0 0,0 1 0,0-1 0,0 1 0,0 0 0,-1 0 0,1-1 0,-1 2 0,0-1 0,-6-5 0,3 3 0,5 4 0,0 0 0,0 0 0,0 0 0,0-1 0,0 1 0,0 0 0,0 0 0,0-1 0,0 1 0,0-1 0,1 1 0,-1-1 0,0-1 0,1 2 0,0 1 0,0 0 0,0-1 0,0 1 0,1 0 0,-1-1 0,0 1 0,0-1 0,0 1 0,0 0 0,1-1 0,-1 1 0,0 0 0,0 0 0,1-1 0,-1 1 0,0 0 0,0 0 0,1-1 0,-1 1 0,0 0 0,1 0 0,-1 0 0,1-1 0,-1 1 0,0 0 0,1 0 0,-1 0 0,0 0 0,1 0 0,-1 0 0,1 0 0,5 0 0,0 0 0,0 0 0,0 0 0,0 1 0,10 2 0,137 34 0,126 26 0,-245-58 0,-11-1 0,0 1 0,26 8 0,-46-11 0,1 0 0,0 0 0,-1 0 0,0 0 0,0 1 0,1 0 0,-1-1 0,-1 1 0,1 0 0,0 1 0,-1-1 0,0 0 0,0 1 0,0-1 0,0 1 0,0 0 0,-1 0 0,1-1 0,-1 1 0,0 0 0,0 0 0,-1 0 0,1 1 0,-1-1 0,0 0 0,0 5 0,0-4 0,0-1 0,-1 1 0,1-1 0,-1 0 0,1 1 0,-2-1 0,1 0 0,0 1 0,-1-1 0,1 0 0,-1 0 0,-1 0 0,1 0 0,0-1 0,-1 1 0,0 0 0,0-1 0,0 0 0,0 0 0,0 0 0,-1 0 0,1 0 0,-8 4 0,0-3 0,0-1 0,0 0 0,0-1 0,0 0 0,-18 1 0,-60-4 0,47 0 0,-192-1-1365,218 2-5461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20.856"/>
    </inkml:context>
    <inkml:brush xml:id="br0">
      <inkml:brushProperty name="width" value="0.05" units="cm"/>
      <inkml:brushProperty name="height" value="0.05" units="cm"/>
    </inkml:brush>
  </inkml:definitions>
  <inkml:trace contextRef="#ctx0" brushRef="#br0">0 22 24575,'3'1'0,"-1"1"0,1 0 0,-1-1 0,1 1 0,0-1 0,-1 0 0,1 1 0,0-2 0,0 1 0,0 0 0,0 0 0,0-1 0,0 0 0,0 1 0,4-2 0,46-3 0,-47 3 0,104-14 0,171-1 0,-227 17 0,-1 2 0,0 2 0,0 3 0,0 2 0,67 22 0,-110-29 0,33 14 0,-41-16 0,0 0 0,0 0 0,0 0 0,0 0 0,0 1 0,-1-1 0,1 0 0,0 1 0,-1 0 0,1-1 0,-1 1 0,1 0 0,-1 0 0,0 0 0,2 3 0,-3-4 0,0 0 0,0 0 0,0 0 0,0 0 0,0 0 0,0 0 0,0 0 0,-1 0 0,1 0 0,0-1 0,-1 1 0,1 0 0,0 0 0,-1 0 0,1 0 0,-1 0 0,0-1 0,1 1 0,-1 0 0,1 0 0,-1-1 0,0 1 0,0-1 0,0 1 0,1-1 0,-1 1 0,0-1 0,0 1 0,0-1 0,-1 1 0,-33 12 0,30-11 0,-38 10 0,0-2 0,-1-1 0,-70 3 0,-136-8 0,182-5 0,47 1-455,1 1 0,-22 4 0,21-1-6371</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21.847"/>
    </inkml:context>
    <inkml:brush xml:id="br0">
      <inkml:brushProperty name="width" value="0.05" units="cm"/>
      <inkml:brushProperty name="height" value="0.05" units="cm"/>
    </inkml:brush>
  </inkml:definitions>
  <inkml:trace contextRef="#ctx0" brushRef="#br0">269 104 24575,'-1'-29'0,"0"21"0,1 1 0,-1-1 0,2 0 0,-1 0 0,1 0 0,0 0 0,3-9 0,-4 17 0,0-1 0,0 1 0,0 0 0,0 0 0,0 0 0,0 0 0,0 0 0,0 0 0,0 0 0,0 0 0,0-1 0,1 1 0,-1 0 0,0 0 0,0 0 0,0 0 0,0 0 0,0 0 0,0 0 0,0 0 0,1 0 0,-1 0 0,0 0 0,0 0 0,0 0 0,0 0 0,0 0 0,0 0 0,1 0 0,-1 0 0,0 0 0,0 0 0,0 0 0,0 0 0,0 0 0,0 0 0,1 0 0,-1 0 0,0 0 0,0 0 0,0 0 0,0 0 0,0 0 0,0 0 0,0 0 0,1 0 0,-1 1 0,0-1 0,0 0 0,0 0 0,0 0 0,0 0 0,0 0 0,0 0 0,0 0 0,0 1 0,0-1 0,0 0 0,0 0 0,0 0 0,0 0 0,6 10 0,5 20 0,-1 0 0,-2 1 0,9 61 0,0 100 0,-16-188 0,3 135-125,-21 234 0,-51 137-173,57-439 291,0 1-18,-121 712-1238,28-395 637,96-365-5096</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47.468"/>
    </inkml:context>
    <inkml:brush xml:id="br0">
      <inkml:brushProperty name="width" value="0.05" units="cm"/>
      <inkml:brushProperty name="height" value="0.05" units="cm"/>
    </inkml:brush>
  </inkml:definitions>
  <inkml:trace contextRef="#ctx0" brushRef="#br0">15 11 24575,'-3'0'0,"-3"0"0,1 0 0,8 0 0,6 0 0,7 0 0,8-3 0,4-1 0,-2 1-8191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22.247"/>
    </inkml:context>
    <inkml:brush xml:id="br0">
      <inkml:brushProperty name="width" value="0.05" units="cm"/>
      <inkml:brushProperty name="height" value="0.05" units="cm"/>
    </inkml:brush>
  </inkml:definitions>
  <inkml:trace contextRef="#ctx0" brushRef="#br0">1 97 24575,'24'-2'0,"-1"0"0,1-1 0,35-11 0,0 1 0,362-40-685,5 43-1,-197 19 650,-1 9 0,0 11 0,-3 10 0,318 95 0,-395-85 36,-145-48-82,-2-1 77,0 1 0,0-1 0,0 1 0,0-1-1,0 0 1,0 1 0,0-1 0,0 0 0,0 0-1,0 0 1,0 0 0,0 0 0,0 0 0,0 0-1,0 0 1,0 0 0,0-1 0,0 1 0,0 0-1,0-1 1,0 1 0,2-2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23.302"/>
    </inkml:context>
    <inkml:brush xml:id="br0">
      <inkml:brushProperty name="width" value="0.05" units="cm"/>
      <inkml:brushProperty name="height" value="0.05" units="cm"/>
    </inkml:brush>
  </inkml:definitions>
  <inkml:trace contextRef="#ctx0" brushRef="#br0">1 1392 24575,'0'0'0,"0"0"0,0 0 0,0 1 0,0-1 0,0 0 0,0 0 0,0 0 0,0 0 0,0 0 0,0 1 0,0-1 0,0 0 0,0 0 0,0 0 0,0 0 0,0 0 0,0 1 0,1-1 0,-1 0 0,0 0 0,0 0 0,0 0 0,0 0 0,0 0 0,0 0 0,0 0 0,1 1 0,-1-1 0,0 0 0,0 0 0,0 0 0,0 0 0,0 0 0,0 0 0,1 0 0,-1 0 0,0 0 0,0 0 0,0 0 0,0 0 0,1 0 0,-1 0 0,0 0 0,0 0 0,0 0 0,1 0 0,9-5 0,9-9 0,130-101 0,44-39 0,39-61 0,37-33 0,-257 237 0,22-17 0,-32 26 0,0 1 0,0-1 0,1 1 0,-1 0 0,0 0 0,1 0 0,-1 0 0,0 0 0,1 1 0,-1-1 0,1 1 0,-1-1 0,4 1 0,-5 0 0,0 0 0,0 1 0,-1-1 0,1 0 0,0 1 0,0-1 0,0 1 0,-1-1 0,1 0 0,0 1 0,0 0 0,-1-1 0,1 1 0,0-1 0,-1 1 0,1 0 0,-1 0 0,1-1 0,-1 1 0,1 0 0,-1 0 0,0-1 0,1 1 0,-1 0 0,0 0 0,0 0 0,1 0 0,-1 1 0,2 28 0,-2-25 0,-3 104 0,0 15 0,4-105 0,0-1 0,2 1 0,0-1 0,9 28 0,-12-43 0,1 0 0,0 0 0,1 0 0,-1 0 0,0-1 0,1 1 0,0 0 0,-1-1 0,1 1 0,0-1 0,0 0 0,5 4 0,-5-5 0,-1 0 0,1-1 0,-1 1 0,1-1 0,-1 1 0,1-1 0,0 1 0,-1-1 0,1 0 0,-1 0 0,1 0 0,0 0 0,-1 0 0,1 0 0,0-1 0,-1 1 0,1 0 0,0-1 0,-1 1 0,1-1 0,-1 0 0,1 1 0,-1-1 0,1 0 0,1-1 0,26-18 0,-1-1 0,37-37 0,-16 14 0,113-103 0,105-84 0,-263 228 0,2-2 0,1 0 0,0 0 0,0 1 0,0 0 0,9-3 0,-15 6 0,0 1 0,0 0 0,0-1 0,0 1 0,0 0 0,0 0 0,0 0 0,0 0 0,0 0 0,0 0 0,1 0 0,-1 0 0,0 0 0,0 1 0,0-1 0,0 0 0,0 1 0,2 0 0,-2 0 0,0 0 0,0 0 0,-1 0 0,1 0 0,0 1 0,0-1 0,0 0 0,-1 0 0,1 1 0,-1-1 0,1 0 0,-1 1 0,1-1 0,-1 1 0,0-1 0,0 0 0,1 1 0,-1 1 0,-1 65 0,0-45 0,2 42 0,0-59 0,0 0 0,0-1 0,0 1 0,1 0 0,0 0 0,0-1 0,0 1 0,1-1 0,0 1 0,0-1 0,6 8 0,-8-11 0,1 0 0,0-1 0,0 1 0,-1-1 0,1 1 0,0-1 0,0 0 0,0 0 0,0 0 0,1 0 0,-1 0 0,0 0 0,0-1 0,0 1 0,1-1 0,-1 1 0,0-1 0,1 0 0,-1 0 0,0 0 0,1 0 0,-1 0 0,0-1 0,1 1 0,-1-1 0,0 1 0,0-1 0,1 0 0,-1 0 0,0 0 0,0 0 0,2-2 0,7-3 0,-1-2 0,1 1 0,-2-1 0,15-15 0,11-14 0,-2-2 0,28-43 0,51-92 0,-31 44 0,-28 53 0,24-37 0,-75 113-97,-1-1-1,0 0 1,0 0-1,0 0 1,0 0-1,0 0 1,-1 0-1,1 0 1,0 0-1,-1 0 1,0-1-1,0 1 0,1-4 1,-4-4-6729</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50.367"/>
    </inkml:context>
    <inkml:brush xml:id="br0">
      <inkml:brushProperty name="width" value="0.05" units="cm"/>
      <inkml:brushProperty name="height" value="0.05" units="cm"/>
    </inkml:brush>
  </inkml:definitions>
  <inkml:trace contextRef="#ctx0" brushRef="#br0">13 295 24575,'-1'-2'0,"-1"0"0,1-1 0,0 1 0,-1 0 0,1-1 0,0 1 0,0-1 0,1 1 0,-1-1 0,0 0 0,1 1 0,0-1 0,-1-3 0,2-35 0,0 33 0,0-1 0,1 1 0,0 0 0,0 1 0,1-1 0,0 0 0,0 1 0,0-1 0,1 1 0,0 0 0,1 0 0,7-8 0,-5 8 0,0-1 0,1 1 0,0 1 0,1 0 0,0 0 0,0 0 0,0 1 0,16-6 0,5 1 0,1 1 0,0 2 0,0 1 0,1 1 0,43 0 0,65 0-564,230 24 0,138 51-1087,-118 0 310,674 210-1,-916-227 1144,-2 6 0,-3 7-1,138 86 1,-176-86 40,-3 5-1,-3 5 0,-3 3 1,114 125-1,-128-114 159,-5 4 0,-4 4 0,-4 2 0,-4 3 0,58 129 0,-83-142 0,-4 2 0,-4 1 0,-3 2 0,-6 0 0,-3 2 0,13 179 0,-30-171 0,-5-1 0,-4 0 0,-30 160 0,10-144 0,-5-2 0,-81 196 0,48-172 0,-7-3 0,-6-3 0,-5-4 0,-6-3 0,-151 168 0,133-182-123,-6-5 0,-4-5 0,-5-5-1,-185 118 1,156-127-31,-4-7 0,-4-6 0,-284 96 0,222-106 200,-2-9 0,-2-11 0,-444 38 0,563-81 521,-1-4 0,-197-25 0,296 23-443,-82-17 1184,81 16-1008,1-1 1,-1 1-1,1-1 0,0-1 0,-1 1 0,1-1 0,1 0 1,-12-10-1,17 14-286,0-1 0,0 0-1,1 0 1,-1 0 0,0 0 0,0 0 0,1 0 0,-1 0 0,0 0 0,1 0 0,-1 0-1,1 0 1,0 0 0,-1 0 0,1-1 0,0 1 0,-1 0 0,1 0 0,0 0-1,0 0 1,0-3 0,4-5-6249</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51.247"/>
    </inkml:context>
    <inkml:brush xml:id="br0">
      <inkml:brushProperty name="width" value="0.05" units="cm"/>
      <inkml:brushProperty name="height" value="0.05" units="cm"/>
    </inkml:brush>
  </inkml:definitions>
  <inkml:trace contextRef="#ctx0" brushRef="#br0">1 165 24575,'0'-6'0,"1"1"0,0-1 0,0 0 0,1 1 0,0-1 0,0 1 0,0 0 0,1-1 0,-1 1 0,1 0 0,6-7 0,4-4 0,25-27 0,-34 39 0,0 1 0,0-1 0,0 1 0,0 0 0,1 0 0,-1 0 0,10-4 0,-12 6 0,0 1 0,0-1 0,0 1 0,0-1 0,0 1 0,-1 0 0,1 0 0,0 0 0,0 0 0,0 0 0,0 0 0,0 1 0,0-1 0,0 1 0,-1-1 0,1 1 0,0 0 0,0-1 0,-1 1 0,1 0 0,0 0 0,-1 0 0,1 1 0,-1-1 0,3 2 0,1 4 0,1-1 0,-1 1 0,-1 0 0,1 0 0,-1 0 0,5 12 0,16 53 0,-17-46 0,84 277 0,-74-226 0,16 158 0,-32-209 114,-1 1 0,-4 25 0,2-40-358,-1-1 0,0 0 0,0 0 0,-2 0 1,1 0-1,-11 20 0,-3-4-6582</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52.365"/>
    </inkml:context>
    <inkml:brush xml:id="br0">
      <inkml:brushProperty name="width" value="0.05" units="cm"/>
      <inkml:brushProperty name="height" value="0.05" units="cm"/>
    </inkml:brush>
  </inkml:definitions>
  <inkml:trace contextRef="#ctx0" brushRef="#br0">69 262 24575,'2'0'0,"-1"0"0,0-1 0,0 1 0,1 0 0,-1-1 0,0 0 0,0 1 0,0-1 0,1 0 0,-1 1 0,0-1 0,0 0 0,0 0 0,0 0 0,-1 0 0,1 0 0,0 0 0,0 0 0,0 0 0,-1 0 0,1-1 0,0 0 0,0 0 0,-1 1 0,1 0 0,0-1 0,0 1 0,0 0 0,0 0 0,0-1 0,0 1 0,0 0 0,0 0 0,1 0 0,-1 1 0,2-2 0,-3 2 0,0 0 0,1 0 0,-1 0 0,1 0 0,-1 0 0,0 0 0,1 0 0,-1 0 0,0 1 0,1-1 0,-1 0 0,0 0 0,1 0 0,-1 0 0,0 1 0,1-1 0,-1 0 0,0 0 0,0 1 0,1-1 0,-1 0 0,0 1 0,0-1 0,0 0 0,1 0 0,-1 1 0,0-1 0,0 1 0,0-1 0,0 0 0,0 1 0,0-1 0,0 0 0,1 1 0,-1-1 0,-1 1 0,4 17 0,-3-16 0,1 27 0,-1 0 0,-1 1 0,-11 57 0,-30 84 0,40-164 0,-14 41 0,15-44 0,0-1 0,-1 0 0,0 0 0,0 0 0,0 0 0,0 0 0,0 0 0,0 0 0,-1-1 0,1 1 0,-4 2 0,5-5 0,1 0 0,0 1 0,-1-1 0,1 0 0,0 0 0,0 0 0,-1 0 0,1 1 0,0-1 0,-1 0 0,1 0 0,0 0 0,-1 0 0,1 0 0,-1 0 0,1 0 0,0 0 0,-1 0 0,1 0 0,0 0 0,-1 0 0,1 0 0,0 0 0,-1 0 0,1-1 0,0 1 0,-1 0 0,1 0 0,0 0 0,-1 0 0,1-1 0,0 1 0,-1 0 0,-5-14 0,3-18 0,7-8 0,1 1 0,1-1 0,22-68 0,-8 34 0,39-195 0,-58 264 0,0 1 0,1-1 0,-1 1 0,1-1 0,0 1 0,0 0 0,0-1 0,1 1 0,0 0 0,-1 0 0,1 1 0,1-1 0,5-5 0,-5 7 0,-1 0 0,0 0 0,0 1 0,1 0 0,-1-1 0,1 1 0,-1 0 0,1 1 0,-1-1 0,1 1 0,0-1 0,-1 1 0,1 0 0,0 0 0,-1 1 0,1-1 0,0 1 0,5 1 0,7 3 0,0 0 0,-1 1 0,0 1 0,0 0 0,17 11 0,-22-11 0,0-1 0,-1 2 0,1-1 0,-2 1 0,1 1 0,-1 0 0,13 18 0,-18-23 0,-1-1 0,0 1 0,0 0 0,0 1 0,0-1 0,-1 0 0,1 1 0,-1-1 0,0 0 0,-1 1 0,1-1 0,-1 1 0,0 0 0,0-1 0,0 1 0,-1-1 0,1 1 0,-2 4 0,-1-3 0,1 1 0,-1-1 0,0 0 0,-1 0 0,0-1 0,1 1 0,-2-1 0,1 0 0,-1 0 0,1 0 0,-10 6 0,-21 22 0,-10 9 0,41-38 0,-1-1 0,0 1 0,0-2 0,0 1 0,0 0 0,0-1 0,0 0 0,-7 2 0,11-4-36,0 0 0,1 1 0,-1-1 1,0 0-1,0 0 0,0 0 0,0 1 0,0-1 0,0 0 0,0 0 0,1-1 0,-1 1 0,0 0 0,0 0 0,0 0 0,0 0 0,0-1 1,0 1-1,1 0 0,-1-1 0,0 1 0,0-1 0,1 1 0,-1-1 0,0 1 0,0-1 0,1 0 0,-1 1 0,1-1 0,-1 0 0,1 1 1,-1-1-1,1 0 0,-1 0 0,1 0 0,-1 1 0,1-3 0,-1-7-6790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53.433"/>
    </inkml:context>
    <inkml:brush xml:id="br0">
      <inkml:brushProperty name="width" value="0.05" units="cm"/>
      <inkml:brushProperty name="height" value="0.05" units="cm"/>
    </inkml:brush>
  </inkml:definitions>
  <inkml:trace contextRef="#ctx0" brushRef="#br0">85 27 24575,'2'-1'0,"-1"1"0,1 0 0,0 0 0,-1 0 0,1 0 0,0 1 0,-1-1 0,1 0 0,0 1 0,-1-1 0,1 1 0,-1-1 0,1 1 0,-1 0 0,1 0 0,-1 0 0,0 0 0,1 0 0,-1 0 0,2 2 0,-2-1 0,-1-1 0,1 1 0,-1-1 0,0 1 0,1-1 0,-1 1 0,0 0 0,0-1 0,0 1 0,0-1 0,-1 1 0,1 0 0,0-1 0,-1 1 0,1-1 0,-1 1 0,1-1 0,-1 1 0,0-1 0,0 0 0,1 1 0,-3 1 0,-8 13 0,-23 28 0,23-32 0,0 2 0,1-1 0,-11 21 0,19-29 0,-1 0 0,1 0 0,1 0 0,-1 0 0,1 0 0,0 0 0,0 0 0,0 1 0,1-1 0,0 0 0,0 1 0,0-1 0,0 0 0,1 1 0,1 4 0,-1-8 0,-1 0 0,0 0 0,1-1 0,-1 1 0,1 0 0,0 0 0,-1 0 0,1-1 0,0 1 0,0 0 0,0-1 0,1 1 0,-1-1 0,0 1 0,0-1 0,1 0 0,-1 0 0,1 1 0,-1-1 0,1 0 0,0 0 0,-1 0 0,1-1 0,0 1 0,0 0 0,-1-1 0,1 1 0,0-1 0,0 1 0,0-1 0,0 0 0,0 0 0,0 0 0,-1 0 0,1 0 0,0 0 0,0-1 0,0 1 0,0 0 0,0-1 0,3-1 0,1-1 0,1 0 0,-1 0 0,0 0 0,0-1 0,0 0 0,0 0 0,-1 0 0,1-1 0,-1 0 0,5-6 0,-4 3 0,0-1 0,-1 0 0,0 0 0,0 0 0,-1-1 0,0 1 0,-1-1 0,0 0 0,0 0 0,-1-1 0,-1 1 0,1-19 0,-1 22 0,-2-1 0,1 1 0,-1-1 0,0 1 0,-1 0 0,1-1 0,-1 1 0,-1 0 0,1 0 0,-1 1 0,-1-1 0,1 0 0,-1 1 0,0 0 0,-1 0 0,1 0 0,-1 0 0,-9-6 0,8 7 0,9 9 0,11 8 0,-3-6 0,1-1 0,-1 0 0,1 0 0,0-1 0,0-1 0,16 3 0,74 4 0,-63-8 0,-38-2 0,1 0 0,-1 1 0,1-1 0,-1 0 0,1 1 0,-1-1 0,1 0 0,-1 1 0,0 0 0,1-1 0,-1 1 0,0 0 0,0 0 0,0 0 0,1 0 0,-1 0 0,0 0 0,0 0 0,0 0 0,1 2 0,0 0 0,-1 0 0,0 0 0,0 0 0,0 0 0,0 0 0,0 0 0,-1 1 0,1-1 0,-1 4 0,0 9 0,-1-1 0,0 0 0,-6 19 0,5-23 0,-1 7 0,-8 50 0,11-64 0,0 0 0,0 0 0,0 0 0,0 1 0,0-1 0,1 0 0,0 0 0,0 0 0,0 0 0,0 0 0,1 0 0,3 7 0,-4-10 0,1 1 0,-1 0 0,0-1 0,1 1 0,-1-1 0,1 0 0,0 1 0,-1-1 0,1 0 0,0 0 0,0 0 0,0 0 0,0 0 0,0 0 0,0-1 0,0 1 0,0-1 0,3 1 0,-1-1 0,0 0 0,0 0 0,1-1 0,-1 1 0,0-1 0,0 0 0,0 0 0,0-1 0,3-1 0,6-3 0,-1 0 0,-1-1 0,1-1 0,16-14 0,-3-3 0,-1 0 0,-1-2 0,36-53 0,-43 57 0,-14 20 0,-7 10 0,-9 15 0,10-14 0,1 0 0,0 0 0,0 1 0,1-1 0,0 1 0,-1 17 0,3-24 0,0 1 0,0-1 0,1 1 0,-1-1 0,0 0 0,1 1 0,-1-1 0,1 0 0,0 0 0,0 0 0,0 1 0,0-1 0,2 3 0,-2-4 0,0 0 0,0 0 0,1 0 0,-1 0 0,0 0 0,1 0 0,-1 0 0,0-1 0,1 1 0,-1 0 0,1-1 0,0 1 0,-1-1 0,1 0 0,-1 0 0,1 1 0,-1-1 0,1 0 0,0 0 0,-1 0 0,1-1 0,2 1 0,0-2 0,1 1 0,-1-1 0,0 0 0,0 0 0,0 0 0,0 0 0,0-1 0,0 1 0,-1-1 0,1 0 0,-1 0 0,1-1 0,-1 1 0,4-7 0,4-5 0,0 0 0,9-20 0,-18 30 0,0 1 0,0 0 0,0-1 0,-1 1 0,1-1 0,-1 0 0,0 0 0,0 1 0,-1-1 0,0-9 0,0 12 0,0 0 0,0 1 0,-1-1 0,1 0 0,-1 1 0,1-1 0,-1 0 0,0 1 0,0-1 0,0 1 0,0 0 0,0-1 0,0 1 0,0 0 0,0-1 0,0 1 0,-1 0 0,1 0 0,0 0 0,-1 0 0,1 0 0,-1 0 0,1 1 0,-1-1 0,1 0 0,-1 1 0,0-1 0,1 1 0,-1 0 0,0-1 0,1 1 0,-1 0 0,-3 0 0,-30 5-1365,19-1-5461</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53.965"/>
    </inkml:context>
    <inkml:brush xml:id="br0">
      <inkml:brushProperty name="width" value="0.05" units="cm"/>
      <inkml:brushProperty name="height" value="0.05" units="cm"/>
    </inkml:brush>
  </inkml:definitions>
  <inkml:trace contextRef="#ctx0" brushRef="#br0">188 167 24575,'0'-6'0,"-1"0"0,1 0 0,-1 0 0,0 1 0,-4-10 0,5 13 0,-1 1 0,1-1 0,-1 0 0,0 1 0,0-1 0,1 0 0,-1 1 0,0-1 0,-1 1 0,1-1 0,0 1 0,0 0 0,-1-1 0,1 1 0,-1 0 0,1 0 0,-1 0 0,1 0 0,-1 0 0,0 1 0,-2-2 0,3 2 0,0 0 0,-1 0 0,1 0 0,0 1 0,0-1 0,-1 0 0,1 1 0,0-1 0,0 1 0,0-1 0,0 1 0,-1-1 0,1 1 0,0 0 0,0 0 0,0-1 0,0 1 0,1 0 0,-1 0 0,0 0 0,0 0 0,0 0 0,1 0 0,-1 0 0,0 3 0,-16 32 0,15-31 0,-7 27 0,1 0 0,1 0 0,2 1 0,-2 55 0,4-56 0,-1-11 0,0-16 0,-3-14 0,3-1 0,1 0 0,1-1 0,-1 0 0,2 0 0,-1 0 0,2 0 0,-1 0 0,1 0 0,1 0 0,0 0 0,1 1 0,0-1 0,6-19 0,0 6 0,1 0 0,1 0 0,0 1 0,27-40 0,-30 52 0,1 0 0,0 0 0,1 1 0,0 0 0,17-14 0,-24 22 0,0 1 0,0-1 0,0 1 0,1 0 0,-1 0 0,0 0 0,1 0 0,-1 0 0,1 1 0,-1-1 0,1 1 0,-1-1 0,1 1 0,-1 0 0,4 0 0,-4 1 0,1-1 0,-1 1 0,1 0 0,-1 0 0,0 0 0,1 0 0,-1 1 0,0-1 0,0 1 0,0-1 0,0 1 0,0 0 0,-1-1 0,1 1 0,0 0 0,-1 0 0,1 1 0,1 2 0,0 1 0,0-1 0,0 1 0,-1 1 0,1-1 0,-1 0 0,0 0 0,-1 1 0,0-1 0,0 1 0,0 0 0,-1 7 0,-1 7 0,-1 0 0,-6 25 0,4-25 0,-3 42 0,7-51 0,1-5 0,-1 1 0,-1 0 0,0-1 0,0 1 0,-3 11 0,3-16 0,0-1 0,0 1 0,-1 0 0,1-1 0,-1 1 0,0-1 0,1 0 0,-1 1 0,0-1 0,-1 0 0,1 0 0,0 0 0,0-1 0,-1 1 0,1 0 0,-1-1 0,0 0 0,-2 2 0,-6 1 38,1 0 0,-1-1 0,0 0 0,0-1 0,0 0 0,0 0 0,0-1 0,-20-1 0,25 0-120,1-1 1,0 1 0,0-1 0,0 0-1,0-1 1,0 1 0,0-1-1,0 0 1,1 0 0,-1 0 0,0-1-1,1 0 1,0 0 0,0 0 0,0 0-1,0-1 1,0 1 0,0-1 0,1 0-1,-6-9 1,1-3-6745</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54.285"/>
    </inkml:context>
    <inkml:brush xml:id="br0">
      <inkml:brushProperty name="width" value="0.05" units="cm"/>
      <inkml:brushProperty name="height" value="0.05" units="cm"/>
    </inkml:brush>
  </inkml:definitions>
  <inkml:trace contextRef="#ctx0" brushRef="#br0">1 14 24575,'6'-3'0,"7"-1"0,5 1 0,2-1 0,-2 5 0,-8 5 0,-5 3 0,-6 4 0,-3 3 0,-4 4 0,0 4 0,-3 4 0,2 7 0,2 2 0,2 1 0,2 0 0,-2 2 0,1-6-8191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54.850"/>
    </inkml:context>
    <inkml:brush xml:id="br0">
      <inkml:brushProperty name="width" value="0.05" units="cm"/>
      <inkml:brushProperty name="height" value="0.05" units="cm"/>
    </inkml:brush>
  </inkml:definitions>
  <inkml:trace contextRef="#ctx0" brushRef="#br0">1 138 24575,'0'-5'0,"0"0"0,0-1 0,1 1 0,-1 0 0,1-1 0,0 1 0,3-7 0,-2 9 0,-1 0 0,1 1 0,0-1 0,-1 1 0,1-1 0,0 1 0,1 0 0,-1 0 0,0 0 0,1 0 0,-1 0 0,1 0 0,-1 1 0,6-3 0,13-5 0,0 2 0,1 0 0,-1 1 0,1 1 0,32-3 0,114-2 0,-155 9 0,193 1-1365,-174 0-5461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55.165"/>
    </inkml:context>
    <inkml:brush xml:id="br0">
      <inkml:brushProperty name="width" value="0.05" units="cm"/>
      <inkml:brushProperty name="height" value="0.05" units="cm"/>
    </inkml:brush>
  </inkml:definitions>
  <inkml:trace contextRef="#ctx0" brushRef="#br0">104 1 24575,'-3'4'0,"1"0"0,-1 1 0,1-1 0,0 1 0,0-1 0,1 1 0,-1 0 0,1 0 0,0 0 0,0 0 0,0 8 0,-2 9 0,-29 96 0,20-81 0,2 0 0,2 1 0,1 0 0,-2 43 0,8-78-49,1-1 1,0 0-1,0 1 0,0-1 0,0 1 1,1-1-1,-1 1 0,0-1 0,1 0 1,0 1-1,0-1 0,-1 0 0,1 0 1,1 0-1,-1 1 0,0-1 0,0 0 1,1 0-1,-1-1 0,1 1 0,0 0 1,-1 0-1,1-1 0,0 1 0,0-1 0,0 0 1,4 3-1,7-1-6777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56.970"/>
    </inkml:context>
    <inkml:brush xml:id="br0">
      <inkml:brushProperty name="width" value="0.05" units="cm"/>
      <inkml:brushProperty name="height" value="0.05" units="cm"/>
    </inkml:brush>
  </inkml:definitions>
  <inkml:trace contextRef="#ctx0" brushRef="#br0">66 0 24575,'-6'3'0,"-8"4"0,-3 3 0,-1 3 0,8 0 0,9-3 0,12-3 0,13-3 0,10-1 0,12-5 0,9-5 0,-5-1-8191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47.855"/>
    </inkml:context>
    <inkml:brush xml:id="br0">
      <inkml:brushProperty name="width" value="0.05" units="cm"/>
      <inkml:brushProperty name="height" value="0.05" units="cm"/>
    </inkml:brush>
  </inkml:definitions>
  <inkml:trace contextRef="#ctx0" brushRef="#br0">0 0 24575,'3'0'0,"4"0"0,3 0 0,4 0 0,4 0 0,3 0 0,3 0 0,-3 0-8191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55.507"/>
    </inkml:context>
    <inkml:brush xml:id="br0">
      <inkml:brushProperty name="width" value="0.05" units="cm"/>
      <inkml:brushProperty name="height" value="0.05" units="cm"/>
    </inkml:brush>
  </inkml:definitions>
  <inkml:trace contextRef="#ctx0" brushRef="#br0">87 203 24575,'13'-16'0,"-1"-1"0,0 0 0,-1-1 0,-1 0 0,13-33 0,-20 46 0,-1-1 0,0 1 0,0-1 0,0 0 0,1-9 0,-3 15 0,0-1 0,0 0 0,0 0 0,0 0 0,0 0 0,0 1 0,0-1 0,0 0 0,0 0 0,0 0 0,-1 0 0,1 1 0,0-1 0,-1 0 0,1 0 0,0 1 0,-1-1 0,1 0 0,-1 1 0,1-1 0,-1 0 0,1 1 0,-1-1 0,0 1 0,1-1 0,-1 0 0,0 1 0,1 0 0,-1-1 0,0 1 0,0-1 0,0 1 0,1 0 0,-1 0 0,0-1 0,0 1 0,0 0 0,1 0 0,-1 0 0,0 0 0,0 0 0,0 0 0,0 0 0,1 0 0,-1 1 0,0-1 0,0 0 0,-1 1 0,-6 1 0,0 0 0,1 0 0,-1 1 0,1 0 0,0 1 0,0 0 0,0 0 0,0 0 0,1 1 0,-12 10 0,11-8 0,0 0 0,1 0 0,0 0 0,0 1 0,0-1 0,1 1 0,1 1 0,-8 16 0,11-23 0,0 0 0,0-1 0,1 1 0,-1 0 0,1 0 0,-1 0 0,1 0 0,0 0 0,0 0 0,0 0 0,0 0 0,0 0 0,0 0 0,0 0 0,1-1 0,-1 1 0,1 0 0,-1 0 0,1 0 0,0 0 0,0-1 0,0 1 0,0 0 0,0-1 0,0 1 0,0-1 0,0 1 0,1-1 0,-1 1 0,1-1 0,1 2 0,1-2 0,-1 1 0,1-1 0,-1 1 0,1-1 0,0 0 0,0-1 0,-1 1 0,1-1 0,0 1 0,0-1 0,0 0 0,-1-1 0,1 1 0,0-1 0,4 0 0,16-8 0,-20 7 0,-1 0 0,1 1 0,0 0 0,0-1 0,-1 1 0,8 0 0,-10 1 0,0 0 0,0 0 0,-1 1 0,1-1 0,0 0 0,-1 1 0,1-1 0,0 0 0,-1 1 0,1-1 0,0 1 0,-1-1 0,1 1 0,-1 0 0,1-1 0,-1 1 0,1 0 0,-1-1 0,1 1 0,-1 0 0,0-1 0,1 1 0,-1 0 0,0 0 0,0-1 0,0 1 0,0 0 0,1 0 0,-1 0 0,0 1 0,1 25 0,-10 24 225,3-25-1815,3-10-5236</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55.822"/>
    </inkml:context>
    <inkml:brush xml:id="br0">
      <inkml:brushProperty name="width" value="0.05" units="cm"/>
      <inkml:brushProperty name="height" value="0.05" units="cm"/>
    </inkml:brush>
  </inkml:definitions>
  <inkml:trace contextRef="#ctx0" brushRef="#br0">68 58 24575,'26'-58'0,"-43"95"0,3 1 0,1 0 0,-12 62 0,17-53 0,2-17 0,1 1 0,0 44 0,5-75 0,0 0 0,0 0 0,0 0 0,0 1 0,-1-1 0,1 0 0,0 0 0,0 0 0,0 1 0,0-1 0,1 0 0,-1 0 0,0 0 0,0 0 0,0 1 0,0-1 0,0 0 0,0 0 0,0 0 0,0 1 0,0-1 0,0 0 0,0 0 0,1 0 0,-1 0 0,0 1 0,0-1 0,0 0 0,0 0 0,0 0 0,1 0 0,-1 0 0,0 0 0,0 0 0,0 0 0,0 1 0,1-1 0,-1 0 0,0 0 0,0 0 0,1 0 0,8-6 0,10-17 0,-17 20 0,5-7 0,36-41 0,-38 46 0,0 0 0,0 0 0,1 1 0,0-1 0,-1 1 0,14-6 0,-18 9 0,0 1 0,0-1 0,0 0 0,0 1 0,1 0 0,-1-1 0,0 1 0,0 0 0,0 0 0,0-1 0,1 1 0,-1 0 0,0 0 0,0 0 0,1 1 0,-1-1 0,0 0 0,0 0 0,0 1 0,0-1 0,1 0 0,-1 1 0,0 0 0,0-1 0,0 1 0,0-1 0,0 1 0,0 0 0,0 0 0,0 0 0,0-1 0,-1 1 0,1 0 0,0 0 0,-1 0 0,1 0 0,0 0 0,0 2 0,0 0 0,0 0 0,0 0 0,0 0 0,-1 0 0,1 0 0,-1 0 0,0 0 0,0 0 0,0 0 0,0 0 0,0 1 0,-1-1 0,-1 5 0,-2 3 0,0-1 0,-1 0 0,0 0 0,0-1 0,-14 18 0,15-22 0,0 0 0,-1 0 0,0 0 0,0 0 0,0-1 0,0 0 0,-1 0 0,1 0 0,-1-1 0,-11 5 0,16-8-42,0 1-1,1-1 0,-1 0 1,0 1-1,0-1 0,1 0 1,-1 0-1,0 0 0,0 0 1,1 0-1,-1 0 0,0 0 1,0 0-1,1 0 0,-1 0 1,0 0-1,1 0 0,-1 0 1,0 0-1,0-1 0,1 1 1,-1 0-1,0-1 0,1 1 1,-1-1-1,0 1 0,1 0 1,-1-1-1,1 1 0,-1-1 1,0 0-1,-3-10-6783</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56.115"/>
    </inkml:context>
    <inkml:brush xml:id="br0">
      <inkml:brushProperty name="width" value="0.05" units="cm"/>
      <inkml:brushProperty name="height" value="0.05" units="cm"/>
    </inkml:brush>
  </inkml:definitions>
  <inkml:trace contextRef="#ctx0" brushRef="#br0">57 10 24575,'3'-2'0,"7"-2"0,4 0 0,0 4 0,-2 5 0,-3 7 0,-7 7 0,-3 7 0,-4 7 0,-5 7 0,-3 5 0,-2 1 0,-2 2 0,2-3 0,1-2 0,3-3 0,0-6 0,2-8-8191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56.464"/>
    </inkml:context>
    <inkml:brush xml:id="br0">
      <inkml:brushProperty name="width" value="0.05" units="cm"/>
      <inkml:brushProperty name="height" value="0.05" units="cm"/>
    </inkml:brush>
  </inkml:definitions>
  <inkml:trace contextRef="#ctx0" brushRef="#br0">372 116 24575,'17'-16'0,"-14"14"0,-1 0 0,1 0 0,-1 0 0,0 0 0,0 0 0,0 0 0,0-1 0,0 1 0,-1-1 0,1 0 0,-1 1 0,1-1 0,-1 0 0,0 0 0,0 0 0,0 0 0,0-6 0,0 7 0,-1 1 0,0-1 0,0 0 0,0 0 0,0 0 0,0 1 0,0-1 0,-1 0 0,1 0 0,0 1 0,-1-1 0,0 0 0,1 1 0,-1-1 0,0 0 0,0 1 0,0-1 0,0 1 0,0-1 0,-2-1 0,1 1 0,0 1 0,0 0 0,0-1 0,0 1 0,-1 0 0,1 1 0,0-1 0,-1 0 0,1 0 0,0 1 0,-1 0 0,1-1 0,-4 1 0,-5 0 0,0 1 0,0 1 0,0-1 0,0 2 0,-16 5 0,6-1 0,1 2 0,0 0 0,0 1 0,1 1 0,0 1 0,1 1 0,-17 15 0,23-17 0,0 0 0,1 0 0,0 1 0,1 1 0,1-1 0,0 2 0,0-1 0,2 1 0,0 0 0,-9 24 0,15-32 0,-1-1 0,1 1 0,0 0 0,0-1 0,1 1 0,0 0 0,0 0 0,0-1 0,1 1 0,-1 0 0,1-1 0,1 1 0,-1-1 0,1 1 0,0-1 0,0 1 0,1-1 0,-1 0 0,8 9 0,-5-8 0,0 0 0,0 0 0,1-1 0,0 0 0,0 0 0,1 0 0,-1-1 0,1 0 0,0 0 0,0-1 0,0 1 0,1-2 0,-1 1 0,9 1 0,38 4-1365,-2-6-5461</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56.926"/>
    </inkml:context>
    <inkml:brush xml:id="br0">
      <inkml:brushProperty name="width" value="0.05" units="cm"/>
      <inkml:brushProperty name="height" value="0.05" units="cm"/>
    </inkml:brush>
  </inkml:definitions>
  <inkml:trace contextRef="#ctx0" brushRef="#br0">220 139 24575,'-5'-1'0,"1"1"0,-1 0 0,0 0 0,1 1 0,-1 0 0,1-1 0,-1 1 0,1 1 0,0-1 0,-1 1 0,1 0 0,0 0 0,0 0 0,0 0 0,0 1 0,1-1 0,-1 1 0,1 0 0,-1 0 0,1 1 0,0-1 0,0 1 0,0-1 0,1 1 0,-1 0 0,1 0 0,-3 7 0,-43 93 0,-16 31 0,164-345 0,-84 174 0,33-57 0,-44 84 0,1 0 0,0 1 0,1 0 0,0 0 0,0 0 0,0 1 0,1 0 0,1 0 0,-1 1 0,1 0 0,14-8 0,-20 13 0,0 0 0,0-1 0,0 1 0,0 1 0,1-1 0,-1 0 0,0 1 0,0-1 0,1 1 0,-1 0 0,0 0 0,0 0 0,1 1 0,-1-1 0,0 1 0,0 0 0,0 0 0,0 0 0,0 0 0,0 0 0,0 1 0,0-1 0,0 1 0,0 0 0,3 2 0,-4-1 0,1 0 0,-1 0 0,1 0 0,-1 1 0,0-1 0,0 1 0,-1-1 0,1 1 0,-1-1 0,0 1 0,0 0 0,0 0 0,0-1 0,0 1 0,-1 0 0,0 0 0,0 0 0,0 0 0,0 0 0,-2 7 0,1-5 0,0 0 0,-1-1 0,0 1 0,0-1 0,0 0 0,-1 1 0,0-1 0,0 0 0,0 0 0,0-1 0,-1 1 0,0-1 0,0 0 0,0 0 0,0 0 0,-1 0 0,-8 5 0,-4 0 0,-1 0 0,0-1 0,-35 10 0,13-4 0,38-14 0,0 1 0,1 0 0,-1 0 0,0 0 0,1 0 0,-1 0 0,0 0 0,1 0 0,-1 0 0,1 1 0,0-1 0,-1 1 0,1-1 0,0 1 0,0-1 0,0 1 0,0 0 0,-1 3 0,1-2 0,0 1 0,0-1 0,1 1 0,-1 0 0,1-1 0,0 1 0,0 0 0,0-1 0,2 6 0,1 6 0,1-1 0,1 0 0,11 26 0,-12-34-273,-1 1 0,1-1 0,0 1 0,5 5 0,4 1-6553</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57.268"/>
    </inkml:context>
    <inkml:brush xml:id="br0">
      <inkml:brushProperty name="width" value="0.05" units="cm"/>
      <inkml:brushProperty name="height" value="0.05" units="cm"/>
    </inkml:brush>
  </inkml:definitions>
  <inkml:trace contextRef="#ctx0" brushRef="#br0">173 0 24575,'0'3'0,"-3"1"0,-4 2 0,-3 4 0,-3-1 0,-3 2 0,-1 2 0,0 1 0,-1 1 0,3 2 0,1-1 0,3 5 0,1 0 0,-2 0 0,2-4-8191</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57.799"/>
    </inkml:context>
    <inkml:brush xml:id="br0">
      <inkml:brushProperty name="width" value="0.05" units="cm"/>
      <inkml:brushProperty name="height" value="0.05" units="cm"/>
    </inkml:brush>
  </inkml:definitions>
  <inkml:trace contextRef="#ctx0" brushRef="#br0">92 212 24575,'-1'16'0,"-1"0"0,0 0 0,-1-1 0,-1 1 0,-7 20 0,-38 80 0,48-112 0,-1 0 0,0 0 0,0 0 0,-1-1 0,-5 7 0,7-11 0,2-7 0,4-9 0,14-34 0,3 1 0,28-48 0,-35 74 0,0-1 0,2 2 0,1 0 0,1 1 0,33-30 0,-41 42 0,2 1 0,0 0 0,0 0 0,0 2 0,1 0 0,0 0 0,18-5 0,-26 10 0,1 0 0,-1 1 0,0 0 0,1 0 0,-1 1 0,1 0 0,-1 0 0,12 1 0,-14 0 0,0 0 0,0 1 0,0-1 0,0 0 0,0 1 0,-1 0 0,1 0 0,0 0 0,-1 1 0,0-1 0,0 1 0,1-1 0,-1 1 0,4 6 0,-5-6 0,0-1 0,0 1 0,0-1 0,-1 1 0,1 0 0,-1-1 0,0 1 0,0 0 0,0 0 0,0 0 0,0 0 0,0 0 0,-1 0 0,0 0 0,0 0 0,0 0 0,0 0 0,0 0 0,-1 5 0,-1-3 0,1-1 0,-1 1 0,0-1 0,0 1 0,-1-1 0,0 0 0,1 0 0,-1 0 0,-1 0 0,1-1 0,-5 5 0,-8 5 0,-1-1 0,0 0 0,-1-1 0,-29 13 0,43-23 0,0 1 0,0 0 0,0 1 0,0-1 0,0 1 0,0 0 0,1-1 0,-6 7 0,8-8 0,1 1 0,-1-1 0,0 0 0,1 1 0,-1-1 0,1 1 0,-1 0 0,1-1 0,0 1 0,0-1 0,0 1 0,0-1 0,0 1 0,0 0 0,0-1 0,0 1 0,1-1 0,-1 1 0,0-1 0,1 1 0,-1-1 0,1 1 0,0-1 0,0 1 0,-1-1 0,1 0 0,0 1 0,2 0 0,24 37 0,-13-22 0,15 26 0,-26-37 0,0 0 0,-1 0 0,1 0 0,-1 0 0,0 0 0,0 0 0,-1 1 0,0-1 0,0 8 0,0-12 0,-1 1 0,0-1 0,-1 1 0,1 0 0,0-1 0,-1 1 0,1-1 0,-1 1 0,0-1 0,0 1 0,0-1 0,0 0 0,0 1 0,-1-1 0,1 0 0,-1 0 0,1 0 0,-1 0 0,0 0 0,-2 2 0,0-1 0,1-1 0,-1 0 0,0 0 0,0 0 0,0-1 0,0 1 0,0-1 0,0 0 0,-1 0 0,1-1 0,-6 1 0,-2 0 0,-1-2 0,1 1 0,0-2 0,0 1 0,0-2 0,0 1 0,-20-9 0,27 9 29,0 0-1,0-1 1,1 1-1,-1-1 0,1 0 1,0 0-1,0-1 1,0 1-1,0-1 1,1 0-1,-6-7 1,7 8-115,0 0 1,1 0 0,-1 0-1,1 0 1,0-1 0,0 1-1,0 0 1,1 0 0,-1-1-1,1 1 1,-1 0 0,1-1-1,0 1 1,0 0 0,1-1-1,-1 1 1,1 0 0,0-1-1,1-2 1,8-18-6741</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58.781"/>
    </inkml:context>
    <inkml:brush xml:id="br0">
      <inkml:brushProperty name="width" value="0.05" units="cm"/>
      <inkml:brushProperty name="height" value="0.05" units="cm"/>
    </inkml:brush>
  </inkml:definitions>
  <inkml:trace contextRef="#ctx0" brushRef="#br0">91 48 24575,'1'0'0,"0"-1"0,0 1 0,0 0 0,-1 0 0,1 0 0,0 0 0,0 0 0,0 0 0,0 0 0,0 0 0,0 1 0,0-1 0,0 0 0,0 1 0,0-1 0,-1 0 0,1 1 0,0-1 0,0 1 0,0-1 0,-1 1 0,1-1 0,0 1 0,-1 0 0,1-1 0,0 1 0,-1 0 0,1 0 0,-1-1 0,1 1 0,-1 0 0,1 0 0,-1 1 0,0 0 0,0 0 0,0-1 0,-1 1 0,1-1 0,-1 1 0,1 0 0,-1-1 0,0 1 0,0-1 0,1 0 0,-1 1 0,0-1 0,0 0 0,-1 1 0,1-1 0,0 0 0,0 0 0,-3 1 0,-7 7 0,1 1 0,-1 0 0,1 0 0,1 1 0,0 0 0,-13 21 0,19-27 0,1 0 0,0 0 0,0 0 0,0 0 0,0 0 0,1 0 0,0 1 0,0-1 0,0 0 0,1 1 0,0-1 0,0 1 0,0-1 0,1 1 0,-1-1 0,1 0 0,1 1 0,-1-1 0,1 0 0,4 10 0,-3-10 0,0 1 0,0-1 0,1 0 0,0 0 0,0-1 0,0 1 0,0-1 0,1 0 0,-1 0 0,1 0 0,10 5 0,-13-8 0,0 0 0,0 0 0,0 0 0,0 0 0,0-1 0,0 1 0,0-1 0,1 1 0,-1-1 0,0 0 0,0 0 0,1 0 0,-1 0 0,0 0 0,0 0 0,0 0 0,1-1 0,-1 0 0,0 1 0,0-1 0,0 0 0,0 0 0,0 0 0,0 0 0,0 0 0,0 0 0,0-1 0,-1 1 0,1-1 0,0 1 0,-1-1 0,1 0 0,-1 1 0,3-5 0,3-7 0,0 0 0,0 0 0,-1-1 0,0 0 0,-2 0 0,6-24 0,9-90 0,-17 109 0,-2 17 0,0 1 0,0-1 0,0 0 0,0 0 0,1 1 0,-1-1 0,0 0 0,1 0 0,0 1 0,-1-1 0,1 0 0,0 1 0,0-1 0,0 1 0,0-1 0,0 1 0,0 0 0,2-2 0,-1 2 0,-1 1 0,1-1 0,0 1 0,-1 0 0,1-1 0,0 1 0,-1 0 0,1 0 0,0 0 0,0 0 0,-1 1 0,1-1 0,0 0 0,-1 1 0,1-1 0,-1 1 0,1 0 0,0-1 0,1 2 0,14 5 0,-6-3 0,0 1 0,-1 0 0,16 9 0,-24-13 0,0 1 0,0-1 0,0 1 0,0-1 0,-1 1 0,1 0 0,0-1 0,-1 1 0,0 0 0,1 0 0,-1 0 0,0 0 0,0 0 0,0 1 0,0-1 0,0 0 0,-1 0 0,1 1 0,-1-1 0,1 0 0,-1 1 0,0-1 0,0 3 0,-3 12 0,-1 0 0,0 0 0,-2-1 0,-13 29 0,2-4 0,0-10 0,14-27 0,0 0 0,0 1 0,1 0 0,-1-1 0,1 1 0,0 0 0,1 0 0,-1 0 0,-1 9 0,3-14 0,0 0 0,0 0 0,0 1 0,0-1 0,0 0 0,0 0 0,1 1 0,-1-1 0,0 0 0,0 0 0,0 1 0,0-1 0,0 0 0,0 0 0,0 1 0,1-1 0,-1 0 0,0 0 0,0 0 0,0 1 0,1-1 0,-1 0 0,0 0 0,0 0 0,0 0 0,1 0 0,-1 1 0,0-1 0,0 0 0,1 0 0,-1 0 0,0 0 0,0 0 0,1 0 0,-1 0 0,0 0 0,1 0 0,-1 0 0,0 0 0,0 0 0,1 0 0,-1 0 0,0 0 0,0 0 0,1 0 0,-1-1 0,0 1 0,0 0 0,1 0 0,-1 0 0,0 0 0,0 0 0,0-1 0,1 1 0,-1 0 0,0 0 0,14-11 0,8-14 0,-1-2 0,-1 0 0,30-53 0,36-95 0,-85 172 0,0 1 0,0-1 0,0 1 0,1 0 0,-1-1 0,1 1 0,-1 0 0,1 0 0,0 0 0,0 0 0,0 1 0,4-4 0,-5 5 0,0 0 0,0-1 0,0 1 0,0 0 0,1 0 0,-1 0 0,0 0 0,0 0 0,0 0 0,0 0 0,1 0 0,-1 1 0,0-1 0,0 0 0,0 1 0,0-1 0,0 1 0,0-1 0,0 1 0,0-1 0,0 1 0,0 0 0,0-1 0,0 1 0,0 0 0,-1 0 0,1 0 0,0 0 0,0 0 0,0 1 0,8 9 0,-1 0 0,0 0 0,-1 0 0,0 1 0,-1 0 0,0 1 0,8 25 0,-13-32 0,1-1 0,-1 1 0,0 0 0,-1 0 0,1 0 0,-1-1 0,0 1 0,-1 0 0,1 0 0,-1 0 0,-1-1 0,1 1 0,-1-1 0,0 1 0,0-1 0,0 1 0,-1-1 0,0 0 0,0 0 0,-7 9 0,5-9 0,0 0 0,0 0 0,0-1 0,-1 1 0,0-1 0,0-1 0,0 1 0,0-1 0,-1 0 0,1 0 0,-1-1 0,0 0 0,-13 3 0,-89 27 0,95-32 342,14 0-394,0-1 0,-1 1 0,1 0 1,0 0-1,-1 0 0,1-1 1,0 1-1,0 0 0,-1 0 0,1-1 1,0 1-1,0 0 0,-1-1 1,1 1-1,0 0 0,0-1 0,0 1 1,0 0-1,0-1 0,-1 1 1,1 0-1,0-1 0,0 1 0,0 0 1,0-1-1,0 1 0,0 0 1,0-1-1,0 1 0,0-1 0,0 1 1,1-1-1,1-8-6774</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59.553"/>
    </inkml:context>
    <inkml:brush xml:id="br0">
      <inkml:brushProperty name="width" value="0.05" units="cm"/>
      <inkml:brushProperty name="height" value="0.05" units="cm"/>
    </inkml:brush>
  </inkml:definitions>
  <inkml:trace contextRef="#ctx0" brushRef="#br0">325 103 24575,'-28'-23'0,"21"17"0,0 1 0,0-1 0,0 0 0,-6-9 0,12 15 0,1-1 0,0 1 0,-1-1 0,1 1 0,0-1 0,-1 1 0,1 0 0,0-1 0,0 0 0,-1 1 0,1-1 0,0 1 0,0-1 0,0 1 0,0-1 0,0 1 0,0-1 0,0 1 0,0-1 0,0 0 0,0 1 0,0-1 0,0 1 0,0-1 0,0 1 0,1-1 0,-1 1 0,0-1 0,1 0 0,0 0 0,0 0 0,0 0 0,0 0 0,0 0 0,0 1 0,0-1 0,0 0 0,0 1 0,1-1 0,-1 1 0,2-1 0,43-6 0,-38 6 0,26-4 0,-1 2 0,56 3 0,-88 0 0,0 0 0,0 0 0,1 0 0,-1 0 0,0 0 0,0 1 0,0-1 0,1 0 0,-1 1 0,0-1 0,0 1 0,0 0 0,0-1 0,0 1 0,0 0 0,1 1 0,-1-2 0,-1 1 0,1-1 0,-1 1 0,0 0 0,0-1 0,1 1 0,-1 0 0,0-1 0,0 1 0,0 0 0,0 0 0,0-1 0,0 1 0,0 0 0,0 0 0,0-1 0,0 1 0,0 0 0,0-1 0,-1 2 0,-2 5 0,0-1 0,0-1 0,-1 1 0,0 0 0,-5 5 0,-5 9 0,6-5 0,0 1 0,1 1 0,0 0 0,-7 33 0,-5 72 0,14-84 0,-2-11 0,7-27 0,-1 1 0,1-1 0,0 0 0,-1 1 0,1-1 0,-1 0 0,1 1 0,-1-1 0,1 0 0,-1 0 0,1 1 0,-1-1 0,1 0 0,-1 0 0,1 0 0,-1 0 0,1 0 0,-1 0 0,1 0 0,-1 0 0,1 0 0,-1 0 0,1 0 0,-1 0 0,1 0 0,-1 0 0,1 0 0,-1 0 0,1-1 0,-1 1 0,1 0 0,-1 0 0,1-1 0,-1 1 0,1 0 0,0-1 0,-1 1 0,1 0 0,-1-1 0,1 1 0,0-1 0,-1 1 0,1-1 0,-6-3 0,1 1 0,-1 0 0,0 0 0,0 0 0,0 1 0,0-1 0,0 2 0,0-1 0,-8 0 0,28 2 0,-7 0 0,0 0 0,0 1 0,0-1 0,0 1 0,10 3 0,-16-3 0,0-1 0,0 0 0,0 1 0,0-1 0,0 1 0,0 0 0,0-1 0,0 1 0,0 0 0,0-1 0,0 1 0,0 0 0,0 0 0,-1 0 0,1 0 0,0 0 0,-1 0 0,1 0 0,-1 0 0,1 0 0,-1 0 0,1 0 0,-1 1 0,0-1 0,1 0 0,-1 0 0,0 0 0,0 0 0,0 1 0,0-1 0,0 0 0,0 0 0,0 0 0,0 1 0,-1-1 0,1 0 0,0 0 0,-1 0 0,1 0 0,-2 2 0,0 3 0,-1-1 0,0 0 0,0 1 0,0-1 0,-1-1 0,0 1 0,0 0 0,0-1 0,0 0 0,-1 0 0,0 0 0,1-1 0,-1 1 0,-1-1 0,1-1 0,0 1 0,-1 0 0,1-1 0,-1 0 0,0-1 0,0 1 0,-8 0 0,4-1 0,0 0 0,0 0 0,0-1 0,0-1 0,0 1 0,0-2 0,0 1 0,1-2 0,-1 1 0,0-1 0,1 0 0,-16-9 0,15 6-97,0 0-1,0-1 1,1 0-1,0 0 1,0-1-1,1-1 1,0 0-1,0 0 1,1 0-1,0-1 1,1 0-1,0 0 0,-5-12 1,4 1-6729</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8:00.489"/>
    </inkml:context>
    <inkml:brush xml:id="br0">
      <inkml:brushProperty name="width" value="0.05" units="cm"/>
      <inkml:brushProperty name="height" value="0.05" units="cm"/>
    </inkml:brush>
  </inkml:definitions>
  <inkml:trace contextRef="#ctx0" brushRef="#br0">4031 458 24575,'-16'-22'0,"-1"1"0,0 0 0,-2 2 0,0 0 0,-28-20 0,9 10 0,-2 2 0,-46-23 0,23 19-88,-1 3 1,-2 3-1,0 3 0,-95-20 0,32 19-341,-188-10 0,131 27 254,0 8 0,0 8 0,1 9 0,1 7-1,1 9 1,2 7 0,-274 103 0,329-96-18,-220 122-1,281-131 116,1 2 1,2 3-1,2 2 1,-95 99-1,129-117 78,2 1 0,0 0 0,2 2 0,2 1 0,1 1 0,1 1 0,2 0 0,1 1 0,2 0 0,2 1 0,1 1 0,2 0 0,2 0 0,1 0 0,2 1 0,2 0 0,5 65 0,2-58 0,1-1 0,3 1 0,1-1 0,3-1 0,1-1 0,32 66 0,-19-59 0,1-1 0,3-1 0,1-2 0,71 74 0,-46-62 0,3-2 0,122 83 0,-86-76 0,147 69 0,381 125-641,21-59 0,-439-145 641,291 35 0,-362-74 0,1-6 0,0-6 0,171-20 0,-140-5 0,-2-6 0,0-8 0,-3-8 0,258-105 0,-202 41 40,-175 83-10,-2-2-1,71-61 1,-90 68-15,-1-1-1,-1-1 1,-1-1 0,-2-1 0,26-44-1,-32 46-9,-1 0 0,-1 0 0,-2-1 0,0-1 0,-1 1 0,-2-1 0,5-44 1,-9 27-2,-1 0 0,-3-1 0,-1 1 0,-2 0 0,-2 1 0,-1-1 0,-3 1 0,-19-46 0,-3 6 39,-4 1 0,-93-143 0,63 126-31,-4 2 1,-4 4-1,-4 4 0,-4 3 0,-116-91 1,79 85-242,-3 5 1,-4 5 0,-235-107 0,166 103-416,20 14-1732</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48.466"/>
    </inkml:context>
    <inkml:brush xml:id="br0">
      <inkml:brushProperty name="width" value="0.05" units="cm"/>
      <inkml:brushProperty name="height" value="0.05" units="cm"/>
    </inkml:brush>
  </inkml:definitions>
  <inkml:trace contextRef="#ctx0" brushRef="#br0">0 4 24575,'0'-3'0,"0"2"0,0 5 0,0 3 0,0 4 0,3 6 0,1 6 0,0 5 0,2 3 0,0 3 0,-2 0 0,3-2 0,-1 0 0,-1-4 0,-1-2 0,-2-4 0,-1-6-8191</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8:07.269"/>
    </inkml:context>
    <inkml:brush xml:id="br0">
      <inkml:brushProperty name="width" value="0.05" units="cm"/>
      <inkml:brushProperty name="height" value="0.05" units="cm"/>
    </inkml:brush>
  </inkml:definitions>
  <inkml:trace contextRef="#ctx0" brushRef="#br0">313 89 24575,'0'-2'0,"1"0"0,-1 0 0,1 0 0,0 0 0,0 0 0,0 0 0,0 0 0,0 1 0,1-1 0,-1 0 0,0 1 0,1-1 0,-1 1 0,1 0 0,0-1 0,-1 1 0,5-2 0,31-18 0,22-2 0,-60 23 0,1 0 0,0 0 0,0 0 0,0 0 0,0 0 0,-1 0 0,1 0 0,0 0 0,0 0 0,0-1 0,0 1 0,-1 0 0,1 0 0,0 0 0,0 0 0,0 0 0,0 0 0,0-1 0,-1 1 0,1 0 0,0 0 0,0 0 0,0 0 0,0-1 0,0 1 0,0 0 0,0 0 0,0 0 0,0 0 0,0-1 0,0 1 0,0 0 0,0 0 0,0 0 0,0-1 0,0 1 0,0 0 0,0 0 0,0 0 0,0 0 0,0-1 0,0 1 0,0 0 0,0 0 0,0 0 0,0-1 0,0 1 0,1 0 0,-1 0 0,0 0 0,0 0 0,0 0 0,0 0 0,0-1 0,1 1 0,-1 0 0,0 0 0,0 0 0,0 0 0,0 0 0,1 0 0,-1 0 0,-17-3 0,17 3 0,-48-1 0,0 2 0,1 1 0,-1 3 0,1 2 0,-50 14 0,89-19 0,1 0 0,0 1 0,-1 0 0,1 0 0,0 1 0,-10 7 0,16-10 0,-1 0 0,1 0 0,0 0 0,-1 0 0,1 0 0,0 0 0,0 1 0,0-1 0,0 0 0,0 1 0,0-1 0,0 1 0,0 0 0,1-1 0,-1 1 0,1-1 0,-1 1 0,1 0 0,-1 0 0,1-1 0,0 1 0,0 0 0,0-1 0,0 1 0,0 0 0,0 0 0,1-1 0,-1 1 0,1 0 0,-1-1 0,1 1 0,-1 0 0,1-1 0,0 1 0,1 2 0,3 2 0,-1 0 0,1-1 0,0 1 0,0-1 0,1 0 0,0-1 0,0 1 0,12 6 0,58 26 0,-59-30 0,256 101 0,-258-101 0,-1 0 0,18 11 0,-29-16 0,0 0 0,0 0 0,0 1 0,-1-1 0,1 1 0,-1-1 0,1 1 0,-1 0 0,0 0 0,0 0 0,0 0 0,0 0 0,0 0 0,-1 1 0,3 6 0,-4-8 0,0-1 0,0 1 0,0 0 0,0-1 0,-1 1 0,1-1 0,-1 1 0,1 0 0,-1-1 0,1 1 0,-1-1 0,0 1 0,1-1 0,-1 0 0,0 1 0,0-1 0,0 0 0,0 1 0,-1-1 0,1 0 0,0 0 0,0 0 0,-1 0 0,1 0 0,0 0 0,-1 0 0,-2 0 0,-4 3 0,-1 0 0,1-1 0,-15 3 0,-10 3 0,-1-2 0,1-2 0,-1-1 0,0-2 0,0-1 0,-64-6 0,87 3-273,0-1 0,1 1 0,-1-2 0,-17-7 0,6-2-6553</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8:07.584"/>
    </inkml:context>
    <inkml:brush xml:id="br0">
      <inkml:brushProperty name="width" value="0.05" units="cm"/>
      <inkml:brushProperty name="height" value="0.05" units="cm"/>
    </inkml:brush>
  </inkml:definitions>
  <inkml:trace contextRef="#ctx0" brushRef="#br0">1 21 24575,'5'-6'0,"8"-7"0,-13 13 0,0-1 0,1 1 0,-1 0 0,1 0 0,-1 0 0,0 0 0,1 0 0,-1 0 0,0 0 0,1 0 0,-1 0 0,0 0 0,1 0 0,-1 0 0,0 0 0,1 0 0,-1 0 0,0 1 0,1-1 0,-1 0 0,0 0 0,1 0 0,-1 0 0,0 1 0,1-1 0,-1 0 0,0 0 0,0 1 0,1-1 0,-1 0 0,0 0 0,0 1 0,1-1 0,-1 0 0,0 1 0,0-1 0,0 0 0,0 1 0,0-1 0,0 0 0,0 1 0,1-1 0,-1 1 0,0-1 0,0 1 0,2 14 0,0 0 0,0-1 0,-1 1 0,-1 0 0,-1 0 0,0 0 0,-4 20 0,0 14 0,-3 337-1365,8-345-5461</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8:07.921"/>
    </inkml:context>
    <inkml:brush xml:id="br0">
      <inkml:brushProperty name="width" value="0.05" units="cm"/>
      <inkml:brushProperty name="height" value="0.05" units="cm"/>
    </inkml:brush>
  </inkml:definitions>
  <inkml:trace contextRef="#ctx0" brushRef="#br0">226 79 24575,'1'-4'0,"0"1"0,0 0 0,0 0 0,0-1 0,0 1 0,1 0 0,1-3 0,8-19 0,-10 24 0,-1 0 0,0 1 0,0-1 0,1 0 0,-1 0 0,0 0 0,0 1 0,0-1 0,0 0 0,0 0 0,0 0 0,0 0 0,-1 0 0,1 1 0,0-1 0,0 0 0,0 0 0,-1 0 0,1 1 0,-1-1 0,1 0 0,-1 0 0,0 0 0,0 0 0,0 1 0,0-1 0,-1 1 0,1-1 0,0 1 0,0 0 0,0-1 0,0 1 0,-1 0 0,1 0 0,0 0 0,0 0 0,-1 0 0,1 0 0,0 0 0,0 0 0,0 1 0,-1-1 0,1 0 0,-2 2 0,-31 11 0,23-8 0,-72 30 0,75-30 0,0-1 0,0 1 0,1 1 0,0-1 0,-1 1 0,2 0 0,-11 13 0,15-17 0,1 0 0,-1 0 0,1 0 0,0 0 0,0 1 0,0-1 0,0 0 0,0 1 0,1-1 0,-1 1 0,1-1 0,-1 1 0,1-1 0,0 1 0,0-1 0,1 6 0,0-3 0,0-1 0,1 1 0,-1 0 0,1-1 0,0 1 0,0-1 0,1 1 0,3 4 0,6 6 0,0 0 0,1-1 0,22 18 0,-31-29 0,48 39 0,-38-32 0,1 1 0,-2 0 0,0 1 0,0 1 0,-1 0 0,20 28 0,-31-39 0,0-1 0,0 1 0,0 0 0,-1-1 0,1 1 0,0 0 0,-1 0 0,1 0 0,-1-1 0,0 1 0,0 0 0,1 0 0,-1 0 0,0 0 0,-1 0 0,1 0 0,0 0 0,0-1 0,-1 1 0,1 0 0,-1 0 0,-1 3 0,0-2 0,0-1 0,0 1 0,-1 0 0,1-1 0,-1 1 0,1-1 0,-1 0 0,0 1 0,0-2 0,0 1 0,-4 2 0,-9 3 0,-1-1 0,1 0 0,-32 5 0,-47 2-1365,50-10-5461</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8:08.259"/>
    </inkml:context>
    <inkml:brush xml:id="br0">
      <inkml:brushProperty name="width" value="0.05" units="cm"/>
      <inkml:brushProperty name="height" value="0.05" units="cm"/>
    </inkml:brush>
  </inkml:definitions>
  <inkml:trace contextRef="#ctx0" brushRef="#br0">2 59 24575,'25'-58'0,"-25"59"0,0-1 0,0 0 0,0 0 0,0 0 0,0 0 0,0 0 0,0 0 0,0 0 0,0 0 0,0 0 0,0 0 0,1 0 0,-1 0 0,0 1 0,0-1 0,0 0 0,0 0 0,0 0 0,0 0 0,0 0 0,0 0 0,0 0 0,0 0 0,0 0 0,1 0 0,-1 0 0,0 0 0,0 0 0,0 0 0,0 0 0,0 0 0,0 0 0,0 0 0,0 0 0,0 0 0,1 0 0,-1 0 0,0 0 0,0 0 0,0 0 0,0 0 0,0 0 0,0 0 0,0-1 0,0 1 0,0 0 0,0 0 0,0 0 0,0 0 0,0 0 0,1 0 0,-1 0 0,0 0 0,0 0 0,0 0 0,0 0 0,0 0 0,0-1 0,0 1 0,0 0 0,0 0 0,0 0 0,0 0 0,0 0 0,0 0 0,0 0 0,0 0 0,0-1 0,1 13 0,-3 15 0,-25 389 335,25 1-1453,2-345 536,0-7-6244</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8:10.250"/>
    </inkml:context>
    <inkml:brush xml:id="br0">
      <inkml:brushProperty name="width" value="0.05" units="cm"/>
      <inkml:brushProperty name="height" value="0.05" units="cm"/>
    </inkml:brush>
  </inkml:definitions>
  <inkml:trace contextRef="#ctx0" brushRef="#br0">239 38 24575,'-3'-3'0,"0"0"0,1 0 0,-1 0 0,-1 1 0,1-1 0,0 1 0,-1 0 0,1 0 0,-1 0 0,1 0 0,-1 1 0,0-1 0,0 1 0,0 0 0,0 0 0,0 1 0,-4-1 0,2 0 0,-13 0 0,0 0 0,-29 2 0,44-1 0,0 1 0,0-1 0,0 1 0,0 0 0,0 0 0,0 0 0,0 1 0,0-1 0,1 1 0,-1 0 0,0 0 0,1 0 0,-1 1 0,1-1 0,0 1 0,0 0 0,-5 6 0,7-6 0,-1 0 0,1 0 0,0 0 0,0 0 0,0 0 0,1 0 0,-1 0 0,1 1 0,0-1 0,0 0 0,0 1 0,0-1 0,0 0 0,1 0 0,-1 1 0,1-1 0,0 0 0,0 0 0,0 0 0,3 5 0,4 7 0,0 0 0,16 22 0,-24-37 0,36 47 0,66 64 0,-100-109 0,-1-1 0,1 1 0,0 0 0,-1 0 0,0-1 0,1 1 0,-1 0 0,0 0 0,0 0 0,0 1 0,0-1 0,0 0 0,0 0 0,-1 0 0,1 1 0,-1 2 0,0-4 0,0 1 0,-1-1 0,0 1 0,1-1 0,-1 1 0,0-1 0,1 0 0,-1 1 0,0-1 0,0 0 0,0 0 0,0 0 0,0 0 0,-1 0 0,1 0 0,0 0 0,0 0 0,-1 0 0,1-1 0,-1 1 0,1 0 0,0-1 0,-1 1 0,1-1 0,-3 1 0,-5 2-97,1-1-1,-1 0 1,0-1-1,0 0 1,0 0-1,0 0 1,0-1-1,0-1 1,0 0-1,0 0 1,0-1-1,1 1 0,-18-8 1,1-1-6729</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8:10.597"/>
    </inkml:context>
    <inkml:brush xml:id="br0">
      <inkml:brushProperty name="width" value="0.05" units="cm"/>
      <inkml:brushProperty name="height" value="0.05" units="cm"/>
    </inkml:brush>
  </inkml:definitions>
  <inkml:trace contextRef="#ctx0" brushRef="#br0">22 12 24575,'4'-5'0,"5"-1"0,-6 21 0,1 96 0,-18 193 0,11-273-682,-14 53-1,10-59-6143</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8:10.927"/>
    </inkml:context>
    <inkml:brush xml:id="br0">
      <inkml:brushProperty name="width" value="0.05" units="cm"/>
      <inkml:brushProperty name="height" value="0.05" units="cm"/>
    </inkml:brush>
  </inkml:definitions>
  <inkml:trace contextRef="#ctx0" brushRef="#br0">172 56 24575,'2'-2'0,"-1"1"0,0-1 0,1 0 0,-1 0 0,0 0 0,0 0 0,0 0 0,0 0 0,-1 0 0,1 0 0,-1 0 0,1 0 0,-1 0 0,0-1 0,1 1 0,-1 0 0,0 0 0,-1 0 0,1 0 0,0-1 0,-1 1 0,1 0 0,-2-3 0,1 4 0,1 1 0,-1-1 0,0 1 0,0 0 0,0-1 0,1 1 0,-1 0 0,0 0 0,0 0 0,0 0 0,0 0 0,1 0 0,-1 0 0,0 0 0,0 0 0,0 0 0,0 0 0,0 0 0,1 1 0,-1-1 0,0 0 0,0 1 0,0-1 0,0 1 0,-24 12 0,22-11 0,-12 7 0,0 1 0,1 0 0,-20 19 0,29-24 0,0 0 0,0 1 0,0-1 0,1 1 0,0 0 0,0 0 0,0 0 0,1 1 0,0-1 0,0 1 0,-2 10 0,4-12 0,1 0 0,0 0 0,0 0 0,1-1 0,0 1 0,0 0 0,0 0 0,0 0 0,1-1 0,-1 1 0,1-1 0,1 1 0,-1-1 0,0 0 0,1 1 0,0-1 0,5 5 0,7 8 0,2 1 0,22 18 0,-29-28 0,10 7 0,12 12 0,-30-26 0,-1 1 0,1-1 0,-1 1 0,0 0 0,1 0 0,-1-1 0,0 1 0,0 0 0,0 0 0,0 0 0,-1 0 0,1 0 0,-1 0 0,1 1 0,0 1 0,-2-3 0,1 1 0,0-1 0,0 0 0,-1 1 0,1-1 0,-1 0 0,1 0 0,-1 1 0,0-1 0,1 0 0,-1 0 0,0 0 0,0 0 0,0 0 0,0 0 0,0 0 0,0 0 0,0 0 0,0 0 0,0-1 0,0 1 0,0 0 0,-1-1 0,1 1 0,-2 0 0,-34 10 0,35-11 0,-12 3-273,0-1 0,0-1 0,0-1 0,-25-2 0,11-1-6553</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8:11.233"/>
    </inkml:context>
    <inkml:brush xml:id="br0">
      <inkml:brushProperty name="width" value="0.05" units="cm"/>
      <inkml:brushProperty name="height" value="0.05" units="cm"/>
    </inkml:brush>
  </inkml:definitions>
  <inkml:trace contextRef="#ctx0" brushRef="#br0">0 70 24575,'16'-16'0,"-10"9"0,-1 1 0,1 0 0,1 0 0,-1 1 0,1-1 0,0 2 0,10-6 0,-17 9 0,1 1 0,-1 0 0,1-1 0,0 1 0,-1 0 0,1 0 0,0-1 0,-1 1 0,1 0 0,-1 0 0,1 0 0,0 0 0,-1 0 0,1 0 0,0 0 0,-1 0 0,1 0 0,0 0 0,-1 0 0,1 0 0,0 1 0,-1-1 0,1 0 0,0 0 0,-1 1 0,1-1 0,-1 0 0,1 1 0,-1-1 0,1 1 0,-1-1 0,1 1 0,-1-1 0,1 1 0,-1-1 0,0 1 0,1-1 0,-1 1 0,0-1 0,1 1 0,-1 0 0,0-1 0,0 1 0,1-1 0,-1 1 0,0 0 0,0-1 0,0 1 0,0 0 0,0-1 0,0 1 0,0 0 0,0-1 0,-1 2 0,1 6 0,0 0 0,-1 0 0,-4 12 0,4-13 0,-10 68 160,-1 136-1,-1 2-1843,6-161-5142</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8:19.125"/>
    </inkml:context>
    <inkml:brush xml:id="br0">
      <inkml:brushProperty name="width" value="0.05" units="cm"/>
      <inkml:brushProperty name="height" value="0.05" units="cm"/>
    </inkml:brush>
  </inkml:definitions>
  <inkml:trace contextRef="#ctx0" brushRef="#br0">553 170 24575,'-20'-19'0,"0"1"0,-1 1 0,-2 1 0,1 1 0,-2 0 0,0 2 0,0 1 0,-1 1 0,-1 1 0,-41-10 0,62 19 0,0 0 0,0 0 0,0 1 0,-1-1 0,1 1 0,0 0 0,0 1 0,0 0 0,0-1 0,0 2 0,0-1 0,0 0 0,0 1 0,0 0 0,1 0 0,-1 1 0,-5 3 0,6-3 0,1 0 0,0 0 0,0 0 0,0 0 0,1 1 0,-1-1 0,1 1 0,-1 0 0,1 0 0,1 0 0,-1 0 0,0 0 0,1 0 0,0 0 0,0 0 0,0 1 0,1-1 0,-1 0 0,1 1 0,0 6 0,1-1 0,1 0 0,0 0 0,0 0 0,1 0 0,0 0 0,1-1 0,0 0 0,0 1 0,1-2 0,6 11 0,11 11 0,33 38 0,-52-64 0,0-1 0,0-1 0,-1 2 0,0-1 0,0 0 0,0 0 0,0 1 0,0-1 0,-1 1 0,2 3 0,-3-6 0,0 1 0,0-1 0,0 0 0,0 0 0,0 1 0,0-1 0,0 0 0,0 0 0,-1 0 0,1 0 0,0 1 0,-1-1 0,1 0 0,-1 0 0,1 0 0,-1 0 0,0 0 0,1 0 0,-1 0 0,0 0 0,0 0 0,0 0 0,1 0 0,-1-1 0,0 1 0,0 0 0,0-1 0,0 1 0,0 0 0,-1-1 0,1 1 0,-2 0 0,-6 2 38,-1 0 0,0 0 0,0-1 0,0 0 0,0-1 0,0 0 0,0 0 0,-16-2 0,5-1-465,0 0 0,0-2 1,-21-6-1,7-1-6399</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8:19.477"/>
    </inkml:context>
    <inkml:brush xml:id="br0">
      <inkml:brushProperty name="width" value="0.05" units="cm"/>
      <inkml:brushProperty name="height" value="0.05" units="cm"/>
    </inkml:brush>
  </inkml:definitions>
  <inkml:trace contextRef="#ctx0" brushRef="#br0">16 21 24575,'3'-2'0,"-1"0"0,1 0 0,0 0 0,0 0 0,0 0 0,0 0 0,0 1 0,1-1 0,-1 1 0,5-1 0,-7 2 0,0 0 0,0-1 0,0 1 0,0 0 0,0 0 0,0 0 0,0 0 0,0 0 0,0 0 0,0 1 0,0-1 0,0 0 0,0 1 0,0-1 0,0 0 0,0 1 0,0-1 0,0 1 0,0-1 0,-1 1 0,1 0 0,0-1 0,0 1 0,-1 0 0,1 0 0,0-1 0,-1 1 0,1 0 0,0 0 0,-1 0 0,1 0 0,-1 0 0,0 0 0,1 0 0,-1 0 0,0 0 0,1 2 0,2 21 0,-1 1 0,-1 0 0,-1 0 0,-5 42 0,3-45 0,-43 285 287,13-110-1939,27-161-5174</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48.808"/>
    </inkml:context>
    <inkml:brush xml:id="br0">
      <inkml:brushProperty name="width" value="0.05" units="cm"/>
      <inkml:brushProperty name="height" value="0.05" units="cm"/>
    </inkml:brush>
  </inkml:definitions>
  <inkml:trace contextRef="#ctx0" brushRef="#br0">7 174 24575,'-2'-35'0,"1"26"0,0-1 0,1 0 0,0 1 0,1-1 0,-1 0 0,2 1 0,0-1 0,3-12 0,-3 19 0,0 0 0,0 0 0,0 0 0,0 1 0,1-1 0,-1 1 0,1 0 0,0 0 0,-1 0 0,1 0 0,0 0 0,0 0 0,0 1 0,0-1 0,0 1 0,1 0 0,-1 0 0,0 0 0,1 0 0,-1 1 0,0-1 0,1 1 0,4 0 0,5 0 0,-1 1 0,1 0 0,-1 0 0,1 1 0,12 4 0,-15-3 0,-1 0 0,1 1 0,-1 0 0,0 1 0,0-1 0,-1 2 0,1-1 0,-1 1 0,11 11 0,-16-15 0,-1 0 0,0 1 0,0-1 0,0 1 0,0-1 0,-1 1 0,1-1 0,-1 1 0,0 0 0,1 0 0,-1 0 0,0 0 0,-1 0 0,1 0 0,0 0 0,-1 0 0,0 0 0,0 0 0,0 0 0,0 0 0,0 0 0,0 0 0,-1 0 0,0 0 0,1 0 0,-1 0 0,0 0 0,-1 0 0,1 0 0,0 0 0,-1-1 0,0 1 0,1-1 0,-1 1 0,-3 2 0,-1 2 0,-1-1 0,0 0 0,0 0 0,-1-1 0,1 1 0,-1-2 0,0 1 0,-1-1 0,-15 6 0,4-4 0,1 0 0,-1-1 0,-29 3 0,42-7-195,0-1 0,0 0 0,-1 0 0,1 0 0,0-1 0,-9-2 0,-4-4-6631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8:19.810"/>
    </inkml:context>
    <inkml:brush xml:id="br0">
      <inkml:brushProperty name="width" value="0.05" units="cm"/>
      <inkml:brushProperty name="height" value="0.05" units="cm"/>
    </inkml:brush>
  </inkml:definitions>
  <inkml:trace contextRef="#ctx0" brushRef="#br0">382 157 24575,'0'-8'0,"0"-1"0,-1 0 0,0 0 0,0 1 0,-1-1 0,0 1 0,0-1 0,-5-10 0,4 15 0,1-1 0,-1 1 0,0 0 0,0 0 0,0 0 0,0 1 0,-1-1 0,0 1 0,1 0 0,-1 0 0,-1 0 0,1 0 0,0 1 0,0-1 0,-1 1 0,-6-2 0,4 2 0,-1-1 0,1 2 0,-1-1 0,1 1 0,-1 0 0,1 0 0,-1 1 0,0 0 0,1 1 0,-15 2 0,19-3 0,0 1 0,0 0 0,0 0 0,0 0 0,0 1 0,0-1 0,0 1 0,1-1 0,-1 1 0,1 0 0,-1 0 0,1 0 0,-1 0 0,1 1 0,0-1 0,0 1 0,0-1 0,1 1 0,-1 0 0,1-1 0,-1 1 0,1 0 0,0 0 0,0 0 0,0 0 0,0 0 0,1 1 0,-1 3 0,0 1 0,1 1 0,1-1 0,-1 1 0,1-1 0,1 1 0,0-1 0,0 1 0,1-1 0,-1 0 0,2 0 0,4 8 0,8 12 0,32 44 0,-6-12 0,-39-56 0,2 4 0,0 0 0,0 1 0,-1-1 0,0 1 0,4 17 0,-7-25 0,-1 1 0,0 0 0,0-1 0,1 1 0,-1 0 0,-1 0 0,1-1 0,0 1 0,0 0 0,-1 0 0,1-1 0,-1 1 0,1 0 0,-1-1 0,0 1 0,1-1 0,-1 1 0,0-1 0,0 1 0,0-1 0,0 1 0,-1-1 0,1 0 0,0 0 0,0 0 0,-1 0 0,1 0 0,-1 0 0,1 0 0,-1 0 0,1 0 0,-1-1 0,0 1 0,1 0 0,-1-1 0,0 0 0,1 1 0,-4-1 0,-5 2 31,0-1 0,-1 0 0,1-1 0,-1 0 0,1 0 0,0-1 0,-1-1 0,1 1 1,0-2-1,-15-4 0,9 1-316,1 0 1,-1-2-1,1 1 1,0-2-1,-21-16 1,8 3-6542</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8:20.125"/>
    </inkml:context>
    <inkml:brush xml:id="br0">
      <inkml:brushProperty name="width" value="0.05" units="cm"/>
      <inkml:brushProperty name="height" value="0.05" units="cm"/>
    </inkml:brush>
  </inkml:definitions>
  <inkml:trace contextRef="#ctx0" brushRef="#br0">65 4 24575,'0'-1'0,"1"1"0,-1 0 0,0 0 0,0 0 0,0-1 0,0 1 0,1 0 0,-1 0 0,0 0 0,0 0 0,0-1 0,1 1 0,-1 0 0,0 0 0,0 0 0,0 0 0,1 0 0,-1 0 0,0 0 0,0 0 0,1 0 0,-1 0 0,0 0 0,0 0 0,1 0 0,-1 0 0,0 0 0,0 0 0,1 0 0,-1 0 0,0 0 0,0 0 0,1 0 0,-1 0 0,0 0 0,0 0 0,0 1 0,1-1 0,-1 0 0,0 0 0,0 0 0,1 1 0,3 12 0,-4 18 0,-10 61 0,-9 113 0,19-192 4,-2 79-460,-5 0-1,-23 122 1,19-168-6370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8:25.383"/>
    </inkml:context>
    <inkml:brush xml:id="br0">
      <inkml:brushProperty name="width" value="0.05" units="cm"/>
      <inkml:brushProperty name="height" value="0.05" units="cm"/>
    </inkml:brush>
  </inkml:definitions>
  <inkml:trace contextRef="#ctx0" brushRef="#br0">544 29 24575,'-1'-1'0,"1"0"0,0-1 0,0 1 0,-1 0 0,1 0 0,-1 0 0,1-1 0,-1 1 0,1 0 0,-1 0 0,0 0 0,0 0 0,1 0 0,-1 0 0,0 0 0,0 0 0,0 0 0,0 0 0,0 1 0,0-1 0,0 0 0,0 1 0,-1-1 0,1 1 0,0-1 0,0 1 0,-1-1 0,1 1 0,0 0 0,0 0 0,-1 0 0,-1-1 0,-3 1 0,-1-1 0,0 1 0,0 0 0,-11 2 0,-3 2 0,1 1 0,-1 0 0,1 2 0,-35 17 0,-72 48 0,102-56 0,1 2 0,-44 40 0,59-48 0,-1 0 0,2 0 0,-1 1 0,1 0 0,1 0 0,0 1 0,1 0 0,-9 24 0,13-30 0,0-1 0,1 1 0,0 0 0,0 0 0,0-1 0,1 1 0,0 0 0,0 0 0,1 0 0,-1 0 0,1-1 0,1 1 0,-1 0 0,5 10 0,-3-9 0,1 0 0,0-1 0,1 1 0,-1-1 0,1 0 0,0-1 0,0 1 0,1-1 0,0 0 0,8 5 0,2 0 0,0-1 0,1 0 0,0-2 0,0 0 0,0 0 0,1-2 0,0 0 0,30 3 0,-33-7 0,0 0 0,0 0 0,0-2 0,0 0 0,0 0 0,-1-2 0,1 0 0,-1 0 0,1-1 0,-1-1 0,0-1 0,-1 0 0,26-15 0,-30 15 0,-1 0 0,0-1 0,1 0 0,-2 0 0,1-1 0,-1 0 0,-1 0 0,1-1 0,-1 0 0,-1 0 0,0 0 0,0-1 0,-1 1 0,0-1 0,0-1 0,-1 1 0,-1 0 0,0-1 0,0 1 0,0-14 0,-2 14 22,-1-1-1,1 1 0,-2-1 1,0 1-1,0 0 0,0-1 1,-2 1-1,1 0 0,-1 1 1,-1-1-1,1 1 0,-2 0 1,1 0-1,-1 0 0,-9-10 1,10 14-91,1 0 1,-1 0 0,0 1 0,-1-1-1,1 1 1,-1 0 0,0 1-1,0-1 1,0 1 0,0 1 0,0-1-1,-1 1 1,1 0 0,-1 0 0,0 1-1,0-1 1,1 2 0,-1-1 0,0 1-1,0 0 1,0 0 0,0 1-1,1 0 1,-8 2 0,-11 5-6758</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8:25.850"/>
    </inkml:context>
    <inkml:brush xml:id="br0">
      <inkml:brushProperty name="width" value="0.05" units="cm"/>
      <inkml:brushProperty name="height" value="0.05" units="cm"/>
    </inkml:brush>
  </inkml:definitions>
  <inkml:trace contextRef="#ctx0" brushRef="#br0">356 1 24575,'0'3'0,"-1"-1"0,1 1 0,-1 0 0,0 0 0,0-1 0,0 1 0,0-1 0,0 1 0,0-1 0,-1 1 0,1-1 0,-1 0 0,-3 4 0,-30 28 0,21-21 0,-142 157 0,127-138 0,15-16 0,0 1 0,2 0 0,0 1 0,0 0 0,-13 31 0,22-43 0,1 1 0,-1-1 0,2 1 0,-1 0 0,1 0 0,-1 0 0,2 0 0,-1 0 0,1 0 0,0 0 0,1 0 0,0 0 0,0 0 0,0 0 0,1 0 0,0 0 0,0-1 0,1 1 0,0-1 0,6 11 0,-1-5 0,2 0 0,-1-1 0,2-1 0,-1 1 0,1-1 0,1-1 0,0 0 0,0-1 0,1 0 0,0-1 0,0-1 0,1 0 0,-1 0 0,17 3 0,-10-3 0,-1-2 0,0 0 0,1-1 0,0-1 0,0-1 0,-1 0 0,1-2 0,0 0 0,0-1 0,21-6 0,-29 5 0,1-1 0,-1 0 0,0-1 0,0-1 0,-1 0 0,0-1 0,0 0 0,0 0 0,-1-1 0,17-17 0,-16 13 0,-1 0 0,0 0 0,-2-1 0,1-1 0,-1 1 0,-1-1 0,-1-1 0,8-24 0,-3 5 0,-3-2 0,9-67 0,-15 80 0,-1 0 0,-1 0 0,-1 0 0,-2 0 0,-7-39 0,8 55 34,0 0 1,-1 0-1,0 0 0,0 1 0,0-1 0,-1 1 0,1-1 0,-2 1 0,-7-9 1,10 13-87,0 0 0,1 1 0,-1-1 1,0 1-1,0-1 0,0 1 1,0 0-1,-1 0 0,1 0 0,0 0 1,0 0-1,-1 0 0,1 1 1,0-1-1,-1 1 0,1-1 0,-1 1 1,1 0-1,-1 0 0,1 0 1,0 0-1,-1 1 0,1-1 0,-1 1 1,1-1-1,0 1 0,-1 0 1,1 0-1,0 0 0,0 0 0,0 1 1,-2 0-1,-8 6-6774</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8:26.308"/>
    </inkml:context>
    <inkml:brush xml:id="br0">
      <inkml:brushProperty name="width" value="0.05" units="cm"/>
      <inkml:brushProperty name="height" value="0.05" units="cm"/>
    </inkml:brush>
  </inkml:definitions>
  <inkml:trace contextRef="#ctx0" brushRef="#br0">322 111 24575,'0'-6'0,"0"-1"0,-1 1 0,0-1 0,0 1 0,0 0 0,-1-1 0,0 1 0,0 0 0,-1 0 0,-3-6 0,5 9 0,-1 1 0,0-1 0,0 1 0,0 0 0,0-1 0,0 1 0,0 0 0,0 0 0,-1 0 0,1 1 0,-1-1 0,1 1 0,-1-1 0,0 1 0,0 0 0,0 0 0,1 0 0,-1 0 0,0 1 0,0-1 0,0 1 0,0 0 0,0-1 0,-4 2 0,1 0 0,0 0 0,0 0 0,0 1 0,0 0 0,0 0 0,0 0 0,0 1 0,1 0 0,-1 0 0,1 1 0,-8 6 0,-4 3 0,2 2 0,-16 17 0,20-19 0,1 0 0,-1 1 0,2 0 0,0 1 0,1 0 0,1 0 0,0 1 0,1 0 0,-6 24 0,10-32 0,0 0 0,1 0 0,0 0 0,0 0 0,1 0 0,0 0 0,1 0 0,0 0 0,0 0 0,1 0 0,-1 0 0,2 0 0,-1 0 0,1-1 0,0 1 0,1-1 0,0 0 0,0 0 0,1 0 0,-1-1 0,12 12 0,-8-11 0,-1 0 0,2 0 0,-1-1 0,1 0 0,0 0 0,0-1 0,1 0 0,-1-1 0,1 0 0,0 0 0,15 2 0,-18-4 0,0-2 0,-1 1 0,1-1 0,-1 0 0,1 0 0,0 0 0,-1-1 0,1 0 0,-1-1 0,1 1 0,-1-1 0,0-1 0,0 1 0,1-1 0,-2 0 0,1 0 0,0-1 0,-1 1 0,7-7 0,-2 0 0,-1 0 0,0 0 0,0-1 0,-1-1 0,0 0 0,-1 0 0,-1 0 0,0 0 0,-1-1 0,0 0 0,4-19 0,-5 20 0,-2 0 0,0 0 0,0 0 0,-1 0 0,-1-1 0,0 1 0,0 0 0,-1-1 0,-1 1 0,0 0 0,-1 0 0,0 0 0,-5-12 0,6 21-59,1 0 0,-1 0-1,0 0 1,0 0-1,0 1 1,0-1 0,-1 0-1,1 1 1,-1 0 0,0-1-1,1 1 1,-1 0 0,0 0-1,0 1 1,0-1-1,-1 1 1,1-1 0,0 1-1,0 0 1,-1 0 0,1 1-1,-5-2 1,-8 1-6767</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8:26.758"/>
    </inkml:context>
    <inkml:brush xml:id="br0">
      <inkml:brushProperty name="width" value="0.05" units="cm"/>
      <inkml:brushProperty name="height" value="0.05" units="cm"/>
    </inkml:brush>
  </inkml:definitions>
  <inkml:trace contextRef="#ctx0" brushRef="#br0">242 0 24575,'-2'6'0,"1"0"0,-1 0 0,1-1 0,-2 1 0,1-1 0,-1 1 0,-5 7 0,0 3 0,-48 88 0,-10 24 0,48-89 0,-32 80 0,45-104 0,0-1 0,2 1 0,0 0 0,0 0 0,2 1 0,-1 17 0,2-30 0,1 0 0,-1 0 0,1 0 0,0 0 0,0 0 0,0 0 0,0 0 0,0 0 0,1 0 0,-1-1 0,1 1 0,0-1 0,0 1 0,0-1 0,0 0 0,0 1 0,0-1 0,1 0 0,-1 0 0,1-1 0,-1 1 0,6 2 0,5 2 0,1 0 0,0-1 0,22 6 0,-18-6 0,0 0 0,96 24 0,-100-26 0,1-1 0,0 0 0,0-1 0,0-1 0,25-3 0,-35 3 0,1-2 0,-1 1 0,0-1 0,0 1 0,0-1 0,0-1 0,0 1 0,0-1 0,-1 0 0,1 0 0,-1 0 0,7-6 0,-6 3 0,1-1 0,-1 1 0,0-1 0,-1 0 0,0 0 0,0-1 0,4-10 0,0-7 0,-1 0 0,-1 0 0,-1 0 0,1-33 0,-1 4 0,-4-71 0,-2 103 0,-1 1 0,-1-1 0,-1 1 0,0 0 0,-2 0 0,-10-25 0,13 41 49,1 0 0,-1 0 0,0 0-1,0 0 1,0 1 0,-6-6 0,8 8-144,-1 1 0,0-1 0,1 1 0,-1-1 1,0 1-1,0 0 0,0 0 0,0 0 0,0 0 0,0 0 1,-1 0-1,1 1 0,0-1 0,0 1 0,-1-1 1,1 1-1,-4 0 0,-9 2-6731</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8:27.543"/>
    </inkml:context>
    <inkml:brush xml:id="br0">
      <inkml:brushProperty name="width" value="0.05" units="cm"/>
      <inkml:brushProperty name="height" value="0.05" units="cm"/>
    </inkml:brush>
  </inkml:definitions>
  <inkml:trace contextRef="#ctx0" brushRef="#br0">368 105 24575,'0'-4'0,"0"-1"0,0 1 0,-1 0 0,1 0 0,-1-1 0,0 1 0,0 0 0,-1 0 0,1 0 0,-1 0 0,0 0 0,0 0 0,-1 1 0,1-1 0,-1 1 0,1-1 0,-1 1 0,0 0 0,0 0 0,-1 0 0,1 1 0,0-1 0,-1 1 0,0-1 0,-4-1 0,3 2 0,0 0 0,0 1 0,-1-1 0,1 1 0,0 0 0,-1 1 0,1-1 0,-1 1 0,1 0 0,-1 0 0,0 1 0,1-1 0,0 1 0,-1 1 0,1-1 0,0 1 0,-1 0 0,1 0 0,-7 4 0,-3 4 0,-1 0 0,2 1 0,-1 1 0,2 1 0,0 0 0,0 0 0,1 2 0,1-1 0,0 1 0,1 1 0,1 0 0,0 0 0,1 1 0,1 0 0,-7 25 0,12-33 0,1 0 0,0 0 0,0 0 0,1-1 0,0 1 0,1 0 0,0 0 0,0 0 0,1 0 0,0 0 0,0-1 0,1 1 0,1-1 0,-1 0 0,1 0 0,9 13 0,-10-16 0,1 0 0,-1 0 0,1-1 0,0 1 0,1-1 0,-1 0 0,1 0 0,0-1 0,0 1 0,0-1 0,0 0 0,0 0 0,1-1 0,-1 0 0,1 0 0,0 0 0,0 0 0,0-1 0,0 0 0,0-1 0,0 1 0,0-1 0,0 0 0,0 0 0,9-2 0,-6-1 0,0 1 0,0-1 0,-1 0 0,1-1 0,-1 0 0,1 0 0,-1-1 0,0 0 0,-1 0 0,0-1 0,1 0 0,-2 0 0,1-1 0,-1 0 0,0 0 0,0 0 0,6-13 0,-4 6 0,-1 1 0,-1-1 0,0-1 0,-1 1 0,-1-1 0,0 0 0,-1 0 0,-1 0 0,2-30 0,-4 41 22,0 0-1,0-1 0,-1 1 1,1 0-1,-1-1 0,0 1 1,0 0-1,0 0 0,0-1 1,-1 1-1,0 0 0,0 1 1,0-1-1,0 0 0,-3-3 1,2 4-108,1 1 1,-1 0 0,0 0-1,0 0 1,0 0 0,0 0-1,0 1 1,0-1 0,0 1-1,0 0 1,0 0 0,-1 0-1,1 0 1,0 1 0,-1-1-1,1 1 1,-1 0 0,1 0-1,-5 1 1,-18 2-6741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8:27.996"/>
    </inkml:context>
    <inkml:brush xml:id="br0">
      <inkml:brushProperty name="width" value="0.05" units="cm"/>
      <inkml:brushProperty name="height" value="0.05" units="cm"/>
    </inkml:brush>
  </inkml:definitions>
  <inkml:trace contextRef="#ctx0" brushRef="#br0">461 0 24575,'-2'2'0,"1"0"0,-1-1 0,1 1 0,-1 0 0,1-1 0,-1 0 0,0 1 0,0-1 0,1 0 0,-1 0 0,0 0 0,0 0 0,0 0 0,0 0 0,-4 0 0,-4 3 0,-14 10 0,0 2 0,0 0 0,2 1 0,-27 26 0,-74 86 0,119-123 0,-80 96 0,74-87 0,-1 1 0,2 1 0,0-1 0,-12 36 0,20-49 0,0 0 0,0 0 0,0 1 0,1-1 0,-1 0 0,1 0 0,0 0 0,0 1 0,0-1 0,1 0 0,-1 0 0,1 1 0,-1-1 0,1 0 0,0 0 0,0 0 0,1 0 0,-1 0 0,0 0 0,1 0 0,2 3 0,1-1 0,0 0 0,0-1 0,0 1 0,0-1 0,1 0 0,0 0 0,0-1 0,0 0 0,8 3 0,11 4 0,0-1 0,1-1 0,0-2 0,1 0 0,47 3 0,-37-7 0,0-2 0,0-2 0,62-9 0,-84 8 0,1 0 0,-1-2 0,0 1 0,-1-2 0,1 0 0,-1 0 0,0-2 0,16-11 0,-21 13 0,0-1 0,-1-1 0,0 0 0,-1 0 0,0 0 0,0-1 0,-1 0 0,0 0 0,0 0 0,-1-1 0,0 0 0,5-16 0,-5 8 0,0 1 0,-2-1 0,0 0 0,-1 1 0,0-29 0,-1 37 0,-2 0 0,0 0 0,0 0 0,0 0 0,-1 0 0,0 1 0,-1-1 0,0 1 0,0-1 0,-1 1 0,0 0 0,-1 0 0,-4-7 0,5 11 17,0 1-1,0-1 0,0 0 0,-1 1 1,1 0-1,-1 0 0,0 1 0,0-1 1,0 1-1,0 0 0,0 0 0,0 0 1,0 1-1,-1 0 0,1 0 0,-1 0 1,1 1-1,-1 0 0,1 0 0,-10 1 1,-8 2-438,1 1 1,-1 1 0,-31 12-1,54-17 396,-30 10-6801</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8:32.342"/>
    </inkml:context>
    <inkml:brush xml:id="br0">
      <inkml:brushProperty name="width" value="0.05" units="cm"/>
      <inkml:brushProperty name="height" value="0.05" units="cm"/>
    </inkml:brush>
  </inkml:definitions>
  <inkml:trace contextRef="#ctx0" brushRef="#br0">414 27 24575,'0'-1'0,"0"0"0,0 0 0,0 0 0,0 0 0,0 0 0,0 0 0,0 0 0,0 0 0,-1 0 0,1 0 0,0 0 0,-1 0 0,1 0 0,0 0 0,-1 0 0,1 0 0,-1 1 0,0-1 0,1 0 0,-1 0 0,1 1 0,-1-1 0,0 0 0,0 1 0,1-1 0,-1 0 0,0 1 0,0-1 0,-1 1 0,0-1 0,0 1 0,0 0 0,0 0 0,-1 0 0,1 0 0,0 0 0,0 0 0,0 1 0,0-1 0,0 1 0,0-1 0,-4 3 0,-5 1 0,1 2 0,0-1 0,-19 15 0,5 1 0,0 1 0,1 1 0,1 1 0,2 1 0,0 1 0,-17 30 0,15-17 0,1 1 0,2 1 0,-25 78 0,35-92 0,2 0 0,2 1 0,-6 53 0,11-73 0,-1 1 0,2-1 0,-1 1 0,1-1 0,0 0 0,1 0 0,0 1 0,0-1 0,1 0 0,0-1 0,0 1 0,1 0 0,0-1 0,0 0 0,1 0 0,-1 0 0,10 9 0,-10-12 0,0-1 0,0 0 0,0 0 0,0 0 0,0 0 0,1 0 0,0-1 0,-1 0 0,1 0 0,0 0 0,0-1 0,0 0 0,0 0 0,0 0 0,0 0 0,1-1 0,-1 0 0,0 0 0,0 0 0,0-1 0,0 0 0,0 0 0,0 0 0,0 0 0,0-1 0,8-3 0,-5 0 0,1 1 0,-1-1 0,0 0 0,-1-1 0,0 0 0,1 0 0,-2-1 0,1 1 0,-1-1 0,0-1 0,-1 1 0,1-1 0,7-17 0,-5 4 0,-1 0 0,0-1 0,-2 0 0,0-1 0,-2 1 0,-1-1 0,0 0 0,-2 1 0,0-1 0,-2 0 0,0 0 0,-2 1 0,0 0 0,-2-1 0,0 2 0,-2-1 0,-12-27 0,13 37 0,1 0 0,-2 0 0,0 0 0,0 1 0,-16-16 0,21 23 0,0 1 0,-1 0 0,1 0 0,-1 1 0,0-1 0,0 1 0,0-1 0,0 1 0,0 0 0,0 1 0,0-1 0,-1 1 0,1 0 0,-1 0 0,1 0 0,-1 0 0,1 1 0,-1 0 0,1 0 0,-9 1 0,11-1 0,0 1 0,1-1 0,-1 0 0,0 1 0,0-1 0,0 1 0,1 0 0,-1 0 0,0 0 0,1 0 0,-1 0 0,1 0 0,-1 0 0,1 0 0,-1 0 0,1 1 0,0-1 0,0 1 0,0-1 0,0 1 0,0-1 0,0 1 0,0 0 0,0-1 0,0 1 0,1 0 0,-1 0 0,1 0 0,-1-1 0,1 1 0,0 0 0,0 0 0,0 0 0,0 0 0,0 0 0,0 1 0,1 1 0,0-1 0,0 0 0,0 1 0,0-1 0,0 0 0,0 0 0,1 0 0,0 0 0,0 0 0,-1-1 0,1 1 0,1 0 0,-1-1 0,0 1 0,1-1 0,-1 0 0,1 0 0,0 0 0,3 2 0,4 0 0,0-1 0,-1 0 0,1 0 0,1-1 0,-1 0 0,0-1 0,0 0 0,1-1 0,-1 0 0,0-1 0,12-1 0,16-4 0,58-18 0,-25-3 0,-19 7 0,-51 19 0,-1 1 0,1 0 0,-1 0 0,0-1 0,1 1 0,-1 0 0,1 0 0,-1-1 0,1 1 0,-1 0 0,1 0 0,-1 0 0,1 0 0,0 0 0,-1 0 0,1 0 0,-1 0 0,1 0 0,-1 0 0,1 0 0,-1 0 0,1 1 0,-1-1 0,1 0 0,-1 0 0,1 0 0,-1 1 0,1-1 0,-1 0 0,0 1 0,1-1 0,-1 0 0,1 1 0,-1-1 0,0 0 0,1 1 0,-1-1 0,0 1 0,1-1 0,-1 1 0,0-1 0,0 1 0,0-1 0,1 1 0,-1-1 0,0 1 0,0-1 0,0 1 0,0-1 0,0 1 0,0-1 0,0 1 0,0-1 0,0 1 0,0 0 0,-9 35 0,6-26 0,-9 30 0,2 2 0,-9 71 0,18-102 0,0 0 0,1 0 0,1 1 0,-1-1 0,2 0 0,-1 0 0,2 0 0,-1 0 0,1 0 0,1 0 0,0-1 0,1 1 0,0-1 0,0 0 0,10 13 0,-12-20 0,0 1 0,1 0 0,-1-1 0,1 0 0,-1 0 0,1 0 0,0 0 0,0-1 0,0 1 0,0-1 0,1 0 0,-1 0 0,0-1 0,1 1 0,0-1 0,-1 0 0,1 0 0,0-1 0,7 1 0,-6-1 0,1-1 0,-1 0 0,0-1 0,0 1 0,0-1 0,0 0 0,0-1 0,-1 1 0,1-1 0,-1 0 0,0-1 0,1 1 0,-1-1 0,6-7 0,7-7 0,-1 0 0,-1-2 0,-1 0 0,-1-1 0,0 0 0,15-35 0,-6 5 0,28-98 0,-48 141 0,-2 5 0,0-1 0,0 0 0,0 0 0,0 0 0,-1 0 0,1-6 0,-1 10 0,0-1 0,0 1 0,0 0 0,0 0 0,0 0 0,0 0 0,0 0 0,0 0 0,0-1 0,0 1 0,0 0 0,0 0 0,0 0 0,0 0 0,0 0 0,0 0 0,0-1 0,0 1 0,0 0 0,0 0 0,0 0 0,0 0 0,0 0 0,-1 0 0,1 0 0,0 0 0,0-1 0,0 1 0,0 0 0,0 0 0,0 0 0,0 0 0,0 0 0,-1 0 0,1 0 0,0 0 0,0 0 0,0 0 0,0 0 0,0 0 0,0 0 0,-1 0 0,1 0 0,0 0 0,0 0 0,0 0 0,0 0 0,0 0 0,-6 6 0,-4 11 0,2 4 0,0 1 0,1-1 0,2 1 0,0 1 0,-2 27 0,6-38 0,0 0 0,1 0 0,1 1 0,0-1 0,0 0 0,1 0 0,1 0 0,0 0 0,1-1 0,0 1 0,8 15 0,-10-23 0,0 0 0,1 0 0,-1-1 0,1 1 0,0-1 0,0 1 0,0-1 0,1 0 0,-1 0 0,1-1 0,-1 1 0,1-1 0,0 1 0,0-1 0,0 0 0,0-1 0,1 1 0,-1-1 0,0 0 0,1 0 0,-1 0 0,1-1 0,-1 1 0,1-1 0,-1 0 0,9-1 0,-5-1 0,0 1 0,0-2 0,-1 1 0,1-1 0,-1 0 0,0 0 0,1-1 0,-2 0 0,1-1 0,0 1 0,-1-1 0,0 0 0,0-1 0,7-8 0,7-12 0,-1-1 0,-2 0 0,0-2 0,-2 0 0,22-60 0,-14 20 0,21-111 0,-46 235 0,-20 93 0,2-23 0,-5 165 0,25-274-341,0 0 0,1 0-1,5 21 1,2-10-6485</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8:32.987"/>
    </inkml:context>
    <inkml:brush xml:id="br0">
      <inkml:brushProperty name="width" value="0.05" units="cm"/>
      <inkml:brushProperty name="height" value="0.05" units="cm"/>
    </inkml:brush>
  </inkml:definitions>
  <inkml:trace contextRef="#ctx0" brushRef="#br0">4 549 24575,'-2'-64'0,"1"-26"0,1 89 0,0 0 0,0 1 0,0-1 0,0 1 0,0-1 0,1 0 0,-1 1 0,0-1 0,0 0 0,1 1 0,-1-1 0,0 1 0,1-1 0,-1 1 0,1-1 0,-1 1 0,0-1 0,1 1 0,0-1 0,-1 1 0,1-1 0,-1 1 0,1 0 0,-1-1 0,1 1 0,0 0 0,-1 0 0,1-1 0,-1 1 0,1 0 0,0 0 0,-1 0 0,1 0 0,0 0 0,-1 0 0,1 0 0,0 0 0,-1 0 0,1 0 0,0 0 0,0 1 0,33 9 0,-23-6 0,14 2 0,0-1 0,0-1 0,1-1 0,-1-2 0,1 0 0,31-3 0,-20-2 0,0-2 0,0-1 0,57-20 0,-88 25 0,-1 0 0,0-1 0,0 0 0,0 0 0,0 0 0,4-4 0,-7 5 0,0 1 0,0 0 0,-1-1 0,1 1 0,-1-1 0,0 0 0,1 1 0,-1-1 0,0 0 0,0 0 0,0 0 0,0 0 0,0 0 0,0 0 0,-1 0 0,1 0 0,-1 0 0,1-4 0,-1 5 0,0 1 0,-1-1 0,1 0 0,0 0 0,-1 1 0,1-1 0,-1 0 0,1 1 0,0-1 0,-1 0 0,1 1 0,-1-1 0,0 1 0,1-1 0,-1 1 0,1-1 0,-1 1 0,0-1 0,1 1 0,-1-1 0,0 1 0,0 0 0,1 0 0,-1-1 0,0 1 0,0 0 0,0 0 0,1 0 0,-1 0 0,-1 0 0,-26 1 0,16 2 0,1 0 0,1 1 0,-1 0 0,0 1 0,1 0 0,0 1 0,0 0 0,1 0 0,-1 1 0,1 0 0,1 1 0,-9 9 0,10-10 0,1 0 0,0 1 0,0 0 0,0 0 0,1 1 0,0 0 0,1 0 0,0 0 0,0 0 0,1 1 0,0-1 0,0 1 0,2 0 0,-2 11 0,3-17 0,0 0 0,0 0 0,0 0 0,1 0 0,-1 0 0,1 0 0,0 0 0,0-1 0,1 1 0,-1 0 0,1-1 0,0 1 0,0-1 0,0 1 0,0-1 0,0 0 0,1 0 0,0 0 0,-1 0 0,1 0 0,0-1 0,1 1 0,-1-1 0,0 0 0,1 0 0,-1 0 0,1-1 0,-1 1 0,1-1 0,0 1 0,0-1 0,0-1 0,6 2 0,-1-1 0,-1 0 0,1 0 0,0-1 0,0 0 0,-1-1 0,1 0 0,0 0 0,-1-1 0,1 0 0,-1-1 0,1 0 0,-1 0 0,0-1 0,11-6 0,-7 1 0,0-1 0,-1-1 0,0 0 0,-1 0 0,0-1 0,0-1 0,-2 1 0,1-1 0,-2-1 0,0 1 0,0-1 0,6-23 0,1-8 0,-2-2 0,11-79 0,-19 96 0,0 10 0,-1 0 0,-1-1 0,-1 1 0,0 0 0,-4-26 0,3 46 0,0-1 0,0 0 0,0 1 0,0-1 0,0 1 0,0-1 0,0 1 0,0-1 0,0 1 0,-1-1 0,1 1 0,0-1 0,0 1 0,0-1 0,-1 1 0,1-1 0,0 1 0,-1 0 0,1-1 0,0 1 0,-1-1 0,1 1 0,-1 0 0,1-1 0,0 1 0,-1 0 0,1-1 0,-1 1 0,1 0 0,-1 0 0,0 0 0,0 0 0,0 1 0,1-1 0,-1 1 0,0-1 0,0 1 0,1-1 0,-1 1 0,0 0 0,1-1 0,-1 1 0,1 0 0,-1-1 0,1 1 0,-1 1 0,-16 36 0,4 6 0,2 1 0,2 0 0,2 1 0,2 0 0,2 0 0,5 74 0,1-95-455,0 0 0,7 25 0,1-12-6371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49.391"/>
    </inkml:context>
    <inkml:brush xml:id="br0">
      <inkml:brushProperty name="width" value="0.05" units="cm"/>
      <inkml:brushProperty name="height" value="0.05" units="cm"/>
    </inkml:brush>
  </inkml:definitions>
  <inkml:trace contextRef="#ctx0" brushRef="#br0">30 126 24575,'0'241'0,"0"-245"0,5-141 0,-3 124 0,1 1 0,1 0 0,0 0 0,2 0 0,8-20 0,-12 35 0,1 0 0,0 0 0,0 0 0,0 0 0,1 1 0,-1-1 0,1 1 0,0 0 0,0 0 0,1 1 0,-1-1 0,1 1 0,0 0 0,0 0 0,0 0 0,7-2 0,-8 3 0,0 1 0,0 0 0,1 0 0,-1 0 0,0 1 0,1-1 0,-1 1 0,0 0 0,0 0 0,1 1 0,-1-1 0,0 1 0,1 0 0,-1 0 0,0 0 0,0 1 0,0-1 0,0 1 0,0 0 0,-1 0 0,1 1 0,4 3 0,-5-4 0,-1 0 0,1 0 0,-1 0 0,0 1 0,1-1 0,-1 1 0,-1 0 0,1-1 0,0 1 0,-1 0 0,1 0 0,-1 0 0,0 0 0,0 0 0,0 1 0,0-1 0,0 0 0,-1 0 0,0 1 0,0-1 0,1 0 0,-2 1 0,1-1 0,0 0 0,-1 1 0,0-1 0,1 0 0,-1 0 0,0 0 0,-2 4 0,-1 1 0,0-1 0,-1 1 0,0-1 0,0 0 0,0-1 0,-1 1 0,0-1 0,0 0 0,-1 0 0,-10 7 0,5-5 0,0 0 0,0-1 0,-1 0 0,0 0 0,-1-2 0,1 0 0,-1 0 0,0-1 0,0-1 0,0 0 0,-1-1 0,-19 0 0,42-1 40,0 0 0,0 1 0,0 0 0,0 0 0,15 7-1,46 26-28,9 2-1626,-59-30-5211</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8:34.043"/>
    </inkml:context>
    <inkml:brush xml:id="br0">
      <inkml:brushProperty name="width" value="0.05" units="cm"/>
      <inkml:brushProperty name="height" value="0.05" units="cm"/>
    </inkml:brush>
  </inkml:definitions>
  <inkml:trace contextRef="#ctx0" brushRef="#br0">236 431 24575,'20'-34'0,"-14"23"0,0 0 0,0-1 0,6-17 0,-11 25 0,0 1 0,0-1 0,0 0 0,-1 0 0,1 0 0,-1 0 0,0 0 0,0 0 0,-1 0 0,1 0 0,-1 0 0,0 0 0,0 1 0,0-1 0,-3-5 0,3 7 0,1 0 0,-1 1 0,0-1 0,0 1 0,0-1 0,0 1 0,0 0 0,0-1 0,-1 1 0,1 0 0,0 0 0,-1 0 0,1-1 0,-1 2 0,1-1 0,-1 0 0,0 0 0,1 0 0,-1 1 0,-2-1 0,1 0 0,0 1 0,0 0 0,0 0 0,0 0 0,-1 0 0,1 1 0,0 0 0,0-1 0,0 1 0,-5 2 0,-4 3 0,0 0 0,1 1 0,0 0 0,-13 12 0,-1 1 0,-35 36 0,53-48 0,1-1 0,-1 1 0,1 1 0,1-1 0,0 1 0,0 0 0,0 0 0,1 1 0,-3 10 0,7-19 0,-1 1 0,1 0 0,0 0 0,0 0 0,0 0 0,0 0 0,0 0 0,0 0 0,0-1 0,1 1 0,-1 0 0,1 0 0,-1 0 0,1 0 0,0-1 0,0 1 0,0 0 0,0-1 0,1 3 0,0-1 0,1-1 0,-1 1 0,1-1 0,0 0 0,-1 0 0,1 0 0,0 0 0,0 0 0,1 0 0,3 1 0,-4-2 0,1 1 0,0-1 0,0 0 0,0 0 0,0 0 0,-1-1 0,1 1 0,0-1 0,0 0 0,0 0 0,0 0 0,0-1 0,0 1 0,0-1 0,0 0 0,0 0 0,0-1 0,-1 1 0,6-3 0,-3-2 0,0 0 0,0 0 0,-1 0 0,0-1 0,-1 1 0,1-1 0,-1 0 0,5-12 0,-4 9 0,0 0 0,1 0 0,8-11 0,-14 21 0,0 0 0,0-1 0,0 1 0,1 0 0,-1 0 0,0 0 0,0 0 0,0-1 0,0 1 0,0 0 0,0 0 0,0 0 0,0 0 0,1 0 0,-1-1 0,0 1 0,0 0 0,0 0 0,0 0 0,1 0 0,-1 0 0,0 0 0,0 0 0,0 0 0,0 0 0,1 0 0,-1 0 0,0-1 0,0 1 0,0 0 0,1 0 0,-1 0 0,0 0 0,0 0 0,0 1 0,0-1 0,1 0 0,-1 0 0,0 0 0,0 0 0,0 0 0,1 0 0,-1 0 0,0 0 0,0 0 0,0 1 0,2 10 0,-4 15 0,-1-10 0,1 0 0,1 0 0,0 0 0,1 0 0,3 22 0,-3-35 0,1 0 0,-1 0 0,1-1 0,0 1 0,0 0 0,0 0 0,0 0 0,0-1 0,1 1 0,-1 0 0,1-1 0,0 0 0,0 1 0,0-1 0,0 0 0,0 0 0,0 0 0,0 0 0,1 0 0,-1-1 0,1 1 0,0-1 0,-1 1 0,1-1 0,0 0 0,0 0 0,-1 0 0,1 0 0,0-1 0,0 1 0,0-1 0,0 0 0,0 0 0,0 0 0,0 0 0,5-1 0,0-1 0,0 0 0,0 0 0,0 0 0,0-1 0,0 0 0,-1-1 0,1 0 0,-1 0 0,0-1 0,0 1 0,-1-2 0,1 1 0,-1-1 0,0 0 0,8-11 0,0 0 0,-1-2 0,-1 1 0,0-1 0,14-36 0,-11 18 0,-2 0 0,-2-1 0,-1 0 0,-2 0 0,-2-1 0,-1 0 0,-1-72 0,-4 108 0,0 1 0,0-1 0,-1 1 0,1 0 0,0-1 0,-1 1 0,0 0 0,1-1 0,-1 1 0,0 0 0,0 0 0,0 0 0,-2-3 0,2 5 0,1-1 0,0 1 0,-1 0 0,1 0 0,0-1 0,-1 1 0,1 0 0,0 0 0,-1 0 0,1 0 0,-1 0 0,1-1 0,0 1 0,-1 0 0,1 0 0,-1 0 0,1 0 0,0 0 0,-1 0 0,1 0 0,-1 0 0,1 0 0,0 0 0,-1 1 0,1-1 0,-1 0 0,0 0 0,0 1 0,-1 0 0,1 0 0,0 1 0,-1-1 0,1 0 0,0 0 0,-1 1 0,1-1 0,-2 4 0,-5 10 0,0 0 0,0 0 0,2 1 0,0 0 0,-7 30 0,-11 89 0,23-122 0,-7 42 0,3 1 0,4 111 0,0-207 0,4-49 0,-3 87 0,0 0 0,1 0 0,-1 0 0,0 0 0,1 0 0,-1 0 0,1 0 0,0 0 0,0 1 0,0-1 0,0 0 0,0 1 0,0-1 0,0 0 0,0 1 0,1-1 0,-1 1 0,0 0 0,1-1 0,-1 1 0,1 0 0,0 0 0,-1 0 0,1 0 0,0 0 0,0 1 0,0-1 0,-1 0 0,1 1 0,3-1 0,6 0 0,0 0 0,-1 0 0,1 1 0,17 2 0,-3 0 0,31 0 0,7 1 0,103-8 0,-154 3 0,0 0 0,-1 0 0,1-1 0,0-1 0,17-7 0,-25 9 0,0 1 0,-1-2 0,1 1 0,-1 0 0,1-1 0,-1 1 0,0-1 0,0 0 0,0 0 0,0-1 0,-1 1 0,1 0 0,-1-1 0,0 1 0,0-1 0,0 0 0,0 0 0,-1 0 0,2-6 0,-1-1 0,-1 0 0,0 0 0,0 0 0,-2 0 0,1 0 0,-1 0 0,-3-13 0,3 19 0,0 0 0,0 0 0,-1 0 0,1 0 0,-1 0 0,0 0 0,-1 0 0,1 1 0,-1-1 0,0 1 0,0 0 0,-1 0 0,1 0 0,-1 0 0,1 1 0,-1-1 0,-6-3 0,8 6 0,0 0 0,0 0 0,1 1 0,-1-1 0,0 0 0,0 1 0,0-1 0,0 1 0,0 0 0,0 0 0,0 0 0,-1 0 0,1 0 0,0 0 0,0 0 0,0 1 0,0-1 0,0 1 0,-2 1 0,0 0 0,0 0 0,0 0 0,0 1 0,1-1 0,-1 1 0,1 0 0,-1 0 0,-3 6 0,-2 3 0,1 0 0,0 0 0,1 0 0,-10 23 0,4-2 0,2 0 0,-15 65 0,24-84 0,-1 0 0,2 1 0,0-1 0,1 0 0,0 1 0,1-1 0,1 1 0,0-1 0,8 26 0,-7-34 0,-1-1 0,1 1 0,0-1 0,0 1 0,1-1 0,0 0 0,-1 0 0,2-1 0,-1 1 0,0-1 0,1 0 0,0 0 0,0 0 0,0-1 0,1 1 0,-1-1 0,1-1 0,-1 1 0,1-1 0,0 0 0,0 0 0,0-1 0,0 0 0,11 1 0,-7-1 0,0-1 0,0 0 0,0-1 0,-1 0 0,1 0 0,0-1 0,0 0 0,-1-1 0,1 0 0,-1-1 0,0 0 0,0 0 0,0-1 0,15-11 0,-22 15-97,0 0-1,-1 0 1,1-1-1,-1 1 1,0-1-1,1 1 1,-1-1-1,0 1 1,0-1-1,0 0 1,0 0-1,0 1 0,1-4 1,-2-5-6729</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29.024"/>
    </inkml:context>
    <inkml:brush xml:id="br0">
      <inkml:brushProperty name="width" value="0.05" units="cm"/>
      <inkml:brushProperty name="height" value="0.05" units="cm"/>
    </inkml:brush>
  </inkml:definitions>
  <inkml:trace contextRef="#ctx0" brushRef="#br0">634 261 24575,'-1'-7'0,"0"1"0,0-1 0,0 1 0,-5-11 0,0-3 0,-3-20 0,7 27 0,-1 0 0,0 0 0,-7-14 0,8 22 0,0 0 0,-1 1 0,0-1 0,0 1 0,0 0 0,0 0 0,-1 0 0,1 0 0,-1 1 0,0-1 0,-8-4 0,1 2 0,1 1 0,-1 0 0,0 0 0,0 1 0,-1 1 0,1 0 0,-1 1 0,1 0 0,-1 1 0,0 0 0,1 0 0,-14 2 0,11 0 0,0 1 0,0 0 0,0 1 0,1 0 0,-1 1 0,1 0 0,0 2 0,0-1 0,-22 15 0,27-15 0,0 1 0,0 0 0,1 0 0,0 1 0,1 0 0,-1 1 0,1-1 0,1 1 0,-1 0 0,1 1 0,1-1 0,0 1 0,0 0 0,0 0 0,1 0 0,1 0 0,-2 11 0,2-8 0,1 1 0,1-1 0,0 1 0,0-1 0,1 1 0,1-1 0,0 1 0,1-1 0,0 0 0,1 0 0,0 0 0,11 19 0,-3-10 0,1-1 0,0-1 0,1 0 0,1-1 0,1 0 0,1-1 0,0-1 0,2-1 0,30 20 0,15 4 0,115 51 0,-70-38 0,-104-50 0,39 23 0,-42-24 0,0 0 0,-1 1 0,1-1 0,-1 0 0,1 0 0,-1 1 0,1-1 0,-1 1 0,0-1 0,0 1 0,0 0 0,0-1 0,0 1 0,0 0 0,0 0 0,0 0 0,-1-1 0,1 1 0,-1 0 0,1 4 0,-1-5 0,-1 0 0,1 1 0,-1-1 0,1 0 0,-1 1 0,1-1 0,-1 0 0,0 0 0,0 0 0,0 0 0,1 1 0,-1-1 0,0 0 0,0-1 0,0 1 0,-1 0 0,1 0 0,0 0 0,0-1 0,-2 2 0,-27 10 0,27-11 0,-28 8 0,-1-1 0,-1-2 0,-63 5 0,30-9 0,-65-7 0,98 3 0,1-1 0,0-2 0,0-1 0,1-2 0,-1-1 0,-50-22 0,78 29 0,0 0 0,0-1 0,0 1 0,0-1 0,1 0 0,-1 0 0,1 0 0,0 0 0,-1-1 0,1 1 0,1-1 0,-6-8 0,7 10 0,0-1 0,0 0 0,0 0 0,1 0 0,-1 0 0,1 0 0,-1 0 0,1 0 0,0 0 0,0 0 0,1 0 0,-1 0 0,1 0 0,-1 0 0,1 0 0,0 0 0,0 0 0,0 1 0,0-1 0,3-4 0,16-22-1365,3 2-5461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29.347"/>
    </inkml:context>
    <inkml:brush xml:id="br0">
      <inkml:brushProperty name="width" value="0.05" units="cm"/>
      <inkml:brushProperty name="height" value="0.05" units="cm"/>
    </inkml:brush>
  </inkml:definitions>
  <inkml:trace contextRef="#ctx0" brushRef="#br0">49 12 24575,'5'-6'0,"1"1"0,-2 18 0,-2 46 0,-2 1 0,-3-1 0,-10 60 0,3-35 0,5-31 98,-26 196-1561,27-231-5363</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29.733"/>
    </inkml:context>
    <inkml:brush xml:id="br0">
      <inkml:brushProperty name="width" value="0.05" units="cm"/>
      <inkml:brushProperty name="height" value="0.05" units="cm"/>
    </inkml:brush>
  </inkml:definitions>
  <inkml:trace contextRef="#ctx0" brushRef="#br0">0 219 24575,'85'-179'0,"-63"147"0,-22 31 0,1 1 0,-1-1 0,0 1 0,1-1 0,-1 1 0,0-1 0,1 1 0,-1 0 0,1-1 0,-1 1 0,0 0 0,1-1 0,-1 1 0,1 0 0,-1-1 0,1 1 0,-1 0 0,1 0 0,0 0 0,-1-1 0,1 1 0,-1 0 0,1 0 0,-1 0 0,1 0 0,0 0 0,-1 0 0,1 0 0,-1 0 0,1 0 0,-1 0 0,1 1 0,0-1 0,-1 0 0,1 0 0,-1 1 0,1-1 0,-1 0 0,1 0 0,-1 1 0,1-1 0,-1 0 0,0 1 0,1-1 0,-1 1 0,1-1 0,-1 1 0,0-1 0,1 1 0,-1-1 0,0 1 0,0-1 0,1 1 0,-1-1 0,0 1 0,0-1 0,0 2 0,4 11 0,-1 1 0,-1 0 0,0 0 0,-1-1 0,0 16 0,1 6 0,1 19 0,7 64 0,-8-101 0,2 0 0,0-1 0,0 0 0,14 30 0,-18-45 0,1 1 0,0 0 0,0 0 0,0 0 0,0 0 0,1-1 0,-1 1 0,0-1 0,1 1 0,-1-1 0,1 1 0,-1-1 0,1 0 0,0 0 0,-1 0 0,1 0 0,0 0 0,0 0 0,0 0 0,0 0 0,0-1 0,0 1 0,0-1 0,0 0 0,0 1 0,0-1 0,0 0 0,0 0 0,0 0 0,0-1 0,0 1 0,0 0 0,0-1 0,0 1 0,0-1 0,0 0 0,0 0 0,0 0 0,0 0 0,1-1 0,8-4 0,-1-1 0,0 0 0,0-1 0,0 0 0,10-12 0,-3 1 0,-1 0 0,0-1 0,-2-1 0,-1 0 0,0-1 0,11-29 0,44-143 0,-61 172 0,-5 21 0,-2 4 0,-6 36 0,-15 72 0,5 1 0,-3 159 0,21-240-1365,1-8-5461</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30.068"/>
    </inkml:context>
    <inkml:brush xml:id="br0">
      <inkml:brushProperty name="width" value="0.05" units="cm"/>
      <inkml:brushProperty name="height" value="0.05" units="cm"/>
    </inkml:brush>
  </inkml:definitions>
  <inkml:trace contextRef="#ctx0" brushRef="#br0">37 117 24575,'0'-4'0,"1"-7"0,-1 0 0,0 0 0,-1 0 0,-1 0 0,1 0 0,-2 0 0,-4-15 0,7 26 0,-1-1 0,1 1 0,0 0 0,0-1 0,0 1 0,0-1 0,-1 1 0,1-1 0,0 1 0,0-1 0,-1 1 0,1 0 0,0-1 0,-1 1 0,1 0 0,0-1 0,-1 1 0,1 0 0,-1-1 0,1 1 0,0 0 0,-1 0 0,1-1 0,-1 1 0,1 0 0,-1 0 0,-5 9 0,1 23 0,1 325 159,7-196-1683,-3-127-5302</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30.392"/>
    </inkml:context>
    <inkml:brush xml:id="br0">
      <inkml:brushProperty name="width" value="0.05" units="cm"/>
      <inkml:brushProperty name="height" value="0.05" units="cm"/>
    </inkml:brush>
  </inkml:definitions>
  <inkml:trace contextRef="#ctx0" brushRef="#br0">0 333 24575,'0'-2'0,"0"-1"0,0 0 0,0 1 0,1-1 0,-1 0 0,1 1 0,-1-1 0,1 1 0,0-1 0,0 1 0,0-1 0,0 1 0,1-1 0,-1 1 0,0 0 0,1 0 0,0 0 0,2-3 0,-1 3 0,1-1 0,0 1 0,0 0 0,0 0 0,0 0 0,0 1 0,0-1 0,0 1 0,0 0 0,7-1 0,54-7 0,-41 6 0,1 0 0,-1-2 0,43-14 0,-62 17 0,-1 0 0,0-1 0,0 1 0,0-1 0,-1 0 0,1 0 0,-1 0 0,0 0 0,1 0 0,-1-1 0,-1 0 0,1 1 0,0-1 0,-1 0 0,0-1 0,0 1 0,2-5 0,1-9 0,1-1 0,4-36 0,2-3 0,-6 48 0,0 15 0,2 20 0,-3 26-273,-1 0 0,-3 0 0,-2 1 0,-15 99 0,9-113-6553</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30.823"/>
    </inkml:context>
    <inkml:brush xml:id="br0">
      <inkml:brushProperty name="width" value="0.05" units="cm"/>
      <inkml:brushProperty name="height" value="0.05" units="cm"/>
    </inkml:brush>
  </inkml:definitions>
  <inkml:trace contextRef="#ctx0" brushRef="#br0">0 407 24575,'42'-57'0,"-18"22"0,56-61 0,-79 95 0,-1 0 0,0 0 0,1 1 0,0-1 0,-1 1 0,1-1 0,-1 1 0,1-1 0,0 1 0,-1-1 0,1 1 0,0-1 0,-1 1 0,1 0 0,0-1 0,0 1 0,0 0 0,-1 0 0,1-1 0,0 1 0,0 0 0,0 0 0,-1 0 0,1 0 0,0 0 0,0 0 0,1 1 0,-2-1 0,1 1 0,0 0 0,0 0 0,-1 0 0,1 0 0,-1 0 0,1 0 0,-1 0 0,1 0 0,-1 0 0,1 0 0,-1 0 0,0 0 0,0 0 0,0 0 0,1 0 0,-1 1 0,0 10 0,0 0 0,-2 19 0,2-28 0,-11 74 0,-38 134 0,41-192 0,8-20 0,0 1 0,-1 0 0,1 0 0,0 0 0,0 0 0,0-1 0,-1 1 0,1 0 0,0 0 0,0 0 0,0-1 0,-1 1 0,1 0 0,0 0 0,0-1 0,0 1 0,0 0 0,0-1 0,0 1 0,-1 0 0,1-1 0,0 1 0,0 0 0,0 0 0,0-1 0,0 1 0,0 0 0,0-1 0,0 1 0,1 0 0,-1-1 0,-1-45 0,1 38 0,0 1 0,10-223 0,-6 200 0,0 0 0,2 0 0,2 1 0,0 0 0,20-45 0,-25 67 0,1 0 0,0 0 0,0 1 0,0-1 0,1 1 0,9-9 0,-13 13 0,1 1 0,-1-1 0,1 1 0,-1 0 0,1 0 0,0 0 0,0 0 0,0 0 0,0 0 0,0 1 0,-1-1 0,1 0 0,0 1 0,0 0 0,1-1 0,-1 1 0,0 0 0,0 0 0,0 0 0,0 0 0,0 0 0,0 1 0,0-1 0,0 1 0,0-1 0,0 1 0,0 0 0,0 0 0,3 2 0,1 1 0,1 1 0,-1 1 0,0-1 0,0 1 0,-1 0 0,1 0 0,-1 1 0,-1 0 0,1 0 0,5 12 0,1 4 0,-2 1 0,8 25 0,-6-12 0,-1 0 0,-2 1 0,-2 0 0,-2 0 0,-1 0 0,-2 0 0,-1 1 0,-8 51 0,1-60-1365,-1-7-5461</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31.158"/>
    </inkml:context>
    <inkml:brush xml:id="br0">
      <inkml:brushProperty name="width" value="0.05" units="cm"/>
      <inkml:brushProperty name="height" value="0.05" units="cm"/>
    </inkml:brush>
  </inkml:definitions>
  <inkml:trace contextRef="#ctx0" brushRef="#br0">23 132 24575,'0'-3'0,"-2"-4"0,-2-4 0,-3-2 0,1-2 0,3 1 0,5 0 0,9 3 0,7 0 0,7 2 0,8 0 0,7 1 0,-3 2-8191</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31.565"/>
    </inkml:context>
    <inkml:brush xml:id="br0">
      <inkml:brushProperty name="width" value="0.05" units="cm"/>
      <inkml:brushProperty name="height" value="0.05" units="cm"/>
    </inkml:brush>
  </inkml:definitions>
  <inkml:trace contextRef="#ctx0" brushRef="#br0">120 174 24575,'1'-35'0,"0"19"0,0 0 0,-4-29 0,0 42 0,0 9 0,-2 10 0,-26 135 0,16-70 0,-34 107 0,48-185 0,-7 18 0,4-16 0,3-13 0,3-5 0,0 0 0,1 0 0,9-24 0,0-1 0,0-7 0,7-30 0,56-138 0,-72 205 0,1 1 0,0 0 0,0 1 0,0-1 0,9-10 0,-12 16 0,0 0 0,0 1 0,0-1 0,-1 0 0,1 1 0,0-1 0,0 1 0,0-1 0,0 1 0,0-1 0,0 1 0,0-1 0,0 1 0,0 0 0,0 0 0,0 0 0,0-1 0,0 1 0,0 0 0,2 1 0,-2-1 0,1 1 0,-1-1 0,0 1 0,1 0 0,-1 0 0,0 0 0,1 0 0,-1 0 0,0 0 0,0 0 0,0 0 0,0 1 0,0-1 0,0 0 0,0 1 0,0-1 0,-1 0 0,2 3 0,7 17 0,-1 1 0,-1 1 0,7 31 0,-4-13 0,6 26 0,-6-22 0,28 75 0,-37-118 0,0 0 0,0 0 0,0-1 0,0 1 0,0 0 0,0 0 0,0 0 0,0-1 0,1 1 0,-1-1 0,1 1 0,-1-1 0,1 0 0,0 1 0,-1-1 0,1 0 0,0 0 0,3 1 0,-3-1 0,0-1 0,-1 0 0,1 0 0,0 0 0,-1 0 0,1 0 0,0-1 0,0 1 0,-1 0 0,1-1 0,0 1 0,-1-1 0,1 0 0,-1 1 0,1-1 0,-1 0 0,1 0 0,-1 0 0,0 0 0,1 0 0,-1 0 0,0-1 0,1 0 0,17-19 0,-2 1 0,-1-2 0,-1 0 0,17-34 0,41-101 0,-70 151 0,2-6 0,0-1 0,-1 0 0,0 0 0,3-17 0,-7 28 0,1 0 0,-1 0 0,0 0 0,0 0 0,1 0 0,-1 0 0,-1 0 0,1 0 0,0 0 0,0 0 0,-1 0 0,1 0 0,-1 0 0,0 0 0,1 0 0,-1 0 0,0 0 0,0 0 0,0 1 0,-1-1 0,1 1 0,0-1 0,-1 0 0,1 1 0,0 0 0,-1-1 0,0 1 0,1 0 0,-1 0 0,0 0 0,0 0 0,0 0 0,1 0 0,-1 1 0,0-1 0,0 1 0,-3-1 0,-19 0-1365,-1 3-5461</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32.035"/>
    </inkml:context>
    <inkml:brush xml:id="br0">
      <inkml:brushProperty name="width" value="0.05" units="cm"/>
      <inkml:brushProperty name="height" value="0.05" units="cm"/>
    </inkml:brush>
  </inkml:definitions>
  <inkml:trace contextRef="#ctx0" brushRef="#br0">190 171 24575,'-9'-9'0,"6"6"0,1 0 0,-1 0 0,0 0 0,0 0 0,-1 0 0,-6-4 0,10 7 0,-1 0 0,0 0 0,1 0 0,-1-1 0,1 1 0,-1 0 0,1 0 0,-1 0 0,0 0 0,1 0 0,-1 0 0,1 0 0,-1 0 0,0 0 0,1 0 0,-1 1 0,1-1 0,-1 0 0,1 0 0,-1 0 0,0 1 0,-1 0 0,1 0 0,0 0 0,0 0 0,0 1 0,1-1 0,-1 0 0,0 0 0,0 1 0,1-1 0,-1 0 0,1 1 0,-2 2 0,-5 22 0,-4 32 0,-3 12 0,-78 213 0,90-284 0,1-9 0,1-14 0,8-43 0,3 0 0,3 1 0,3 0 0,2 1 0,31-64 0,-47 121 0,3-7 0,14-27 0,-19 40 0,0 0 0,1-1 0,-1 1 0,1 0 0,-1 0 0,1 0 0,0 0 0,0 0 0,0 0 0,0 1 0,0-1 0,0 1 0,0-1 0,1 1 0,-1 0 0,0 0 0,1 0 0,-1 0 0,4-1 0,-5 2 0,1 1 0,-1-1 0,1 0 0,0 0 0,-1 1 0,1-1 0,-1 1 0,1-1 0,-1 1 0,0 0 0,1 0 0,-1 0 0,1-1 0,-1 1 0,0 0 0,0 1 0,0-1 0,0 0 0,0 0 0,0 0 0,2 3 0,16 32 0,-18-34 0,63 170 0,-20-49 0,29 67-1365,-54-140-5461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49.745"/>
    </inkml:context>
    <inkml:brush xml:id="br0">
      <inkml:brushProperty name="width" value="0.05" units="cm"/>
      <inkml:brushProperty name="height" value="0.05" units="cm"/>
    </inkml:brush>
  </inkml:definitions>
  <inkml:trace contextRef="#ctx0" brushRef="#br0">51 73 24575,'0'-2'0,"0"1"0,0-1 0,0 1 0,0-1 0,0 1 0,0 0 0,0-1 0,-1 1 0,1 0 0,-1-1 0,1 1 0,-1 0 0,1-1 0,-1 1 0,0 0 0,1 0 0,-1 0 0,0-1 0,0 1 0,0 0 0,0 0 0,0 0 0,0 1 0,-2-2 0,3 2 0,-1 0 0,1-1 0,-1 1 0,1 0 0,-1 0 0,0 0 0,1 0 0,-1 0 0,1 0 0,-1 0 0,1 0 0,-1 0 0,1 1 0,-1-1 0,1 0 0,-1 0 0,0 0 0,1 1 0,-1-1 0,1 0 0,0 0 0,-2 1 0,1 0 0,0 1 0,0-1 0,0 0 0,0 1 0,0-1 0,0 1 0,0-1 0,0 1 0,0-1 0,0 4 0,-2 3 0,1 1 0,0-1 0,0 1 0,1-1 0,0 1 0,1 0 0,0 0 0,0-1 0,1 1 0,0 0 0,0 0 0,5 13 0,-4-16 0,0-1 0,0 0 0,0 0 0,1 0 0,0 0 0,0 0 0,0 0 0,0-1 0,1 1 0,0-1 0,0 0 0,0 0 0,0-1 0,1 1 0,-1-1 0,1 0 0,0 0 0,0 0 0,0-1 0,9 3 0,-10-4 0,-1 0 0,1-1 0,0 0 0,0 1 0,-1-1 0,1-1 0,0 1 0,-1-1 0,1 1 0,0-1 0,-1 0 0,1 0 0,-1 0 0,1-1 0,-1 0 0,1 1 0,-1-1 0,0 0 0,0 0 0,0-1 0,0 1 0,0-1 0,-1 1 0,1-1 0,2-4 0,1-1 0,0 0 0,0 0 0,-1 0 0,0-1 0,-1 0 0,0 0 0,0-1 0,3-13 0,-5 17 0,-1-1 0,0 1 0,-1 0 0,1 0 0,-1-1 0,-1 1 0,1 0 0,-1-1 0,0 1 0,0 0 0,-1 0 0,0 0 0,0 0 0,0 0 0,-5-8 0,5 11 0,0 0 0,-1-1 0,1 1 0,-1 1 0,0-1 0,1 0 0,-1 1 0,-1-1 0,1 1 0,0 0 0,0 0 0,-1 0 0,1 1 0,-1-1 0,0 1 0,1 0 0,-1 0 0,0 0 0,0 0 0,0 1 0,1-1 0,-1 1 0,0 0 0,0 0 0,0 1 0,-5 0 0,5 0-124,-1 0 0,0 0 0,1 0 0,-1 1 0,1-1 0,0 1-1,-1 0 1,1 0 0,0 1 0,-6 4 0,-1 3-6702</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32.357"/>
    </inkml:context>
    <inkml:brush xml:id="br0">
      <inkml:brushProperty name="width" value="0.05" units="cm"/>
      <inkml:brushProperty name="height" value="0.05" units="cm"/>
    </inkml:brush>
  </inkml:definitions>
  <inkml:trace contextRef="#ctx0" brushRef="#br0">1 277 24575,'0'-5'0,"0"-9"0,0-6 0,0-7 0,6-4 0,4-3 0,7 2 0,6 0 0,5 3 0,7 7 0,5 6 0,6 6 0,3 5 0,1 7 0,2 5 0,-2 1 0,-11 0-8191</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32.899"/>
    </inkml:context>
    <inkml:brush xml:id="br0">
      <inkml:brushProperty name="width" value="0.05" units="cm"/>
      <inkml:brushProperty name="height" value="0.05" units="cm"/>
    </inkml:brush>
  </inkml:definitions>
  <inkml:trace contextRef="#ctx0" brushRef="#br0">0 261 24575,'88'-230'0,"-72"203"0,-16 27 0,0 0 0,0-1 0,1 1 0,-1 0 0,0 0 0,0-1 0,0 1 0,1 0 0,-1 0 0,0 0 0,1-1 0,-1 1 0,0 0 0,1 0 0,-1 0 0,0 0 0,0 0 0,1 0 0,-1 0 0,0-1 0,1 1 0,-1 0 0,0 0 0,1 0 0,-1 0 0,1 0 0,-1 1 0,1-1 0,0 1 0,-1 0 0,1-1 0,-1 1 0,1 0 0,-1-1 0,0 1 0,1 0 0,-1 0 0,0-1 0,1 1 0,-1 0 0,0 0 0,0 0 0,0 0 0,0-1 0,0 2 0,4 36 0,-3 70 0,-2-55 0,-81 956 0,79-981-1365,1-8-5461</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33.686"/>
    </inkml:context>
    <inkml:brush xml:id="br0">
      <inkml:brushProperty name="width" value="0.05" units="cm"/>
      <inkml:brushProperty name="height" value="0.05" units="cm"/>
    </inkml:brush>
  </inkml:definitions>
  <inkml:trace contextRef="#ctx0" brushRef="#br0">993 312 24575,'0'-4'0,"-1"-1"0,1 1 0,-1 0 0,1 0 0,-1 0 0,0 0 0,-1 0 0,1 0 0,-1 0 0,1 0 0,-1 1 0,0-1 0,-1 0 0,-2-3 0,0 2 0,1 0 0,-1 1 0,0 0 0,0 0 0,-1 0 0,1 0 0,-1 1 0,-8-3 0,-7-2 0,-1 0 0,0 2 0,0 1 0,-25-3 0,3 2 0,1 2 0,-1 2 0,1 1 0,-1 3 0,0 1 0,1 2 0,-74 19 0,92-16 0,0 1 0,0 1 0,1 1 0,1 1 0,-44 29 0,51-29 0,1 1 0,0 0 0,1 1 0,0 1 0,1 0 0,0 1 0,2 0 0,-16 29 0,22-34 0,0 0 0,0 0 0,1 0 0,1 1 0,0-1 0,0 1 0,1 0 0,1 0 0,0 0 0,0 0 0,1 0 0,1 1 0,0-1 0,5 21 0,-1-18 0,0 1 0,1 0 0,0-1 0,2 0 0,-1-1 0,2 0 0,0 0 0,1 0 0,0-1 0,17 16 0,-4-8 0,1-1 0,0 0 0,2-2 0,0-1 0,1-1 0,1-2 0,0 0 0,1-2 0,43 12 0,-25-12 0,1-1 0,0-2 0,0-3 0,1-2 0,67-2 0,-64-5 0,-1-2 0,1-3 0,-2-1 0,1-3 0,-1-2 0,-1-2 0,57-28 0,-71 28 0,-1-3 0,0-1 0,-2-1 0,0-1 0,-1-2 0,-2-2 0,0 0 0,-2-2 0,-1-1 0,27-39 0,-42 51 0,0 0 0,-2 0 0,0-1 0,-1 0 0,0-1 0,-2 1 0,0-1 0,3-25 0,-7 33 0,-1 0 0,-1 0 0,1 0 0,-2 0 0,0 0 0,0 0 0,-1 0 0,0 0 0,-1 0 0,0 1 0,0-1 0,-1 1 0,-1 0 0,0 0 0,0 0 0,-8-9 0,0 4 0,0 0 0,0 1 0,-2 1 0,0 0 0,0 1 0,-1 0 0,-1 2 0,0 0 0,0 0 0,-24-8 0,-9-1 0,-1 2 0,-81-15 0,-101-1-1365,131 26-5461</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34.198"/>
    </inkml:context>
    <inkml:brush xml:id="br0">
      <inkml:brushProperty name="width" value="0.05" units="cm"/>
      <inkml:brushProperty name="height" value="0.05" units="cm"/>
    </inkml:brush>
  </inkml:definitions>
  <inkml:trace contextRef="#ctx0" brushRef="#br0">360 1 24575,'-14'36'0,"-189"868"0,137-638 0,64-258 0,-46 201 0,38-149 0,-6 93 0,16-145 0,0-1 0,0 1 0,0 0 0,1 0 0,1-1 0,-1 1 0,1 0 0,6 13 0,-7-17 0,1-1 0,0 0 0,0 0 0,1 1 0,-1-1 0,1-1 0,-1 1 0,1 0 0,0-1 0,0 1 0,0-1 0,1 0 0,-1 0 0,0 0 0,1-1 0,-1 1 0,1-1 0,0 0 0,-1 0 0,5 1 0,31 3 0,-1-1 0,1-2 0,48-4 0,-28 1 0,312 11 0,-262 0 0,149 33 0,-183-23 0,-39-10 0,0-2 0,57 7 0,-92-15 7,0 1 1,1-1-1,-1 0 0,0 0 0,1 0 1,-1 0-1,1-1 0,-1 1 0,0 0 0,1-1 1,-1 1-1,0 0 0,0-1 0,1 0 0,-1 1 1,0-1-1,0 0 0,2-1 0,-3 2 3,1-1-1,-1 0 1,1 0-1,-1 0 0,1 0 1,-1 0-1,0 0 1,1 0-1,-1 0 0,0 0 1,0 0-1,0 0 1,1 0-1,-1 0 0,0 0 1,-1 0-1,1 0 1,0 0-1,0-1 0,-3-6-171,1 1 0,-1-1 0,0 0 0,-9-13 0,6 10-718,-9-18-5946</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34.548"/>
    </inkml:context>
    <inkml:brush xml:id="br0">
      <inkml:brushProperty name="width" value="0.05" units="cm"/>
      <inkml:brushProperty name="height" value="0.05" units="cm"/>
    </inkml:brush>
  </inkml:definitions>
  <inkml:trace contextRef="#ctx0" brushRef="#br0">363 98 24575,'-13'-31'0,"10"22"0,-1 0 0,0 0 0,-1 0 0,0 0 0,-6-9 0,10 18 0,1 0 0,0-1 0,-1 1 0,1 0 0,0-1 0,-1 1 0,1 0 0,0 0 0,-1-1 0,1 1 0,-1 0 0,1 0 0,0 0 0,-1 0 0,1 0 0,-1-1 0,1 1 0,-1 0 0,1 0 0,-1 0 0,1 0 0,0 0 0,-1 0 0,1 1 0,-1-1 0,1 0 0,-1 0 0,1 0 0,0 0 0,-1 0 0,1 1 0,-1-1 0,1 0 0,0 0 0,-1 1 0,1-1 0,0 0 0,-1 0 0,1 1 0,0-1 0,-1 0 0,1 1 0,0-1 0,0 1 0,-1-1 0,1 0 0,0 1 0,-12 23 0,12-23 0,-22 61 0,-23 118 0,27-101 0,-45 203 0,-50 574 0,111-808 148,1-16-527,-1-1 1,-1 0 0,-9 34 0,5-45-6448</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35.579"/>
    </inkml:context>
    <inkml:brush xml:id="br0">
      <inkml:brushProperty name="width" value="0.05" units="cm"/>
      <inkml:brushProperty name="height" value="0.05" units="cm"/>
    </inkml:brush>
  </inkml:definitions>
  <inkml:trace contextRef="#ctx0" brushRef="#br0">336 2 24575,'12'0'0,"-8"-1"0,0 1 0,0 0 0,0 0 0,0 0 0,-1 1 0,1 0 0,7 1 0,-10-1 0,0 0 0,0-1 0,0 1 0,0 0 0,0 0 0,-1-1 0,1 1 0,0 0 0,-1 0 0,1 0 0,0 0 0,-1 0 0,1 0 0,-1 0 0,0 0 0,1 0 0,-1 0 0,0 0 0,1 0 0,-1 0 0,0 1 0,0-1 0,0 0 0,0 0 0,0 0 0,0 0 0,0 0 0,-1 0 0,1 0 0,0 1 0,-1-1 0,1 0 0,-1 1 0,-34 106 0,-5 14 0,-61 414-581,46 8-13,54-537 594,-16 195-38,-80 648-328,48-610 1588,49-238-1215,0 0 0,-1-1 0,1 1 0,0 0 0,0-1 0,0 1 1,0-1-1,0 1 0,1 0 0,-1-1 0,0 1 0,1-1 0,1 4 1,-2-4-4,1-1 1,-1 1 0,1-1 0,-1 1 0,1 0 0,-1-1 0,1 0 0,0 1 0,-1-1-1,1 1 1,0-1 0,-1 0 0,1 1 0,0-1 0,0 0 0,-1 0 0,1 1-1,0-1 1,0 0 0,1 0 0,4-1 16,-1 1-1,1-1 1,-1 0-1,1-1 1,-1 0 0,8-3-1,0 1-9,43-14-11,1 2 0,0 4 0,118-12 0,-19 19-600,161 16 0,156 35-1139,1023 161-3320,-237-29 3074,-1191-169 1957,753 72 2089,-808-80-1769,16 0 610,0 0 0,29-4-1,-56 3-732,1-1-1,-1 1 1,1 0-1,-1-1 1,0 0 0,0 0-1,1 1 1,-1-1-1,0 0 1,0-1 0,3-1-1,-4 3-133,-1-1 0,0 1-1,0 0 1,1 0 0,-1-1 0,0 1-1,0 0 1,0-1 0,0 1 0,1 0-1,-1-1 1,0 1 0,0-1 0,0 1-1,0 0 1,0-1 0,0 1 0,0 0-1,0-1 1,0 1 0,0-1 0,0 1-1,0 0 1,0-1 0,0 1 0,-1-1-1,-11-12 938,-7 2-778,-1 0-1,0 2 0,-25-9 0,16 6-1311,-28-11-5708</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36.383"/>
    </inkml:context>
    <inkml:brush xml:id="br0">
      <inkml:brushProperty name="width" value="0.05" units="cm"/>
      <inkml:brushProperty name="height" value="0.05" units="cm"/>
    </inkml:brush>
  </inkml:definitions>
  <inkml:trace contextRef="#ctx0" brushRef="#br0">25 74 24575,'-2'-1'0,"1"0"0,-1 0 0,1 1 0,0-1 0,-1 0 0,1 0 0,0 0 0,-1-1 0,1 1 0,0 0 0,0 0 0,0-1 0,0 1 0,0 0 0,0-1 0,1 1 0,-1-1 0,0 1 0,1-1 0,-1 0 0,1 1 0,-1-1 0,1 0 0,0 1 0,0-1 0,0 0 0,0 1 0,0-1 0,0 0 0,0 1 0,1-3 0,1 2 0,0 0 0,0 1 0,1-1 0,-1 1 0,0-1 0,1 1 0,-1 0 0,1 0 0,-1 0 0,1 0 0,0 0 0,-1 1 0,1-1 0,0 1 0,5 0 0,73-7-23,0 3-1,81 8 1,-108-2-122,819 49-3821,2 25 1179,-772-67 2814,1608 167-3222,-574-42 5302,-976-116 2694,-160-18-4737,0 0 0,0 0-1,0 0 1,0 0 0,1 0 0,-1 1 0,0-1 0,0 0-1,0 1 1,0-1 0,0 1 0,0-1 0,0 1 0,0 0-1,-1-1 1,1 1 0,0 0 0,0 0 0,0-1 0,-1 1-1,1 0 1,0 0 0,-1 0 0,2 2 0,-2 0 117,1 0 0,0 0 0,-1 0 0,0 1 1,0-1-1,0 0 0,-1 4 0,1 6 2,0 107-183,-6 0 0,-26 153 0,-38 55 0,-22 122 0,73-324 0,-30 167 0,-22-5 0,64-265 0,-35 99 0,35-110-1365</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37.409"/>
    </inkml:context>
    <inkml:brush xml:id="br0">
      <inkml:brushProperty name="width" value="0.05" units="cm"/>
      <inkml:brushProperty name="height" value="0.05" units="cm"/>
    </inkml:brush>
  </inkml:definitions>
  <inkml:trace contextRef="#ctx0" brushRef="#br0">1300 235 24575,'0'-2'0,"-1"0"0,1 0 0,-1-1 0,0 1 0,1 0 0,-1 0 0,0 0 0,0 0 0,0 0 0,0 0 0,-1 0 0,1 0 0,-1 1 0,1-1 0,-1 0 0,1 1 0,-1-1 0,0 1 0,0 0 0,0 0 0,0-1 0,0 1 0,0 0 0,0 0 0,0 1 0,0-1 0,-2 0 0,-10-3 0,0 0 0,-1 1 0,-14-1 0,18 2 0,-88-10 0,-1 4 0,1 4 0,-1 5 0,-181 24 0,240-18 0,0 2 0,1 1 0,0 2 0,1 1 0,-62 32 0,85-36 0,0 1 0,1 0 0,1 1 0,0 1 0,0 0 0,-17 21 0,22-22 0,1 0 0,1 1 0,0-1 0,0 2 0,1-1 0,1 1 0,0-1 0,0 2 0,-3 20 0,5-18 0,1 1 0,0 0 0,2 0 0,0 1 0,1-1 0,0 0 0,1 0 0,2-1 0,7 28 0,-3-22 0,1 0 0,1-1 0,1 0 0,0 0 0,2-1 0,21 26 0,-8-17 0,1-1 0,1-1 0,1-1 0,1-2 0,1-1 0,2-1 0,0-2 0,48 22 0,-22-18 0,2-2 0,1-3 0,0-2 0,1-3 0,1-3 0,0-3 0,111 0 0,-94-10 0,0-3 0,-1-4 0,0-4 0,0-3 0,135-46 0,-146 36 0,-1-3 0,123-73 0,-150 76 0,-1-2 0,-2-2 0,0-2 0,-2-1 0,44-53 0,-68 72 0,-1 0 0,-1-1 0,0-1 0,-1 0 0,-1 0 0,0-1 0,-1 0 0,8-31 0,-13 38 0,0 1 0,-1 0 0,0-1 0,-1 1 0,0-1 0,-1 1 0,0 0 0,0-1 0,-1 1 0,0 0 0,-1 0 0,1 0 0,-2 0 0,0 0 0,0 1 0,0 0 0,-1 0 0,-11-14 0,1 5 0,0 0 0,-2 1 0,0 1 0,-1 1 0,0 0 0,-1 2 0,-32-17 0,-15-2 0,-71-24 0,18 15-149,0 5 0,-3 5 0,0 6 0,-192-14 0,105 38-1092,129 7-4964</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37.801"/>
    </inkml:context>
    <inkml:brush xml:id="br0">
      <inkml:brushProperty name="width" value="0.05" units="cm"/>
      <inkml:brushProperty name="height" value="0.05" units="cm"/>
    </inkml:brush>
  </inkml:definitions>
  <inkml:trace contextRef="#ctx0" brushRef="#br0">512 130 24575,'-1'-4'0,"1"1"0,-1-1 0,0 0 0,0 1 0,0-1 0,-1 1 0,1-1 0,-1 1 0,0 0 0,0-1 0,0 1 0,0 0 0,0 0 0,-1 0 0,1 1 0,-1-1 0,0 1 0,0-1 0,0 1 0,0 0 0,0 0 0,-6-2 0,-6-4 0,-1 1 0,0 0 0,-25-6 0,20 7 0,-1 1 0,1 1 0,-1 0 0,0 2 0,0 0 0,1 2 0,-25 2 0,38-1 0,0 0 0,1 0 0,-1 1 0,0 1 0,0-1 0,1 1 0,0 0 0,-1 1 0,1 0 0,1 0 0,-1 0 0,0 1 0,1 0 0,0 0 0,0 1 0,1-1 0,-1 1 0,1 1 0,1-1 0,-1 1 0,1 0 0,-6 11 0,6-7 19,0-1 0,1 0 0,0 1 0,0 0 0,1 0 0,1 0 0,0-1 0,0 2 0,1-1 0,1 0 0,-1 0 0,2 0 0,0-1 0,0 1 0,1 0 0,0-1 0,7 16 0,-5-15-126,1 0 0,0 0 1,1 0-1,0-1 0,1 0 1,0-1-1,1 0 0,-1 0 1,2-1-1,-1 0 0,1 0 1,0-1-1,1-1 0,0 1 1,13 4-1,16 4-6719</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38.300"/>
    </inkml:context>
    <inkml:brush xml:id="br0">
      <inkml:brushProperty name="width" value="0.05" units="cm"/>
      <inkml:brushProperty name="height" value="0.05" units="cm"/>
    </inkml:brush>
  </inkml:definitions>
  <inkml:trace contextRef="#ctx0" brushRef="#br0">337 353 24575,'-1'-3'0,"0"-1"0,0 1 0,-1 0 0,1 0 0,-1 0 0,0 0 0,0 0 0,0 0 0,0 1 0,0-1 0,-1 1 0,-2-4 0,-8-8 0,8 7 0,0 1 0,-1-1 0,1 1 0,-1 0 0,-1 1 0,1-1 0,-1 1 0,0 1 0,0-1 0,-8-3 0,10 6 0,0 0 0,0 1 0,0-1 0,1 1 0,-1 1 0,0-1 0,0 1 0,-1-1 0,1 1 0,0 1 0,0-1 0,0 1 0,0 0 0,1 0 0,-1 0 0,0 1 0,0 0 0,-4 2 0,0 1 0,1-1 0,-1 2 0,1-1 0,1 1 0,-1 0 0,1 1 0,0 0 0,1 0 0,-1 1 0,1-1 0,1 1 0,0 1 0,0-1 0,0 1 0,1-1 0,1 2 0,-5 14 0,6-18 0,0 1 0,1 0 0,0 0 0,1-1 0,-1 1 0,1 0 0,0 0 0,1 0 0,0 0 0,0 0 0,0-1 0,1 1 0,0 0 0,0-1 0,1 1 0,0-1 0,0 0 0,0 0 0,1 0 0,0 0 0,0-1 0,0 1 0,1-1 0,0 0 0,8 6 0,-10-8 0,0-1 0,1 0 0,-1 1 0,1-1 0,0 0 0,-1-1 0,1 1 0,0-1 0,0 0 0,0 0 0,0 0 0,0 0 0,0-1 0,0 1 0,0-1 0,1 0 0,-1 0 0,0-1 0,6-1 0,-5 1 0,1-1 0,0-1 0,-1 1 0,0-1 0,1 0 0,-1 0 0,0 0 0,0-1 0,-1 0 0,1 0 0,-1 0 0,7-9 0,5-9 0,0 0 0,-2-1 0,-1-1 0,-1 0 0,10-28 0,38-134 0,-42 125 0,-10 37 0,-2 5 0,7-38 0,-14 50 0,-6 15 0,-9 21 0,14-26 0,-26 55 171,-35 99 0,53-126-456,1 1 1,1 0-1,2 0 1,2 1-1,-1 35 1,6-31-6542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50.071"/>
    </inkml:context>
    <inkml:brush xml:id="br0">
      <inkml:brushProperty name="width" value="0.05" units="cm"/>
      <inkml:brushProperty name="height" value="0.05" units="cm"/>
    </inkml:brush>
  </inkml:definitions>
  <inkml:trace contextRef="#ctx0" brushRef="#br0">17 8 24575,'0'-2'0,"-3"-2"0,-1 3 0,1 5 0,0 7 0,1 5 0,1 5 0,3 2 0,1 4 0,1-1 0,-1-5-8191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38.637"/>
    </inkml:context>
    <inkml:brush xml:id="br0">
      <inkml:brushProperty name="width" value="0.05" units="cm"/>
      <inkml:brushProperty name="height" value="0.05" units="cm"/>
    </inkml:brush>
  </inkml:definitions>
  <inkml:trace contextRef="#ctx0" brushRef="#br0">227 213 24575,'8'-34'0,"-1"9"0,-1 0 0,-1-1 0,2-44 0,-7 68 0,1 1 0,-1-1 0,-1 0 0,1 1 0,0-1 0,0 1 0,0-1 0,-1 1 0,1-1 0,-1 1 0,1-1 0,-1 1 0,0 0 0,0-1 0,1 1 0,-1 0 0,0 0 0,0-1 0,-2 0 0,2 1 0,0 1 0,0-1 0,0 1 0,0 0 0,0 0 0,0-1 0,0 1 0,0 0 0,0 0 0,0 0 0,0 0 0,-1 0 0,1 0 0,0 1 0,0-1 0,0 0 0,0 1 0,0-1 0,0 0 0,0 1 0,0-1 0,0 1 0,1-1 0,-1 1 0,0 0 0,0-1 0,0 1 0,1 0 0,-2 1 0,-5 4 0,1 0 0,0 0 0,0 1 0,0 0 0,1 1 0,0-1 0,1 1 0,-1 0 0,2 0 0,-1 0 0,1 1 0,0-1 0,1 1 0,0 0 0,-2 17 0,3-9 0,1 1 0,0-1 0,2 0 0,0 1 0,1-1 0,1 0 0,7 21 0,-2-10 0,-2-8 0,0 1 0,-2 0 0,5 34 0,-10-53 0,0 0 0,0 0 0,0 0 0,0 0 0,0 0 0,0-1 0,-1 1 0,1 0 0,-1 0 0,0 0 0,1 0 0,-1 0 0,0 0 0,0-1 0,0 1 0,0 0 0,-1-1 0,1 1 0,0-1 0,-1 1 0,1-1 0,-1 0 0,1 0 0,-1 1 0,0-1 0,1 0 0,-1 0 0,0-1 0,0 1 0,0 0 0,1 0 0,-1-1 0,0 1 0,0-1 0,-4 0 0,-6 2 0,0-2 0,0 1 0,-1-2 0,-18-2 0,-11-4-1365,2-1-5461</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40.142"/>
    </inkml:context>
    <inkml:brush xml:id="br0">
      <inkml:brushProperty name="width" value="0.05" units="cm"/>
      <inkml:brushProperty name="height" value="0.05" units="cm"/>
    </inkml:brush>
  </inkml:definitions>
  <inkml:trace contextRef="#ctx0" brushRef="#br0">426 1395 24575,'71'-299'0,"-63"265"0,1 1 0,1 0 0,17-36 0,51-91 0,-28 62 0,44-92 0,132-286 0,-226 476 0,0 0 0,0 0 0,0 0 0,0 0 0,0 0 0,0 0 0,0 0 0,0 0 0,0 0 0,0 0 0,0 0 0,0 0 0,0 0 0,0 0 0,-1 0 0,1 0 0,0-1 0,0 1 0,0 0 0,0 0 0,0 0 0,0 0 0,0 0 0,0 0 0,0 0 0,0 0 0,0 0 0,0 0 0,0 0 0,0 0 0,0-1 0,0 1 0,0 0 0,0 0 0,0 0 0,0 0 0,0 0 0,0 0 0,-10 11 0,-13 19 0,-82 140 0,7 5 0,-85 210 0,-117 389 0,239-606 0,-153 441 0,211-598 133,5-13 56,7-19-918,-7 16-229,4-10-5868</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40.518"/>
    </inkml:context>
    <inkml:brush xml:id="br0">
      <inkml:brushProperty name="width" value="0.05" units="cm"/>
      <inkml:brushProperty name="height" value="0.05" units="cm"/>
    </inkml:brush>
  </inkml:definitions>
  <inkml:trace contextRef="#ctx0" brushRef="#br0">106 0 24575,'-3'1'0,"0"-1"0,0 1 0,0 0 0,0 0 0,1 0 0,-1 0 0,0 1 0,1-1 0,-1 1 0,1-1 0,0 1 0,-1 0 0,1 0 0,0 0 0,0 0 0,0 1 0,1-1 0,-1 0 0,0 1 0,1-1 0,-1 1 0,-1 4 0,-3 8 0,0-1 0,-7 28 0,9-28 0,-15 63 0,18-69 0,0 0 0,0 0 0,1-1 0,0 1 0,0 0 0,1 0 0,2 13 0,-2-20 0,-1 0 0,0 1 0,1-1 0,-1 0 0,0 0 0,1 0 0,-1 0 0,1 0 0,0-1 0,-1 1 0,1 0 0,0 0 0,0 0 0,-1 0 0,1-1 0,0 1 0,0 0 0,0-1 0,0 1 0,0-1 0,0 1 0,0-1 0,1 1 0,0-1 0,1 1 0,-1-1 0,0 0 0,0 0 0,0 0 0,1-1 0,-1 1 0,0 0 0,0-1 0,0 1 0,3-2 0,6-3 0,0-1 0,0 0 0,14-11 0,-17 12 0,35-28 305,-30 22-861,1 0-1,25-14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7:41.021"/>
    </inkml:context>
    <inkml:brush xml:id="br0">
      <inkml:brushProperty name="width" value="0.05" units="cm"/>
      <inkml:brushProperty name="height" value="0.05" units="cm"/>
    </inkml:brush>
  </inkml:definitions>
  <inkml:trace contextRef="#ctx0" brushRef="#br0">307 28 24575,'-2'-3'0,"0"1"0,0 0 0,-1 0 0,1-1 0,-1 2 0,0-1 0,1 0 0,-1 0 0,0 1 0,0 0 0,0-1 0,0 1 0,0 1 0,0-1 0,-1 0 0,1 1 0,0-1 0,-6 1 0,4 0 0,1 1 0,-1 0 0,1 1 0,-1-1 0,1 1 0,-1-1 0,1 1 0,0 1 0,-1-1 0,1 0 0,-5 5 0,-7 7 0,1 1 0,1 0 0,0 1 0,-17 26 0,30-41 0,-12 18 0,0 1 0,1 1 0,1 0 0,1 0 0,1 1 0,1 0 0,1 1 0,-4 25 0,9-37 0,1-1 0,0 0 0,1 1 0,0-1 0,0 0 0,1 1 0,1-1 0,0 0 0,4 12 0,-4-15 0,1 0 0,0-1 0,1 1 0,-1-1 0,1 0 0,0 0 0,1 0 0,0-1 0,0 1 0,0-1 0,0 0 0,1-1 0,0 1 0,8 4 0,-7-5 0,1 0 0,1 0 0,-1-1 0,0 0 0,1 0 0,0-1 0,-1 0 0,1-1 0,0 0 0,0 0 0,0-1 0,0 0 0,0-1 0,0 0 0,-1 0 0,1-1 0,0 0 0,-1 0 0,1-1 0,-1 0 0,0-1 0,0 1 0,0-2 0,0 1 0,-1-1 0,12-9 0,-10 6 0,-1 1 0,1-1 0,-1 0 0,0-1 0,-1 0 0,0 0 0,-1 0 0,0-1 0,0 0 0,-1-1 0,0 1 0,-1-1 0,0 0 0,-1 0 0,0 0 0,-1 0 0,0-1 0,-1 1 0,0 0 0,-1-17 0,0 23-52,-1 1-1,0-1 1,0 0-1,0 0 1,0 0-1,-1 1 1,0-1-1,0 1 1,0-1-1,0 1 1,-1 0-1,1 0 1,-1 0-1,0 0 1,-1 0-1,1 1 1,-1-1-1,1 1 1,-1 0-1,0 0 0,0 0 1,-1 1-1,1-1 1,0 1-1,-9-3 1,-10-1-6774</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8:45.638"/>
    </inkml:context>
    <inkml:brush xml:id="br0">
      <inkml:brushProperty name="width" value="0.05" units="cm"/>
      <inkml:brushProperty name="height" value="0.05" units="cm"/>
    </inkml:brush>
  </inkml:definitions>
  <inkml:trace contextRef="#ctx0" brushRef="#br0">54 16 24575,'15'-8'0,"-2"1"0,-12 7 0,-1 1 0,1-1 0,-1 0 0,0 1 0,1-1 0,-1 1 0,0-1 0,0 0 0,1 1 0,-1-1 0,0 1 0,0-1 0,0 1 0,1-1 0,-1 1 0,0-1 0,0 1 0,0-1 0,0 1 0,0-1 0,0 1 0,0-1 0,0 1 0,0-1 0,0 1 0,-1-1 0,1 1 0,0-1 0,0 1 0,0-1 0,-1 1 0,1 0 0,-4 13 0,0 0 0,0 0 0,-9 17 0,-8 24 0,9-9 0,3 1 0,2 0 0,-3 95 0,10-140 0,0 0 0,0 0 0,-1 0 0,1 0 0,1 0 0,-1 0 0,0 0 0,0 0 0,1-1 0,-1 1 0,1 0 0,-1 0 0,1 0 0,0-1 0,0 1 0,0 0 0,0-1 0,0 1 0,0 0 0,0-1 0,0 1 0,1-1 0,-1 0 0,0 0 0,1 1 0,0-1 0,-1 0 0,1 0 0,-1 0 0,1 0 0,0-1 0,0 1 0,0 0 0,-1-1 0,1 1 0,0-1 0,0 0 0,0 0 0,0 0 0,0 0 0,0 0 0,3 0 0,14-1 112,1 0-1,35-8 0,-32 5-960,33-3-1,-41 7-5976</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8:45.995"/>
    </inkml:context>
    <inkml:brush xml:id="br0">
      <inkml:brushProperty name="width" value="0.05" units="cm"/>
      <inkml:brushProperty name="height" value="0.05" units="cm"/>
    </inkml:brush>
  </inkml:definitions>
  <inkml:trace contextRef="#ctx0" brushRef="#br0">35 4 24575,'-3'0'0,"-1"-2"0,1 1 0,0 4 0,0 4 0,2 5 0,0 2 0,1 5 0,-3 2 0,-1 0 0,1 0 0,0-1 0,1-1 0,1-4-8191</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8:46.303"/>
    </inkml:context>
    <inkml:brush xml:id="br0">
      <inkml:brushProperty name="width" value="0.05" units="cm"/>
      <inkml:brushProperty name="height" value="0.05" units="cm"/>
    </inkml:brush>
  </inkml:definitions>
  <inkml:trace contextRef="#ctx0" brushRef="#br0">0 31 24575,'0'-3'0,"0"-4"0,0-3 0,0 0-8191</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8:46.725"/>
    </inkml:context>
    <inkml:brush xml:id="br0">
      <inkml:brushProperty name="width" value="0.05" units="cm"/>
      <inkml:brushProperty name="height" value="0.05" units="cm"/>
    </inkml:brush>
  </inkml:definitions>
  <inkml:trace contextRef="#ctx0" brushRef="#br0">17 53 24575,'-1'0'0,"0"1"0,1-1 0,-1 0 0,0 1 0,1-1 0,-1 1 0,0-1 0,1 1 0,-1-1 0,0 1 0,1-1 0,-1 1 0,1-1 0,-1 1 0,1 0 0,0-1 0,-1 1 0,1 0 0,-1-1 0,1 1 0,0 0 0,0 0 0,-1 0 0,1-1 0,0 1 0,0 0 0,0 1 0,-3 26 0,3-25 0,0 20 0,1 0 0,1 1 0,1-1 0,6 23 0,-3-29 0,-6-17 0,1 0 0,-1 1 0,0-1 0,0 0 0,0 0 0,1 0 0,-1 0 0,0 0 0,0 0 0,0 0 0,1 0 0,-1 0 0,0 0 0,0 0 0,0 0 0,1 0 0,-1 0 0,0 0 0,0 0 0,0 0 0,1 0 0,-1 0 0,0 0 0,0 0 0,0 0 0,0 0 0,1 0 0,-1-1 0,0 1 0,0 0 0,0 0 0,0 0 0,1 0 0,-1 0 0,0-1 0,0 1 0,0 0 0,0 0 0,0 0 0,1-1 0,13-30 0,-9 17 0,5-10 0,1 1 0,1 1 0,21-30 0,-33 52 0,1-1 0,-1 0 0,1 1 0,-1-1 0,0 1 0,1 0 0,-1-1 0,1 1 0,-1-1 0,1 1 0,-1 0 0,1-1 0,-1 1 0,1 0 0,-1-1 0,1 1 0,0 0 0,-1 0 0,1 0 0,-1-1 0,1 1 0,1 0 0,-2 0 0,1 1 0,-1-1 0,1 0 0,-1 1 0,1-1 0,-1 0 0,0 1 0,1-1 0,-1 1 0,1-1 0,-1 1 0,0-1 0,1 1 0,-1-1 0,0 1 0,0-1 0,0 1 0,1-1 0,-1 1 0,0 0 0,6 40 0,-5-24 0,0-15 0,-1 0 0,1 0 0,-1 0 0,1 0 0,0 0 0,0 0 0,0 0 0,0 0 0,0 0 0,0 0 0,0-1 0,1 1 0,-1-1 0,1 1 0,-1-1 0,1 1 0,0-1 0,-1 0 0,1 0 0,0 0 0,0 0 0,0 0 0,0 0 0,0 0 0,0-1 0,0 1 0,0-1 0,0 1 0,0-1 0,0 0 0,0 0 0,1 0 0,-1 0 0,0 0 0,0 0 0,0-1 0,0 1 0,0-1 0,0 1 0,3-2 0,4-2 0,0 1 0,0-1 0,0-1 0,-1 0 0,0 0 0,0 0 0,12-12 0,-6 4 0,1-2 0,-2 0 0,18-26 0,-30 40 0,0 0 0,0 0 0,-1 0 0,1 0 0,-1 0 0,1 0 0,-1 0 0,1 0 0,-1-1 0,1 1 0,-1 0 0,0 0 0,0 0 0,0-1 0,0 1 0,0 0 0,0 0 0,0-1 0,0 1 0,0 0 0,0 0 0,-1 0 0,1-1 0,0 1 0,-1 0 0,1 0 0,-1 0 0,0 0 0,1 0 0,-1 0 0,0 0 0,0 0 0,1 0 0,-1 0 0,0 0 0,0 0 0,0 1 0,0-1 0,0 0 0,0 1 0,0-1 0,0 0 0,-3 0 0,0 0 0,0-1 0,0 1 0,0 0 0,0 0 0,0 0 0,0 1 0,0-1 0,0 1 0,-1 0 0,1 0 0,0 1 0,-5 0 0,4 1 0,0-1 0,0 1 0,1 1 0,-1-1 0,1 1 0,-1-1 0,1 1 0,0 1 0,0-1 0,0 1 0,1-1 0,-1 1 0,1 0 0,0 0 0,0 0 0,-4 9 0,2-3 0,0 0 0,1 0 0,1 0 0,-1 1 0,2 0 0,-4 20 0,6-27-62,0 1 0,0-1 0,1 0 0,-1 0 0,1 0 0,0 0 0,0 0 0,0 0 0,1 0 0,-1 0 0,1 0 0,0 0-1,0 0 1,1-1 0,-1 0 0,1 1 0,-1-1 0,1 0 0,0 0 0,0 0 0,5 3 0,12 9-6764</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8:47.779"/>
    </inkml:context>
    <inkml:brush xml:id="br0">
      <inkml:brushProperty name="width" value="0.05" units="cm"/>
      <inkml:brushProperty name="height" value="0.05" units="cm"/>
    </inkml:brush>
  </inkml:definitions>
  <inkml:trace contextRef="#ctx0" brushRef="#br0">1 409 24575,'1'-6'0,"1"-1"0,-1 1 0,2 0 0,-1 0 0,1 0 0,0 1 0,0-1 0,4-5 0,-2 8 0,-5 11 0,-2 11 0,-9 28 0,6-29 0,1 0 0,-3 31 0,7-49 0,0 0 0,0 0 0,0 0 0,0 1 0,0-1 0,0 0 0,0 0 0,0 0 0,0 0 0,0 0 0,0 1 0,1-1 0,-1 0 0,0 0 0,0 0 0,0 0 0,0 0 0,0 1 0,0-1 0,0 0 0,1 0 0,-1 0 0,0 0 0,0 0 0,0 0 0,0 0 0,0 0 0,1 0 0,-1 0 0,0 0 0,0 0 0,0 0 0,0 1 0,1-1 0,-1 0 0,0 0 0,0 0 0,0-1 0,0 1 0,1 0 0,-1 0 0,0 0 0,0 0 0,0 0 0,0 0 0,0 0 0,1 0 0,-1 0 0,0 0 0,0 0 0,0 0 0,0 0 0,0-1 0,0 1 0,1 0 0,-1 0 0,0 0 0,0 0 0,0 0 0,0 0 0,0-1 0,0 1 0,0 0 0,0 0 0,0 0 0,0 0 0,0-1 0,10-9 0,7-16 0,-2 0 0,-1-1 0,-2-1 0,0-1 0,8-30 0,-8 24 0,-12 35 0,18-49 0,-2-1 0,18-99 0,-34 148 20,0 0 0,0 0 0,1 0 1,-1 1-1,0-1 0,0 0 0,0 0 0,0 0 0,0 0 0,0 0 0,-1 0 0,1 0 0,0 0 0,0 0 0,-1 0 0,0-1 1,1 2-103,-1 0 1,0 0 0,1 1 0,-1-1-1,0 0 1,1 1 0,-1-1-1,1 1 1,-1-1 0,1 0 0,-1 1-1,1-1 1,-1 1 0,1 0 0,-1-1-1,1 1 1,0-1 0,-1 1 0,1 0-1,-1 0 1,-6 11-6745</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8:55.476"/>
    </inkml:context>
    <inkml:brush xml:id="br0">
      <inkml:brushProperty name="width" value="0.05" units="cm"/>
      <inkml:brushProperty name="height" value="0.05" units="cm"/>
    </inkml:brush>
  </inkml:definitions>
  <inkml:trace contextRef="#ctx0" brushRef="#br0">2474 336 24575,'5'-4'0,"-1"-1"0,0 0 0,1 0 0,-2-1 0,1 1 0,-1-1 0,0 1 0,0-1 0,0 0 0,-1-1 0,3-8 0,-5 11 0,1 1 0,-1-1 0,0 1 0,0-1 0,0 1 0,0-1 0,-1 1 0,1-1 0,-1 1 0,0-1 0,0 1 0,0 0 0,-1-1 0,1 1 0,-1 0 0,0 0 0,0 0 0,0 0 0,0 1 0,0-1 0,0 0 0,-6-3 0,-8-8 0,-1 2 0,0 0 0,-1 1 0,-1 1 0,0 1 0,-26-10 0,-123-30 0,105 34 0,0 2 0,-67-3 0,94 14 0,1 2 0,-1 1 0,0 2 0,0 1 0,-43 11 0,19 2 0,1 4 0,1 1 0,1 3 0,-54 33 0,-205 144 0,-36 53 0,24 30 0,286-244 0,2 2 0,2 1 0,2 2 0,-46 77 0,70-102 0,2 0 0,0 1 0,1 1 0,1 0 0,1 0 0,1 0 0,1 1 0,1-1 0,1 1 0,1 0 0,2 0 0,0 1 0,6 41 0,-1-40 3,2 1-1,0-1 1,2 0-1,1-1 1,26 48-1,-17-41 2,2 0-1,2-2 1,46 50 0,-20-33-34,2-3 1,2-2-1,2-2 0,89 49 1,-36-31-181,3-6 1,187 61 0,250 24 43,-393-111 57,1-6 0,1-7 0,0-7 1,0-7-1,250-33 0,-282 13 65,-1-4 0,-1-6 0,-2-5 1,-2-5-1,-2-6 0,-1-5 0,156-95 0,-207 105-22,-1-4 0,64-57 1,-97 74 32,-1-1 0,-1-2 0,-1-1 0,-2-1 0,31-54 0,-47 70 33,-2 0 0,0-1 0,0 0 0,-2 0 0,0-1 0,-2 0 0,0 0 0,-1 0 0,-1 0 0,-1-34 0,-3 30 0,0 1 0,-2 0 0,-1 0 0,-1 0 0,0 1 0,-2 0 0,-1 0 0,0 1 0,-14-22 0,-6-3-9,-2 1-1,-2 1 1,-2 2-1,-78-73 0,-187-123-98,101 104 41,-6 7 0,-388-174 0,304 191-854,176 74-3681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50.398"/>
    </inkml:context>
    <inkml:brush xml:id="br0">
      <inkml:brushProperty name="width" value="0.05" units="cm"/>
      <inkml:brushProperty name="height" value="0.05" units="cm"/>
    </inkml:brush>
  </inkml:definitions>
  <inkml:trace contextRef="#ctx0" brushRef="#br0">1 64 24575,'0'-2'0,"0"0"0,1 0 0,0-1 0,-1 1 0,1 0 0,0 0 0,0 0 0,0 0 0,0 1 0,1-1 0,-1 0 0,0 0 0,1 1 0,-1-1 0,4-2 0,0 0 0,-1 0 0,1 1 0,-1 0 0,11-5 0,-9 6 0,1 0 0,-1 1 0,0 0 0,1 0 0,-1 0 0,1 1 0,-1 0 0,1 0 0,-1 1 0,1 0 0,-1 0 0,0 0 0,1 1 0,-1 0 0,11 5 0,3 1 0,-1 2 0,-1 0 0,28 20 0,-30-18 0,-1 0 0,0 1 0,19 21 0,-31-31 0,0 0 0,-1 0 0,1 1 0,0-1 0,-1 1 0,0-1 0,0 1 0,0 0 0,0 0 0,-1 0 0,1 0 0,-1 0 0,0 0 0,-1 1 0,1-1 0,-1 0 0,1 1 0,-1-1 0,0 0 0,-1 0 0,1 1 0,-2 4 0,0-5 0,0 0 0,-1 0 0,1-1 0,-1 1 0,0 0 0,0-1 0,0 1 0,0-1 0,-1 0 0,1 0 0,-1-1 0,0 1 0,0-1 0,0 1 0,0-1 0,0-1 0,0 1 0,-7 2 0,-8 1 0,-1 0 0,-36 4 0,3-5-1365,4-2-5461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8:56.557"/>
    </inkml:context>
    <inkml:brush xml:id="br0">
      <inkml:brushProperty name="width" value="0.05" units="cm"/>
      <inkml:brushProperty name="height" value="0.05" units="cm"/>
    </inkml:brush>
  </inkml:definitions>
  <inkml:trace contextRef="#ctx0" brushRef="#br0">452 221 24575,'4'-1'0,"-1"-1"0,0 1 0,0-1 0,0 0 0,0 0 0,0 0 0,-1 0 0,1 0 0,-1-1 0,1 1 0,-1-1 0,0 1 0,4-7 0,2 0 0,-3 3 0,4-3 0,-1-1 0,1 1 0,-2-2 0,1 1 0,7-18 0,-14 26 0,0 0 0,0 0 0,0 0 0,-1 0 0,1-1 0,-1 1 0,0 0 0,0 0 0,1 0 0,-1-1 0,-1 1 0,1 0 0,0 0 0,0-1 0,-2-3 0,1 4 0,-1-1 0,1 1 0,-1 0 0,1 0 0,-1 0 0,0 0 0,0 0 0,0 1 0,0-1 0,0 1 0,0-1 0,0 1 0,0-1 0,-1 1 0,1 0 0,0 0 0,-4 0 0,-14-6 0,0 2 0,0 1 0,0 0 0,0 2 0,-1 0 0,-40 2 0,22 3 0,2 2 0,-70 17 0,96-20 0,0 2 0,1-1 0,-1 1 0,1 1 0,-11 6 0,19-10 0,0 0 0,0 0 0,1 0 0,-1 1 0,0-1 0,0 1 0,1-1 0,-1 1 0,1 0 0,0-1 0,-1 1 0,1 0 0,0 0 0,0 0 0,0 0 0,0 0 0,0 0 0,1 0 0,-1 1 0,1-1 0,-1 0 0,1 0 0,0 0 0,0 1 0,0-1 0,0 0 0,0 0 0,0 0 0,1 1 0,-1-1 0,1 0 0,1 3 0,1 2 0,0-1 0,1 0 0,0 0 0,0 0 0,0 0 0,1 0 0,0-1 0,0 0 0,0 0 0,7 4 0,10 7 0,32 17 0,-37-23 0,96 51 0,50 31 0,-157-88 0,-1 0 0,1 0 0,-1 1 0,0 0 0,-1 0 0,8 9 0,-11-13 0,0 0 0,-1 0 0,1 0 0,0 1 0,-1-1 0,1 0 0,-1 0 0,1 1 0,-1-1 0,0 0 0,0 1 0,1-1 0,-1 0 0,0 1 0,0-1 0,0 0 0,0 1 0,-1-1 0,1 0 0,0 1 0,0-1 0,-1 0 0,1 1 0,-1-1 0,1 0 0,-1 0 0,0 1 0,1-1 0,-1 0 0,0 0 0,0 0 0,0 0 0,0 0 0,0 0 0,0 0 0,0-1 0,0 1 0,0 0 0,0 0 0,-2 0 0,-7 4 0,0 0 0,0-1 0,0 0 0,0-1 0,-1 0 0,1-1 0,-15 2 0,-81 2 0,88-5 0,-35 1-341,1-3 0,-1-1-1,-55-11 1,76 5-6485</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8:56.894"/>
    </inkml:context>
    <inkml:brush xml:id="br0">
      <inkml:brushProperty name="width" value="0.05" units="cm"/>
      <inkml:brushProperty name="height" value="0.05" units="cm"/>
    </inkml:brush>
  </inkml:definitions>
  <inkml:trace contextRef="#ctx0" brushRef="#br0">155 1 24575,'0'0'0,"0"0"0,0 0 0,0 0 0,0 1 0,0-1 0,0 0 0,0 0 0,0 0 0,0 1 0,0-1 0,1 0 0,-1 0 0,0 0 0,0 0 0,0 1 0,0-1 0,0 0 0,0 0 0,0 0 0,1 0 0,-1 0 0,0 1 0,0-1 0,0 0 0,0 0 0,1 0 0,-1 0 0,0 0 0,0 0 0,0 0 0,0 0 0,1 0 0,-1 0 0,0 0 0,0 0 0,0 0 0,1 0 0,-1 0 0,0 0 0,0 0 0,0 0 0,1 0 0,-1 0 0,0 0 0,0 0 0,0 0 0,0 0 0,1 0 0,-1 0 0,0 0 0,0 0 0,0-1 0,0 1 0,1 0 0,-1 0 0,0 0 0,0 0 0,0 0 0,0-1 0,0 1 0,0 0 0,1 0 0,-5 17 0,-7 13 0,-17 41 0,-20 84 0,34-89 191,6-25-710,-2-1 0,-20 56 1,20-74-6308</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8:57.257"/>
    </inkml:context>
    <inkml:brush xml:id="br0">
      <inkml:brushProperty name="width" value="0.05" units="cm"/>
      <inkml:brushProperty name="height" value="0.05" units="cm"/>
    </inkml:brush>
  </inkml:definitions>
  <inkml:trace contextRef="#ctx0" brushRef="#br0">3 104 24575,'4'-12'0,"-1"1"0,0-1 0,-1 0 0,-1 0 0,1 0 0,-2-21 0,-5 54 0,1 0 0,0 0 0,2 0 0,0 0 0,2 0 0,0 0 0,1 1 0,2-1 0,0 0 0,1 0 0,1-1 0,10 27 0,-13-42 0,0-1 0,0 0 0,0 0 0,1 0 0,-1 0 0,1 0 0,0 0 0,0-1 0,1 1 0,-1-1 0,1 0 0,6 4 0,-8-6 0,1 0 0,-1 0 0,0 0 0,0 0 0,0 0 0,0-1 0,1 0 0,-1 1 0,0-1 0,0 0 0,1 0 0,-1 0 0,0 0 0,1 0 0,-1-1 0,0 1 0,0-1 0,0 1 0,1-1 0,-1 0 0,0 0 0,0 0 0,0 0 0,0 0 0,0-1 0,0 1 0,-1 0 0,3-3 0,2-2 0,-1 0 0,1 0 0,-1-1 0,-1 0 0,1 0 0,-1 0 0,0-1 0,-1 1 0,3-9 0,19-74 0,-24 89 0,23-105 0,-29 145 0,2 0 0,1 44 0,1-49 0,0 240-1365,1-236-5461</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8:57.586"/>
    </inkml:context>
    <inkml:brush xml:id="br0">
      <inkml:brushProperty name="width" value="0.05" units="cm"/>
      <inkml:brushProperty name="height" value="0.05" units="cm"/>
    </inkml:brush>
  </inkml:definitions>
  <inkml:trace contextRef="#ctx0" brushRef="#br0">84 0 24575,'-3'3'0,"-3"1"0,-2 3 0,-1 3 0,0 2 0,2 6 0,2 2 0,-1 6 0,0 6 0,2 1 0,1 5 0,2 2 0,-3 0 0,0-2 0,0-1 0,1-4 0,1-7-8191</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8:57.912"/>
    </inkml:context>
    <inkml:brush xml:id="br0">
      <inkml:brushProperty name="width" value="0.05" units="cm"/>
      <inkml:brushProperty name="height" value="0.05" units="cm"/>
    </inkml:brush>
  </inkml:definitions>
  <inkml:trace contextRef="#ctx0" brushRef="#br0">0 194 24575,'37'-13'0,"-5"9"0,-1 2 0,55 3 0,19 0 0,-101-2 0,-1 1 0,0-1 0,0 1 0,0-1 0,0 0 0,0 0 0,0 0 0,0 0 0,0-1 0,-1 1 0,1-1 0,0 0 0,-1 0 0,1 0 0,-1 0 0,0 0 0,0 0 0,1-1 0,-1 1 0,-1-1 0,1 0 0,0 1 0,-1-1 0,1 0 0,-1 0 0,0 0 0,0 0 0,0 0 0,-1 0 0,2-4 0,0-6 0,-1 0 0,0 0 0,-1 0 0,0 0 0,-4-25 0,4 38 0,0 0 0,0-1 0,0 1 0,0 0 0,0-1 0,0 1 0,0 0 0,0 0 0,0-1 0,0 1 0,0 0 0,0-1 0,0 1 0,0 0 0,0-1 0,0 1 0,0 0 0,-1 0 0,1-1 0,0 1 0,0 0 0,0 0 0,0-1 0,-1 1 0,1 0 0,0 0 0,0 0 0,-1-1 0,1 1 0,0 0 0,0 0 0,-1 0 0,1 0 0,0 0 0,-1-1 0,-5 11 0,-5 19 0,-3 25 114,3 2 0,-7 85 0,12 114-1821,6-231-5119</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8:58.586"/>
    </inkml:context>
    <inkml:brush xml:id="br0">
      <inkml:brushProperty name="width" value="0.05" units="cm"/>
      <inkml:brushProperty name="height" value="0.05" units="cm"/>
    </inkml:brush>
  </inkml:definitions>
  <inkml:trace contextRef="#ctx0" brushRef="#br0">320 153 24575,'2'-1'0,"1"-1"0,0 1 0,-1-1 0,1 0 0,-1 0 0,0 0 0,1-1 0,-1 1 0,0 0 0,0-1 0,-1 0 0,1 1 0,1-4 0,-1 2 0,0 1 0,0-1 0,0 1 0,-1-1 0,1 0 0,-1 1 0,0-1 0,0 0 0,-1 0 0,1 0 0,-1 0 0,0 0 0,0 0 0,0 0 0,0 1 0,-1-1 0,0 0 0,-1-4 0,1 5 0,0 1 0,0-1 0,-1 1 0,1-1 0,-1 1 0,1 0 0,-1-1 0,0 1 0,0 0 0,0 0 0,-1 0 0,1 0 0,0 1 0,-1-1 0,1 1 0,-1-1 0,1 1 0,-1 0 0,0 0 0,1 0 0,-1 0 0,0 0 0,0 1 0,0 0 0,-3-1 0,-3 1 0,1 0 0,-1 1 0,1 0 0,-1 0 0,1 1 0,0 0 0,-1 1 0,1 0 0,1 0 0,-1 0 0,0 1 0,-11 8 0,5-3 0,1 1 0,-1 1 0,2 0 0,-1 0 0,-14 20 0,19-21 0,0 1 0,1 0 0,1 0 0,0 1 0,0-1 0,1 1 0,1 0 0,0 1 0,1-1 0,0 1 0,-2 24 0,4-29 0,1 1 0,1-1 0,-1 1 0,1 0 0,0-1 0,1 1 0,0-1 0,1 0 0,-1 0 0,2 0 0,-1 0 0,1 0 0,0 0 0,1-1 0,-1 0 0,2 0 0,-1 0 0,10 9 0,-8-10 0,0 0 0,0-1 0,1 0 0,-1 0 0,1-1 0,0 0 0,0 0 0,0-1 0,1 0 0,9 2 0,-15-4 0,-1-1 0,1 1 0,0-1 0,0 0 0,0 1 0,0-2 0,-1 1 0,1 0 0,0 0 0,0-1 0,0 1 0,-1-1 0,1 0 0,0 0 0,-1 0 0,1 0 0,0-1 0,-1 1 0,0-1 0,1 1 0,-1-1 0,0 0 0,0 0 0,0 0 0,0 0 0,0 0 0,0-1 0,-1 1 0,1 0 0,-1-1 0,0 1 0,1-1 0,-1 0 0,1-4 0,-1 4 0,0 1 0,-1-1 0,1 1 0,0 0 0,-1-1 0,0 1 0,0-1 0,0 1 0,0-1 0,0 1 0,0-1 0,-1 1 0,1-1 0,-1 1 0,1-1 0,-1 1 0,0 0 0,0 0 0,-2-3 0,1 2 0,0 1 0,0-1 0,-1 1 0,1-1 0,-1 1 0,1 0 0,-1 0 0,0 0 0,0 0 0,0 1 0,0-1 0,-5-1 0,0 0 0,-1 1 0,1 0 0,-1 0 0,0 1 0,1 0 0,-1 1 0,0 0 0,0 0 0,1 1 0,-11 1 0,13-1 0,1 1 0,-1 0 0,0 0 0,1 0 0,0 1 0,-1-1 0,1 1 0,0 0 0,0 1 0,1-1 0,-1 1 0,1 0 0,0 0 0,0 1 0,-6 7 0,6-5 0,0 0 0,0 1 0,1-1 0,0 1 0,0-1 0,1 1 0,0 0 0,0 0 0,1 0 0,-1 12 0,2-7 0,0 0 0,1-1 0,0 1 0,1 0 0,0-1 0,1 0 0,0 1 0,1-1 0,1 0 0,0-1 0,1 1 0,0-1 0,0 0 0,13 15 0,-13-20-97,0 0-1,0 0 1,1-1-1,-1 0 1,1 0-1,1-1 1,-1 0-1,1 0 1,-1-1-1,1 0 1,0 0-1,0-1 0,17 3 1,4-1-6729</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8:59.220"/>
    </inkml:context>
    <inkml:brush xml:id="br0">
      <inkml:brushProperty name="width" value="0.05" units="cm"/>
      <inkml:brushProperty name="height" value="0.05" units="cm"/>
    </inkml:brush>
  </inkml:definitions>
  <inkml:trace contextRef="#ctx0" brushRef="#br0">245 186 24575,'3'-14'0,"-1"2"0,-2 12 0,-1 0 0,1 1 0,-1-1 0,1 0 0,-1 0 0,1 0 0,0 0 0,-1 0 0,1 0 0,-1 1 0,1-1 0,-1 0 0,1 0 0,0 1 0,-1-1 0,1 0 0,0 0 0,-1 1 0,1-1 0,0 0 0,0 1 0,-1-1 0,1 0 0,0 1 0,0-1 0,-1 1 0,1-1 0,0 1 0,-22 29 0,1 1 0,2 0 0,-23 53 0,16-33 0,-28 69 0,-1 2 0,88-186 0,61-109 0,-20 59 0,104-156 0,-178 269 0,1 0 0,0 0 0,-1 0 0,1 0 0,0 0 0,0 0 0,0 0 0,0 0 0,0 0 0,0 0 0,0 0 0,0 0 0,0 1 0,0-1 0,0 1 0,2-2 0,-3 3 0,0-1 0,1 0 0,-1 0 0,1 0 0,-1 1 0,0-1 0,1 0 0,-1 1 0,0-1 0,1 0 0,-1 1 0,0-1 0,1 0 0,-1 1 0,0-1 0,0 1 0,0-1 0,1 0 0,-1 1 0,0-1 0,0 1 0,0-1 0,0 1 0,0-1 0,0 0 0,0 1 0,0-1 0,0 1 0,0 0 0,-2 49 0,1-44 0,-8 84 0,-19 267 0,28-132-1365,0-191-5461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8:59.562"/>
    </inkml:context>
    <inkml:brush xml:id="br0">
      <inkml:brushProperty name="width" value="0.05" units="cm"/>
      <inkml:brushProperty name="height" value="0.05" units="cm"/>
    </inkml:brush>
  </inkml:definitions>
  <inkml:trace contextRef="#ctx0" brushRef="#br0">12 93 24575,'-3'-3'0,"-1"-4"0,0-3 0,4 0 0,7 1 0,6 0 0,7 1 0,8 2 0,5 2 0,6-1 0,4 0 0,2 1 0,-2 1 0,-2-2 0,-8 1-8191</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8:59.953"/>
    </inkml:context>
    <inkml:brush xml:id="br0">
      <inkml:brushProperty name="width" value="0.05" units="cm"/>
      <inkml:brushProperty name="height" value="0.05" units="cm"/>
    </inkml:brush>
  </inkml:definitions>
  <inkml:trace contextRef="#ctx0" brushRef="#br0">1 100 24575,'7'0'0,"-1"-1"0,1 0 0,0-1 0,0 0 0,7-3 0,17-4 0,330-37 0,3 30 0,-190 15 0,35-2 0,-171-4 308,-34 6-494,1-1 0,0 1 1,0 0-1,0 0 0,1 1 0,-1 0 0,0-1 0,9 2 0,-5 2-6640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9:09.031"/>
    </inkml:context>
    <inkml:brush xml:id="br0">
      <inkml:brushProperty name="width" value="0.05" units="cm"/>
      <inkml:brushProperty name="height" value="0.05" units="cm"/>
    </inkml:brush>
  </inkml:definitions>
  <inkml:trace contextRef="#ctx0" brushRef="#br0">439 206 24575,'34'-27'0,"-25"20"0,0 1 0,0-2 0,-1 1 0,9-11 0,-15 16 0,0-1 0,0 1 0,-1-1 0,1 0 0,-1 0 0,1 0 0,-1 0 0,0 0 0,0 0 0,0 0 0,-1 0 0,1-1 0,-1 1 0,0 0 0,0 0 0,0-1 0,0 1 0,-1-6 0,0 5 0,0 1 0,-1 0 0,1-1 0,-1 1 0,0 0 0,1 0 0,-1 0 0,-1 0 0,1 0 0,0 1 0,-1-1 0,1 1 0,-1-1 0,0 1 0,0 0 0,0 0 0,0 0 0,0 1 0,0-1 0,0 1 0,-1-1 0,1 1 0,-7-1 0,-5-2 0,0 2 0,-1 0 0,1 0 0,-18 1 0,7 1 0,0 1 0,1 1 0,-1 2 0,1 0 0,0 1 0,0 2 0,0 1 0,1 0 0,-39 21 0,59-27 0,-1 1 0,1 0 0,0 0 0,0 0 0,0 1 0,0-1 0,1 1 0,-1 0 0,1 0 0,0 0 0,-3 5 0,5-6 0,0-1 0,0 1 0,0 0 0,1-1 0,-1 1 0,0 0 0,1-1 0,0 1 0,0 0 0,0 0 0,0-1 0,0 1 0,0 0 0,1-1 0,0 1 0,-1 0 0,1-1 0,0 1 0,0 0 0,0-1 0,1 0 0,1 4 0,3 2 0,-1 0 0,2-1 0,-1 0 0,1 0 0,0-1 0,0 0 0,9 6 0,63 36 0,-54-34 0,69 38 0,-43-25 0,-1 2 0,-1 2 0,58 48 0,-100-73 0,-1 0 0,0 0 0,0 1 0,0 0 0,-1 1 0,0-1 0,0 1 0,4 11 0,-7-16 0,-1 0 0,0 0 0,-1 0 0,1 0 0,0 0 0,-1 0 0,1 0 0,-1 0 0,0 0 0,0 0 0,-1 0 0,1 1 0,0-1 0,-1 0 0,0 0 0,0 0 0,0 0 0,0 0 0,0 0 0,-1-1 0,1 1 0,-1 0 0,0-1 0,0 1 0,0-1 0,-4 5 0,-2-1 0,1 0 0,-1-1 0,-1 1 0,1-2 0,-1 1 0,1-1 0,-1-1 0,0 1 0,-1-2 0,1 1 0,-15 1 0,-14 1 0,-59 0 0,74-5 0,-27 2-341,-1-3 0,1-3-1,-79-14 1,83 6-6485</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15.514"/>
    </inkml:context>
    <inkml:brush xml:id="br0">
      <inkml:brushProperty name="width" value="0.05" units="cm"/>
      <inkml:brushProperty name="height" value="0.05" units="cm"/>
    </inkml:brush>
  </inkml:definitions>
  <inkml:trace contextRef="#ctx0" brushRef="#br0">1 193 24575,'1'-12'0,"0"0"0,2 0 0,-1 0 0,2 1 0,-1-1 0,8-14 0,9-31 0,-19 48 0,0 7 0,-1 0 0,0 0 0,1-1 0,-1 1 0,1 0 0,0 0 0,0 0 0,0 0 0,0 0 0,0 0 0,0 0 0,3-3 0,-4 5 0,0 0 0,1 1 0,-1-1 0,0 0 0,1 0 0,-1 0 0,1 0 0,-1 1 0,0-1 0,1 0 0,-1 0 0,0 1 0,0-1 0,1 0 0,-1 1 0,0-1 0,0 0 0,1 1 0,-1-1 0,0 0 0,0 1 0,0-1 0,0 0 0,1 1 0,-1-1 0,0 1 0,0-1 0,0 0 0,0 1 0,0-1 0,0 1 0,0-1 0,0 0 0,0 1 0,0-1 0,-1 1 0,4 19 0,-1 359 0,-4-202 0,2 334 0,1-513 0,-1 1 0,0-1 0,1 0 0,-1 1 0,1-1 0,0 1 0,-1-1 0,1 1 0,0-1 0,0 1 0,0-1 0,0 1 0,0 0 0,1 0 0,-1 0 0,0-1 0,0 1 0,1 0 0,-1 0 0,1 1 0,-1-1 0,1 0 0,-1 0 0,1 1 0,-1-1 0,1 1 0,0-1 0,-1 1 0,1 0 0,2 0 0,9-3 0,0 2 0,24-1 0,-30 2 0,191 8 0,-58-1 0,1207-1-2470,-801-8 1845,-153 3 663,400-2-876,-747 0 893,0 2 366,0-3 0,78-12-1,-108 7 259,-16 7-652,0 0 0,0 0-1,0-1 1,0 1 0,-1 0 0,1 0-1,0-1 1,0 1 0,0 0-1,0 0 1,0 0 0,-1-1 0,1 1-1,0 0 1,0 0 0,0 0 0,-1-1-1,1 1 1,0 0 0,0 0 0,-1 0-1,1 0 1,0 0 0,0 0-1,-1 0 1,1-1 0,0 1 0,0 0-1,-1 0 1,1 0 0,-1 0 0,-32-5 1016,2 4-2408,0 0-5461</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9:09.360"/>
    </inkml:context>
    <inkml:brush xml:id="br0">
      <inkml:brushProperty name="width" value="0.05" units="cm"/>
      <inkml:brushProperty name="height" value="0.05" units="cm"/>
    </inkml:brush>
  </inkml:definitions>
  <inkml:trace contextRef="#ctx0" brushRef="#br0">1 193 24575,'12'-41'0,"-7"24"0,0 0 0,1-1 0,1 2 0,0-1 0,1 1 0,11-16 0,-18 30 0,0 1 0,0 0 0,0-1 0,0 1 0,0 0 0,1 0 0,-1 0 0,0 0 0,1 0 0,-1 0 0,0 0 0,1 0 0,-1 1 0,1-1 0,0 0 0,-1 1 0,1-1 0,-1 1 0,1 0 0,0-1 0,-1 1 0,1 0 0,1 0 0,0 1 0,-1 0 0,1-1 0,-1 1 0,1 0 0,-1 1 0,0-1 0,1 0 0,-1 1 0,0-1 0,0 1 0,0-1 0,0 1 0,2 2 0,4 6 0,-1 0 0,0 0 0,0 1 0,10 21 0,-1 8 0,-1 1 0,-2 0 0,-2 1 0,-2 1 0,5 57 0,-1 218 0,-28-42-1365,13-246-5461</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9:09.701"/>
    </inkml:context>
    <inkml:brush xml:id="br0">
      <inkml:brushProperty name="width" value="0.05" units="cm"/>
      <inkml:brushProperty name="height" value="0.05" units="cm"/>
    </inkml:brush>
  </inkml:definitions>
  <inkml:trace contextRef="#ctx0" brushRef="#br0">326 138 24575,'3'-14'0,"-3"13"0,1 0 0,-1 0 0,1 0 0,-1 0 0,0-1 0,1 1 0,-1 0 0,0 0 0,0 0 0,0-1 0,0 1 0,0 0 0,0 0 0,0 0 0,-1-1 0,1 0 0,-2-1 0,0-1 0,1 1 0,-2 0 0,1 0 0,0 0 0,0 0 0,-1 0 0,0 1 0,0-1 0,1 1 0,-1 0 0,-1-1 0,1 1 0,0 1 0,-6-4 0,-8-2 0,-33-9 0,42 13 0,-13-3 0,-54-15 0,67 20 0,1-1 0,-1 1 0,0 1 0,0 0 0,1 0 0,-1 0 0,-12 3 0,18-3 0,0 1 0,0-1 0,0 1 0,0-1 0,1 1 0,-1 0 0,0 0 0,0 0 0,1 0 0,-1 0 0,0 1 0,1-1 0,-1 0 0,1 1 0,0-1 0,-1 1 0,1-1 0,0 1 0,-2 3 0,2-2 0,0 0 0,1 0 0,-1 0 0,0 0 0,1 0 0,0 1 0,-1-1 0,1 0 0,1 0 0,-1 0 0,1 5 0,2 4 0,1 1 0,0 0 0,0-1 0,12 22 0,2-5 0,2-1 0,0 0 0,2-2 0,1 0 0,33 29 0,40 45 0,-92-96 0,0 1 0,-1 0 0,0 0 0,0 0 0,5 10 0,-8-14 0,1 0 0,-1 0 0,0 0 0,1 0 0,-1 0 0,0 1 0,0-1 0,0 0 0,0 0 0,0 0 0,0 0 0,0 1 0,0-1 0,0 0 0,0 0 0,-1 0 0,1 0 0,0 1 0,-1-1 0,1 0 0,-1 0 0,0 0 0,1 0 0,-1 0 0,0 0 0,1 0 0,-1-1 0,0 1 0,0 0 0,0 0 0,0-1 0,0 1 0,0 0 0,0-1 0,-1 1 0,-5 2 29,1-1-1,-1 0 1,0 0-1,1 0 0,-1-1 1,0 0-1,0-1 1,0 1-1,0-1 1,0-1-1,-10-1 1,-2-1-598,-1-1 0,-31-11 0,10 0-6257</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9:10.038"/>
    </inkml:context>
    <inkml:brush xml:id="br0">
      <inkml:brushProperty name="width" value="0.05" units="cm"/>
      <inkml:brushProperty name="height" value="0.05" units="cm"/>
    </inkml:brush>
  </inkml:definitions>
  <inkml:trace contextRef="#ctx0" brushRef="#br0">1 37 24575,'11'-14'0,"-10"12"0,1 0 0,-1 0 0,1 0 0,0 0 0,-1 0 0,1 0 0,0 1 0,0-1 0,0 1 0,5-3 0,-7 4 0,0 0 0,1 0 0,-1 0 0,0 0 0,0 0 0,0-1 0,1 1 0,-1 0 0,0 0 0,0 0 0,1 0 0,-1 0 0,0 0 0,0 1 0,1-1 0,-1 0 0,0 0 0,0 0 0,0 0 0,1 0 0,-1 0 0,0 0 0,0 0 0,0 0 0,1 1 0,-1-1 0,0 0 0,0 0 0,0 0 0,0 0 0,1 1 0,-1-1 0,0 0 0,0 0 0,0 0 0,0 1 0,0-1 0,0 0 0,0 0 0,1 1 0,-1 14 0,-5 15 0,-7 26 0,3 1 0,2 1 0,3-1 0,2 1 0,11 107 0,73 282 0,-26-154-1365,-51-245-5461</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9:10.757"/>
    </inkml:context>
    <inkml:brush xml:id="br0">
      <inkml:brushProperty name="width" value="0.05" units="cm"/>
      <inkml:brushProperty name="height" value="0.05" units="cm"/>
    </inkml:brush>
  </inkml:definitions>
  <inkml:trace contextRef="#ctx0" brushRef="#br0">1631 0 24575,'-108'33'-463,"1"4"0,2 5-1,3 5 1,1 4 0,-178 121-1,211-120 341,3 3-1,1 2 0,4 4 1,2 1-1,2 4 0,4 1 1,3 3-1,3 2 0,3 2 1,3 2-1,4 1 1,3 2-1,-30 109 0,35-83 149,-28 209-1,49-241 86,3 0 1,4 0 0,16 132-1,-11-172-110,2 0 0,1-1 0,1 0 0,2-1 0,2 0 0,0 0 0,21 32 0,-18-38 0,1-2 0,0 0 0,2-1 0,1 0 0,0-2 0,2 0 0,0-1 0,36 22 0,-21-19-38,0-1 0,2-2 0,0-2 0,77 22 0,-60-25-67,0-2 0,1-3 0,66 1 0,-29-9-17,1-4 1,-1-5-1,0-3 0,116-30 0,-109 15 122,0-4 0,-2-5 0,-2-4 0,-2-5 0,-1-3 0,119-81 0,-144 78 0,-2-2 0,-2-3 0,67-74 0,-86 77 0,-2-2 0,-2-2 0,-3-1 0,40-81 0,-58 96 34,-2-1 0,-2-1-1,-2-1 1,-2 0 0,14-88 0,-23 103-15,-2 1-1,-1-1 1,-1 0-1,-2 0 1,-1 1-1,-1-1 1,-2 1-1,-1 0 1,-1 1-1,-17-41 1,9 36-20,-2 2 0,-1 0 0,-1 0 0,-2 2 0,-1 1 0,-1 0 1,-2 2-1,-54-44 0,6 16 34,-2 2 0,-112-56 0,-344-136 456,-17 43-524,265 111-599,177 59-2636</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9:23.141"/>
    </inkml:context>
    <inkml:brush xml:id="br0">
      <inkml:brushProperty name="width" value="0.05" units="cm"/>
      <inkml:brushProperty name="height" value="0.05" units="cm"/>
    </inkml:brush>
  </inkml:definitions>
  <inkml:trace contextRef="#ctx0" brushRef="#br0">109 350 24575,'-3'-4'0,"1"1"0,-1-1 0,1 0 0,0 0 0,0 0 0,1 0 0,-1 0 0,-1-8 0,-9-18 0,8 68 0,-4 65 0,-33 154 0,32-226 0,9-31 0,0 0 0,0 0 0,-1 0 0,1 0 0,0 0 0,0 0 0,0 0 0,0 1 0,0-1 0,0 0 0,0 0 0,0 0 0,0 0 0,0 0 0,0 0 0,0 0 0,0 0 0,0 0 0,0 0 0,0 0 0,-1 1 0,1-1 0,0 0 0,0 0 0,0 0 0,0 0 0,0 0 0,0 0 0,0 0 0,0 0 0,-1 0 0,1 0 0,0 0 0,0 0 0,0 0 0,0 0 0,0 0 0,0 0 0,0 0 0,0 0 0,-1 0 0,1 0 0,0 0 0,0 0 0,0 0 0,0 0 0,0 0 0,0-1 0,0 1 0,0 0 0,0 0 0,-1 0 0,1 0 0,0 0 0,0 0 0,0 0 0,0 0 0,0 0 0,0 0 0,0 0 0,0-1 0,-3-17 0,-2-56 0,4-1 0,3 1 0,3 0 0,28-138 0,-31 203 0,5-20 0,11-28 0,-15 50 0,0 0 0,0 1 0,1-1 0,-1 0 0,1 1 0,1 0 0,-1 0 0,1 0 0,8-7 0,-11 11 0,0 1 0,0 0 0,0 0 0,0-1 0,0 1 0,0 1 0,0-1 0,0 0 0,0 0 0,0 1 0,1-1 0,-1 1 0,0 0 0,0-1 0,1 1 0,-1 0 0,3 1 0,-1 0 0,0 0 0,0 0 0,0 0 0,0 1 0,0-1 0,0 1 0,0 0 0,5 5 0,3 2 0,0 1 0,-2 0 0,1 1 0,9 13 0,12 18 0,-2 1 0,-1 1 0,-3 1 0,-2 2 0,-1 0 0,-3 2 0,19 69 0,-35-102-341,-1 0 0,0 1-1,1 21 1,-5-4-6485</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9:23.648"/>
    </inkml:context>
    <inkml:brush xml:id="br0">
      <inkml:brushProperty name="width" value="0.05" units="cm"/>
      <inkml:brushProperty name="height" value="0.05" units="cm"/>
    </inkml:brush>
  </inkml:definitions>
  <inkml:trace contextRef="#ctx0" brushRef="#br0">0 211 24575,'0'-4'0,"1"0"0,-1 1 0,1-1 0,0 0 0,0 1 0,0-1 0,0 1 0,1-1 0,-1 1 0,1-1 0,0 1 0,0 0 0,0 0 0,0 0 0,1 0 0,-1 0 0,1 1 0,0-1 0,0 1 0,0-1 0,0 1 0,0 0 0,0 0 0,1 1 0,3-3 0,9-2 0,1 0 0,0 1 0,0 0 0,19-2 0,149-16 0,11-2 0,-191 24 0,1 0 0,0-1 0,0 0 0,0 0 0,-1 0 0,1 0 0,-1-1 0,0 0 0,0 0 0,0 0 0,0-1 0,0 0 0,8-8 0,-13 11 0,0 0 0,1 1 0,-1-1 0,0 1 0,1-1 0,-1 1 0,1-1 0,-1 0 0,1 1 0,-1-1 0,1 1 0,-1 0 0,1-1 0,0 1 0,-1 0 0,1-1 0,-1 1 0,1 0 0,0-1 0,-1 1 0,1 0 0,0 0 0,0 0 0,-1 0 0,1 0 0,0 0 0,-1 0 0,1 0 0,0 0 0,0 0 0,-1 0 0,1 0 0,0 0 0,-1 1 0,1-1 0,0 0 0,-1 0 0,1 1 0,-1-1 0,1 1 0,0-1 0,-1 0 0,1 1 0,-1-1 0,1 1 0,-1-1 0,1 1 0,-1 0 0,1-1 0,-1 1 0,0-1 0,1 1 0,-1 0 0,0-1 0,0 1 0,1 0 0,-1-1 0,0 2 0,2 5 0,0-1 0,0 1 0,-1 0 0,2 11 0,-1 179 0,-4-137 0,3 1 0,12 89 0,-12-147 0,-1 0 0,1-1 0,0 1 0,-1 0 0,1 0 0,1 0 0,-1 0 0,0-1 0,1 1 0,-1 0 0,1-1 0,0 0 0,0 1 0,0-1 0,0 0 0,0 0 0,1 0 0,3 3 0,-2-3 0,0-1 0,-1 1 0,1-1 0,0 0 0,0 0 0,1 0 0,-1-1 0,0 1 0,0-1 0,0 0 0,0 0 0,0-1 0,6 0 0,38-8 0,0-2 0,-2-2 0,70-29 0,-86 28-1365,-6 1-5461</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9:24.149"/>
    </inkml:context>
    <inkml:brush xml:id="br0">
      <inkml:brushProperty name="width" value="0.05" units="cm"/>
      <inkml:brushProperty name="height" value="0.05" units="cm"/>
    </inkml:brush>
  </inkml:definitions>
  <inkml:trace contextRef="#ctx0" brushRef="#br0">146 324 24575,'31'129'0,"-16"-71"0,37 164 0,-52-221 0,2 24 0,-2-25 0,0 0 0,0 1 0,-1-1 0,1 1 0,0-1 0,0 0 0,0 1 0,0-1 0,0 0 0,-1 1 0,1-1 0,0 0 0,0 1 0,0-1 0,-1 0 0,1 1 0,0-1 0,0 0 0,-1 0 0,1 1 0,0-1 0,-1 0 0,1 0 0,0 0 0,-1 1 0,1-1 0,-1 0 0,1 0 0,0 0 0,-1 0 0,1 0 0,0 0 0,-1 0 0,1 0 0,-1 0 0,1 0 0,0 0 0,-1 0 0,1 0 0,-1 0 0,1 0 0,0 0 0,-1 0 0,1 0 0,0-1 0,-1 1 0,1 0 0,0 0 0,-1 0 0,1-1 0,0 1 0,-1 0 0,1 0 0,0-1 0,0 1 0,-1-1 0,-6-5 0,-1-1 0,1 0 0,1 0 0,-1-1 0,1 0 0,1 0 0,0 0 0,-6-12 0,3 5 0,-24-40 0,-42-101 0,62 127 0,3 0 0,0-1 0,2 0 0,1 0 0,-3-51 0,8 68 0,2 1 0,-1 0 0,2 0 0,0 0 0,0 0 0,1 0 0,0 0 0,1 1 0,1 0 0,10-20 0,-12 25 0,1 0 0,-1 1 0,1 0 0,1 0 0,-1 0 0,1 0 0,0 1 0,0-1 0,0 1 0,0 1 0,1-1 0,-1 1 0,1 0 0,0 0 0,0 0 0,0 1 0,1 0 0,-1 0 0,1 1 0,-1 0 0,10-1 0,-5 2 0,-1 1 0,1 0 0,-1 1 0,1 0 0,-1 0 0,1 2 0,-1-1 0,0 1 0,0 0 0,-1 1 0,1 0 0,-1 1 0,0 0 0,-1 0 0,1 1 0,-1 0 0,0 0 0,-1 1 0,0 0 0,0 1 0,-1-1 0,0 1 0,0 0 0,-1 1 0,-1-1 0,1 1 0,3 12 0,-7-18 11,0 1 0,-1 0-1,1 0 1,-1 0 0,0 0-1,0 0 1,0 0 0,-1-1-1,1 1 1,-1 0 0,0 0-1,-1 0 1,1-1 0,-1 1-1,-4 8 1,1-6 8,0-1 0,0 1 0,0-1 0,0 0 0,-1-1 0,0 1 0,0-1 0,-14 8 0,-5 1-361,-1-1 1,0-1 0,-1-2-1,-34 9 1,25-8-6485</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9:24.991"/>
    </inkml:context>
    <inkml:brush xml:id="br0">
      <inkml:brushProperty name="width" value="0.05" units="cm"/>
      <inkml:brushProperty name="height" value="0.05" units="cm"/>
    </inkml:brush>
  </inkml:definitions>
  <inkml:trace contextRef="#ctx0" brushRef="#br0">337 116 24575,'0'-5'0,"-1"0"0,1-1 0,-1 1 0,0 0 0,0 0 0,-1 0 0,0 0 0,1 0 0,-2 0 0,1 1 0,0-1 0,-1 1 0,0-1 0,0 1 0,-1 0 0,1 0 0,-1 0 0,1 1 0,-7-5 0,7 6 0,-1-1 0,1 1 0,-1 0 0,1 0 0,-1 1 0,0-1 0,0 1 0,0 0 0,0 0 0,0 0 0,0 1 0,0-1 0,0 1 0,0 0 0,0 0 0,0 0 0,0 1 0,0-1 0,0 1 0,0 0 0,0 0 0,0 1 0,1-1 0,-1 1 0,-4 2 0,-3 3 0,1 1 0,0 0 0,1 0 0,0 1 0,0 0 0,1 0 0,0 1 0,1 1 0,0-1 0,0 1 0,1 0 0,-5 12 0,-3 13 0,0 1 0,-12 59 0,20-75 0,2 0 0,1 0 0,0 0 0,2 0 0,1 23 0,0-36 0,1-1 0,0 1 0,1-1 0,0 0 0,0 1 0,0-1 0,1 0 0,0 0 0,0-1 0,1 1 0,0-1 0,0 1 0,0-1 0,1 0 0,0-1 0,0 1 0,11 8 0,-6-8 0,0 1 0,0-1 0,0-1 0,1 0 0,0 0 0,0-1 0,0-1 0,1 0 0,-1 0 0,1-1 0,0-1 0,0 0 0,-1 0 0,1-1 0,0-1 0,0 0 0,22-5 0,-26 4 0,-1 0 0,1 0 0,0-1 0,-1 0 0,0 0 0,1-1 0,-1 0 0,-1 0 0,1-1 0,-1 0 0,1 0 0,-1 0 0,-1-1 0,1 0 0,-1 0 0,0 0 0,0-1 0,-1 1 0,0-1 0,0 0 0,-1-1 0,0 1 0,0-1 0,0 1 0,-1-1 0,-1 0 0,2-8 0,-2-1 0,-1 1 0,0-1 0,-1 0 0,-1 1 0,0-1 0,-2 1 0,0-1 0,0 1 0,-2 0 0,0 1 0,-15-28 0,15 30 0,-1 2 0,-1-1 0,0 1 0,-1 0 0,0 1 0,0 0 0,-1 0 0,0 1 0,-1 0 0,0 1 0,0 0 0,-1 1 0,0 0 0,-23-9 0,28 14-195,1 0 0,-1 1 0,0-1 0,1 1 0,-1 1 0,-12 0 0,-4 3-6631</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9:25.358"/>
    </inkml:context>
    <inkml:brush xml:id="br0">
      <inkml:brushProperty name="width" value="0.05" units="cm"/>
      <inkml:brushProperty name="height" value="0.05" units="cm"/>
    </inkml:brush>
  </inkml:definitions>
  <inkml:trace contextRef="#ctx0" brushRef="#br0">1 85 24575,'4'-28'0,"-4"27"0,0 1 0,0 0 0,0 0 0,0-1 0,0 1 0,0 0 0,1 0 0,-1-1 0,0 1 0,0 0 0,0 0 0,0-1 0,1 1 0,-1 0 0,0 0 0,0 0 0,0 0 0,1-1 0,-1 1 0,0 0 0,0 0 0,0 0 0,1 0 0,-1 0 0,0 0 0,0 0 0,1 0 0,-1-1 0,0 1 0,1 0 0,-1 0 0,11 12 0,19 49 0,29 79 0,21 45 0,-77-179 0,0 0 0,0 0 0,1 0 0,0 0 0,6 8 0,-9-13 0,-1 0 0,1-1 0,0 1 0,-1-1 0,1 1 0,0 0 0,-1-1 0,1 1 0,0-1 0,0 1 0,-1-1 0,1 0 0,0 1 0,0-1 0,0 0 0,-1 0 0,1 1 0,0-1 0,0 0 0,0 0 0,0 0 0,0 0 0,-1 0 0,1 0 0,0 0 0,0-1 0,0 1 0,0 0 0,0 0 0,-1-1 0,1 1 0,0 0 0,0-1 0,-1 1 0,1-1 0,0 1 0,0-1 0,-1 1 0,1-1 0,-1 0 0,1 1 0,0-1 0,-1 0 0,1 0 0,5-7 0,-2 1 0,1-1 0,-1 0 0,0 0 0,-1-1 0,4-10 0,11-56 0,-12 50 0,13-61-682,13-130-1,-31 194-6143</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9:25.853"/>
    </inkml:context>
    <inkml:brush xml:id="br0">
      <inkml:brushProperty name="width" value="0.05" units="cm"/>
      <inkml:brushProperty name="height" value="0.05" units="cm"/>
    </inkml:brush>
  </inkml:definitions>
  <inkml:trace contextRef="#ctx0" brushRef="#br0">114 222 24575,'-1'1'0,"0"-1"0,0 0 0,1 1 0,-1-1 0,0 1 0,0-1 0,1 1 0,-1-1 0,0 1 0,1-1 0,-1 1 0,1 0 0,-1-1 0,1 1 0,-1 0 0,1-1 0,-1 1 0,1 0 0,0 0 0,0-1 0,-1 1 0,1 0 0,0 0 0,0 0 0,0-1 0,-1 1 0,1 2 0,-2 27 0,2-27 0,0 166 0,-1 35 0,1-203 0,0 0 0,0 0 0,0 0 0,0 0 0,0 0 0,0 0 0,-1 0 0,1-1 0,0 1 0,0 0 0,-1 0 0,1 0 0,0 0 0,-1-1 0,1 1 0,-2 1 0,-5-9 0,-5-30 0,11 34 0,-50-196 0,43 157 0,2-1 0,-1-77 0,8 108 0,0-1 0,0 1 0,1-1 0,0 1 0,2 0 0,-1 0 0,1 0 0,1 0 0,12-22 0,-14 29 0,0 0 0,0 1 0,1-1 0,0 0 0,0 1 0,0 0 0,1 0 0,-1 0 0,1 1 0,0-1 0,0 1 0,0 0 0,1 1 0,-1-1 0,1 1 0,-1 0 0,1 0 0,0 1 0,-1 0 0,1 0 0,0 0 0,0 1 0,7-1 0,-2 3 0,0-1 0,0 1 0,0 1 0,0 0 0,0 0 0,-1 1 0,1 1 0,-1-1 0,0 2 0,-1-1 0,1 2 0,15 12 0,-16-12 0,-1 1 0,-1-1 0,1 1 0,-1 0 0,-1 1 0,1 0 0,-2 0 0,1 0 0,-1 1 0,0-1 0,-1 1 0,0 0 0,3 16 0,-6-22 14,0 1 1,-1 0-1,0 0 0,1 0 0,-2 0 1,1-1-1,0 1 0,-1 0 0,0 0 0,0 0 1,-1-1-1,1 1 0,-1-1 0,0 1 1,0-1-1,0 1 0,-1-1 0,0 0 0,1 0 1,-1 0-1,-1-1 0,1 1 0,-6 4 1,0-1-205,-1-1 0,0 0 1,0 0-1,0-1 0,-1 0 1,0-1-1,0 0 1,-18 4-1,-11 0-6636</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16.607"/>
    </inkml:context>
    <inkml:brush xml:id="br0">
      <inkml:brushProperty name="width" value="0.05" units="cm"/>
      <inkml:brushProperty name="height" value="0.05" units="cm"/>
    </inkml:brush>
  </inkml:definitions>
  <inkml:trace contextRef="#ctx0" brushRef="#br0">0 1 24575,'0'1'0,"0"0"0,1 0 0,-1-1 0,0 1 0,1 0 0,-1 0 0,1 0 0,-1 0 0,1 0 0,-1-1 0,1 1 0,0 0 0,-1 0 0,1-1 0,0 1 0,0 0 0,-1-1 0,1 1 0,0-1 0,0 1 0,0-1 0,0 0 0,0 1 0,1-1 0,26 9 0,-25-9 0,60 11 0,0-4 0,97 0 0,-73-4 0,1721 39-5831,-1327-35 6227,1188 10-88,-1646-16-158,-18 0 136,1-1-1,0 1 1,0-1-1,0-1 1,0 1-1,0-1 1,0 0-1,0 0 1,0-1 0,7-2-1,-16 2-87,0 1 1,0 0-1,0 0 0,-1 0 0,1 0 1,0 0-1,-1 1 0,-3-1 1,-5 0-190,1 0 0,-1 1 0,1 1 0,-1 0 1,1 0-1,-19 6 0,27-7-9,1 1-1,0 0 1,-1 0 0,1 0-1,0 0 1,0 0 0,-1 0-1,1 0 1,0 1 0,0-1-1,0 1 1,1 0 0,-1-1-1,0 1 1,1 0 0,-1 0-1,1 0 1,-1 0 0,1 1-1,0-1 1,0 0-1,0 0 1,0 1 0,0-1-1,1 0 1,-1 1 0,1-1-1,0 1 1,-1-1 0,1 1-1,0-1 1,0 1 0,1-1-1,-1 1 1,0-1 0,2 5-1,4 12 1,1-1 0,1-1 0,0 1 0,11 16 0,17 38 0,-20-29 0,-2 1 0,10 60 0,6 94 0,-24-155 0,0 0 0,-2 0 0,-1 0 0,-5 58 0,1-99 0,1 1 0,-1-1 0,0 1 0,0 0 0,0-1 0,0 1 0,0-1 0,-1 0 0,1 1 0,-1-1 0,0 0 0,1 0 0,-1 0 0,0 0 0,0 0 0,0-1 0,0 1 0,-1 0 0,1-1 0,0 0 0,-1 1 0,1-1 0,-5 1 0,-7 3 0,0-1 0,0 0 0,-20 1 0,12-1 0,-54 8 17,0-3-1,-88-1 0,-157-17-147,234 5 10,-75-3-1856,8 1-4034</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9:26.648"/>
    </inkml:context>
    <inkml:brush xml:id="br0">
      <inkml:brushProperty name="width" value="0.05" units="cm"/>
      <inkml:brushProperty name="height" value="0.05" units="cm"/>
    </inkml:brush>
  </inkml:definitions>
  <inkml:trace contextRef="#ctx0" brushRef="#br0">52 444 24575,'0'-120'0,"-21"297"0,-10 138 0,31-260 0,1-34 0,-1-18 0,0-8 0,1-95 0,-1-34 0,20-148 0,-16 252 0,25-133 0,-25 148 0,0-1 0,1 1 0,1 1 0,1-1 0,0 1 0,0 0 0,2 1 0,10-15 0,-17 25 0,1 0 0,-1 0 0,1 0 0,-1 1 0,1-1 0,0 1 0,0 0 0,0 0 0,0 0 0,1 0 0,-1 0 0,0 1 0,1 0 0,-1-1 0,1 1 0,-1 0 0,1 1 0,0-1 0,-1 1 0,1-1 0,0 1 0,0 0 0,-1 1 0,1-1 0,0 1 0,-1-1 0,1 1 0,0 0 0,-1 0 0,1 1 0,-1-1 0,0 1 0,1 0 0,-1 0 0,0 0 0,0 0 0,0 0 0,0 1 0,2 2 0,8 8 0,0 1 0,-1 1 0,-1-1 0,0 2 0,-1 0 0,10 22 0,42 107 0,-57-131 0,68 199 0,-64-182 0,-2 1 0,-2-1 0,0 1 0,-1 63 0,-6-70-1365,-3-7-5461</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9:26.988"/>
    </inkml:context>
    <inkml:brush xml:id="br0">
      <inkml:brushProperty name="width" value="0.05" units="cm"/>
      <inkml:brushProperty name="height" value="0.05" units="cm"/>
    </inkml:brush>
  </inkml:definitions>
  <inkml:trace contextRef="#ctx0" brushRef="#br0">24 69 24575,'-3'0'0,"-1"-3"0,-3-1 0,0-3 0,5 0 0,4 1 0,6-1 0,7 1 0,6 0 0,6 0 0,7 0 0,6 1 0,6 1 0,-6 2-8191</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9:27.314"/>
    </inkml:context>
    <inkml:brush xml:id="br0">
      <inkml:brushProperty name="width" value="0.05" units="cm"/>
      <inkml:brushProperty name="height" value="0.05" units="cm"/>
    </inkml:brush>
  </inkml:definitions>
  <inkml:trace contextRef="#ctx0" brushRef="#br0">66 331 24575,'0'-1'0,"0"-1"0,0 1 0,0 0 0,-1 0 0,1-1 0,0 1 0,-1 0 0,1 0 0,-1 0 0,1-1 0,-1 1 0,-1-1 0,-2 1 0,2 11 0,1 17 0,6 54 0,1-13 0,-4-14 0,1 40 0,-9 102 0,6-189 0,0-1 0,-1-1 0,0 1 0,1 0 0,-2-1 0,1 1 0,-1-1 0,1 1 0,-1-1 0,-5 8 0,7-13 0,0 0 0,0 0 0,0 1 0,-1-1 0,1 0 0,0 0 0,0 0 0,-1 1 0,1-1 0,0 0 0,-1 0 0,1 0 0,0 0 0,0 0 0,-1 0 0,1 0 0,0 0 0,-1 1 0,1-1 0,0 0 0,-1 0 0,1 0 0,0-1 0,-1 1 0,1 0 0,0 0 0,0 0 0,-1 0 0,1 0 0,0 0 0,-1 0 0,1 0 0,0-1 0,0 1 0,-1 0 0,1 0 0,0 0 0,0-1 0,-1 1 0,1 0 0,0 0 0,0-1 0,0 1 0,0 0 0,-1 0 0,1-1 0,0 1 0,0 0 0,0 0 0,0-1 0,0 1 0,0 0 0,0-1 0,0 1 0,0 0 0,0-1 0,0 1 0,-7-22 0,-4-38 0,3-1 0,3 0 0,2 0 0,3-1 0,3 1 0,2 0 0,3 0 0,3 0 0,2 1 0,21-58 0,-26 94 0,20-40 0,-26 58 0,1 1 0,1 0 0,-1 0 0,1 0 0,-1 0 0,1 0 0,1 1 0,-1 0 0,1 0 0,-1 0 0,1 0 0,0 1 0,7-4 0,-10 6 0,1 0 0,0 0 0,0 1 0,0-1 0,0 1 0,0 0 0,0 0 0,0 0 0,0 0 0,0 0 0,0 0 0,0 1 0,0 0 0,0-1 0,0 1 0,0 0 0,-1 1 0,1-1 0,0 0 0,-1 1 0,1-1 0,-1 1 0,1 0 0,-1 0 0,4 3 0,4 6 0,0 0 0,-1 0 0,15 23 0,-24-34 0,9 14 0,0 1 0,-2-1 0,0 1 0,0 1 0,-1-1 0,-1 1 0,-1 0 0,0 0 0,-1 1 0,1 27 0,-4-34 0,0-1 0,-1 1 0,1 0 0,-2 0 0,0 0 0,0 0 0,-1-1 0,0 1 0,0-1 0,-1 0 0,-1 0 0,1 0 0,-1-1 0,-1 1 0,0-1 0,0 0 0,0-1 0,-1 0 0,-8 7 0,5-6-124,-1 0 0,0-1 0,0 0 0,-1-1 0,1-1 0,-1 0-1,-1 0 1,1-1 0,0 0 0,-18 1 0,2-1-6702</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9:27.706"/>
    </inkml:context>
    <inkml:brush xml:id="br0">
      <inkml:brushProperty name="width" value="0.05" units="cm"/>
      <inkml:brushProperty name="height" value="0.05" units="cm"/>
    </inkml:brush>
  </inkml:definitions>
  <inkml:trace contextRef="#ctx0" brushRef="#br0">1 184 24575,'1'0'0,"-1"1"0,1-1 0,0 0 0,-1 1 0,1-1 0,0 1 0,-1-1 0,1 1 0,0-1 0,-1 1 0,1-1 0,-1 1 0,1 0 0,-1-1 0,1 1 0,-1 0 0,1-1 0,-1 1 0,0 0 0,1 0 0,-1-1 0,0 1 0,0 0 0,0 0 0,1 0 0,-1-1 0,0 2 0,3 26 0,-3-24 0,14 254 0,-10 19 0,-4-247 0,0-45 0,8-320 0,-3 273 0,2 1 0,4 0 0,24-83 0,-33 139 0,2-10 0,1 1 0,1 0 0,12-22 0,-17 33 0,0 1 0,1 0 0,-1-1 0,1 1 0,0 0 0,-1 0 0,1 0 0,0 0 0,0 0 0,0 0 0,1 1 0,-1-1 0,0 1 0,1-1 0,-1 1 0,1 0 0,-1 0 0,1 0 0,-1 0 0,1 1 0,0-1 0,0 1 0,-1-1 0,1 1 0,0 0 0,0 0 0,3 1 0,2 1 0,0 1 0,0 0 0,0 0 0,0 1 0,-1 0 0,0 0 0,0 1 0,0 0 0,10 9 0,3 5 0,28 34 0,-18-17-1365,-4-3-5461</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9:28.020"/>
    </inkml:context>
    <inkml:brush xml:id="br0">
      <inkml:brushProperty name="width" value="0.05" units="cm"/>
      <inkml:brushProperty name="height" value="0.05" units="cm"/>
    </inkml:brush>
  </inkml:definitions>
  <inkml:trace contextRef="#ctx0" brushRef="#br0">27 35 24575,'-5'0'0,"-6"0"0,3 0 0,5-3 0,6-1 0,9 1 0,8-3 0,9 0 0,8 1 0,7 2 0,4 0 0,1 2 0,-9 0-8191</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9:28.325"/>
    </inkml:context>
    <inkml:brush xml:id="br0">
      <inkml:brushProperty name="width" value="0.05" units="cm"/>
      <inkml:brushProperty name="height" value="0.05" units="cm"/>
    </inkml:brush>
  </inkml:definitions>
  <inkml:trace contextRef="#ctx0" brushRef="#br0">0 54 24575,'0'-2'0,"4"-37"0,-4 38 0,0 1 0,0-1 0,0 0 0,0 0 0,1 1 0,-1-1 0,0 0 0,1 1 0,-1-1 0,0 0 0,1 1 0,-1-1 0,1 1 0,-1-1 0,1 0 0,0 1 0,-1-1 0,2 0 0,-2 1 0,1 0 0,0 0 0,-1 0 0,1 0 0,0 0 0,-1 1 0,1-1 0,0 0 0,-1 0 0,1 0 0,0 1 0,-1-1 0,1 0 0,0 0 0,-1 1 0,1-1 0,-1 1 0,1-1 0,-1 1 0,1-1 0,-1 1 0,1-1 0,-1 1 0,1 0 0,3 4 0,0 0 0,-1 0 0,0 0 0,0 0 0,-1 0 0,1 1 0,-1-1 0,2 7 0,10 50 0,-12-50 0,12 80-273,-4 1 0,-4 1 0,-4-1 0,-15 143 0,11-209-6553</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9:28.710"/>
    </inkml:context>
    <inkml:brush xml:id="br0">
      <inkml:brushProperty name="width" value="0.05" units="cm"/>
      <inkml:brushProperty name="height" value="0.05" units="cm"/>
    </inkml:brush>
  </inkml:definitions>
  <inkml:trace contextRef="#ctx0" brushRef="#br0">228 106 24575,'19'-39'0,"-10"18"0,16-25 0,-66 111 0,-105 93 0,79-90 0,64-65 0,-1 1 0,1-1 0,0 1 0,1 0 0,-1 0 0,-3 8 0,5-11 0,1 0 0,0 0 0,-1 0 0,1 0 0,0 1 0,0-1 0,0 0 0,0 0 0,0 0 0,0 0 0,0 1 0,0-1 0,1 0 0,-1 0 0,0 0 0,1 0 0,-1 0 0,1 0 0,-1 0 0,1 0 0,-1 0 0,1 0 0,0 0 0,0 0 0,-1 0 0,1 0 0,0 0 0,0-1 0,0 1 0,0 0 0,2 1 0,15 8 0,0-1 0,0-1 0,1 0 0,29 7 0,8 4 0,-18-5 114,-1 3 0,42 24 0,-65-32-328,0 1 1,0 0 0,-1 0-1,0 2 1,-1-1 0,0 2-1,19 26 1,-20-21-6613</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9:29.127"/>
    </inkml:context>
    <inkml:brush xml:id="br0">
      <inkml:brushProperty name="width" value="0.05" units="cm"/>
      <inkml:brushProperty name="height" value="0.05" units="cm"/>
    </inkml:brush>
  </inkml:definitions>
  <inkml:trace contextRef="#ctx0" brushRef="#br0">0 339 24575,'4'-9'0,"-1"0"0,-1 0 0,0-1 0,0 1 0,-1-1 0,1-17 0,-1 6 0,-1 212 0,1-150 0,15 256 0,-15-293 0,-1 1 0,0 1 0,1 0 0,0 0 0,0-1 0,3 8 0,-4-13 0,0 0 0,0 0 0,0 0 0,0 0 0,0-1 0,0 1 0,0 0 0,0 0 0,0 0 0,0 0 0,0 0 0,0 0 0,0 0 0,0 0 0,0 0 0,0 0 0,0 0 0,0 0 0,0 0 0,0 0 0,0-1 0,0 1 0,0 0 0,0 0 0,0 0 0,0 0 0,0 0 0,0 0 0,0 0 0,0 0 0,0 0 0,0 0 0,0 0 0,1 0 0,-1 0 0,0 0 0,0 0 0,0 0 0,0 0 0,0 0 0,0 0 0,0 0 0,0 0 0,0 0 0,0 0 0,0 0 0,0 0 0,0 0 0,0 0 0,1 0 0,-1 0 0,0 0 0,0 0 0,0 0 0,0 0 0,0 0 0,0 0 0,0 0 0,0 0 0,0 0 0,0 0 0,0 0 0,0 0 0,0 0 0,0 1 0,3-12 0,0-15 0,0-121 0,8-107 0,-7 221 0,2-1 0,0 1 0,3 0 0,0 1 0,21-45 0,-25 66 0,0 0 0,2 1 0,-1 0 0,1 0 0,1 0 0,-1 1 0,2 0 0,-1 1 0,16-12 0,-21 17 0,0 1 0,0 0 0,0 0 0,1 0 0,-1 1 0,1-1 0,-1 1 0,1 0 0,0 0 0,-1 0 0,1 0 0,0 1 0,0 0 0,-1-1 0,1 1 0,0 1 0,0-1 0,-1 0 0,1 1 0,0 0 0,0 0 0,-1 0 0,1 0 0,-1 1 0,1-1 0,-1 1 0,0 0 0,0 0 0,1 0 0,-1 0 0,0 1 0,-1-1 0,5 6 0,-1-2 0,0 1 0,0 0 0,-1 1 0,-1-1 0,1 1 0,-1 0 0,0 0 0,-1 1 0,0-1 0,0 1 0,-1-1 0,0 1 0,0 0 0,-1 0 0,0 0 0,-1 0 0,0 0 0,0 0 0,-1 0 0,0 0 0,-1-1 0,0 1 0,-4 13 0,1-9 0,0 1 0,-1-1 0,-1 1 0,0-2 0,0 1 0,-2-1 0,1 0 0,-2-1 0,1 0 0,-1 0 0,-1-1 0,0-1 0,-21 15 0,23-18-195,-1-1 0,0 0 0,-1 0 0,1-1 0,-1 0 0,-13 2 0,4-2-6631</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9:29.493"/>
    </inkml:context>
    <inkml:brush xml:id="br0">
      <inkml:brushProperty name="width" value="0.05" units="cm"/>
      <inkml:brushProperty name="height" value="0.05" units="cm"/>
    </inkml:brush>
  </inkml:definitions>
  <inkml:trace contextRef="#ctx0" brushRef="#br0">73 1 24575,'-1'9'0,"0"0"0,-1 0 0,0-1 0,-1 1 0,0 0 0,0-1 0,-6 11 0,-9 24 0,9-9 0,2 1 0,1 0 0,1 0 0,1 66 0,6-43 0,2 0 0,15 67 0,-10-86-1365,-1-9-5461</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9:29.981"/>
    </inkml:context>
    <inkml:brush xml:id="br0">
      <inkml:brushProperty name="width" value="0.05" units="cm"/>
      <inkml:brushProperty name="height" value="0.05" units="cm"/>
    </inkml:brush>
  </inkml:definitions>
  <inkml:trace contextRef="#ctx0" brushRef="#br0">0 477 24575,'1'1'0,"0"-1"0,0 0 0,0 1 0,0-1 0,-1 1 0,1-1 0,0 1 0,-1-1 0,1 1 0,0 0 0,-1-1 0,1 1 0,-1 0 0,1-1 0,-1 1 0,1 0 0,-1 0 0,1-1 0,-1 1 0,0 0 0,1 0 0,-1 1 0,7 24 0,-6-24 0,74 414 0,-73-402 0,-1-9 0,0 0 0,0 0 0,0 0 0,-1 0 0,0 0 0,0 0 0,-1 0 0,0 6 0,-2-12 0,-1-8 0,-3-10 0,1-14 0,1 0 0,2 0 0,1 0 0,1 0 0,6-53 0,37-163 0,-17 138 0,53-147 0,-73 246 0,-3 5 0,0-1 0,1 1 0,0-1 0,0 1 0,1 0 0,0 0 0,0 1 0,1-1 0,-1 1 0,12-11 0,-15 16 0,0 1 0,0-1 0,0 1 0,0-1 0,0 1 0,0-1 0,1 1 0,-1 0 0,0 0 0,0-1 0,0 1 0,1 0 0,-1 0 0,0 0 0,0 0 0,0 1 0,1-1 0,-1 0 0,0 0 0,0 1 0,0-1 0,0 1 0,0-1 0,1 1 0,-1-1 0,0 1 0,0 0 0,0-1 0,0 1 0,-1 0 0,1 0 0,0 0 0,0 0 0,0-1 0,0 3 0,5 4 0,-1 0 0,0 1 0,6 13 0,-9-16 0,22 43 0,33 97 0,-50-123 0,-1 0 0,-1 0 0,-1 0 0,-1 1 0,-2 0 0,0-1 0,-2 28 0,-1-39 0,0 0 0,0 0 0,-1-1 0,-1 0 0,0 1 0,0-1 0,-1-1 0,0 1 0,-1-1 0,0 1 0,0-2 0,-1 1 0,0-1 0,-10 9 0,9-10 0,1 0 0,-1-1 0,0-1 0,-1 1 0,0-1 0,1 0 0,-1-1 0,-1 0 0,1-1 0,-1 0 0,1 0 0,-1-1 0,0 0 0,0-1 0,-17 1 0,22-3 0,0 0 0,-1 0 0,1 0 0,0-1 0,0 0 0,0 0 0,0 0 0,1 0 0,-6-4 0,8 5 0,1 0 0,0 0 0,-1 0 0,1 0 0,0 0 0,0 0 0,0-1 0,0 1 0,0 0 0,0-1 0,0 1 0,0-1 0,0 1 0,0-3 0,1 3 0,0 0 0,0 0 0,0 0 0,0 0 0,0 0 0,0-1 0,0 1 0,0 0 0,1 0 0,-1 0 0,0 0 0,1 0 0,-1 0 0,1 0 0,-1 0 0,1 0 0,-1 0 0,1 0 0,0 0 0,0 0 0,-1 1 0,1-1 0,2-1 0,-1 0 0,0 1 0,1-1 0,-1 1 0,0 0 0,1 0 0,-1 0 0,1 0 0,0 0 0,-1 1 0,1-1 0,0 1 0,-1-1 0,1 1 0,0 0 0,0 0 0,-1 1 0,1-1 0,0 0 0,0 1 0,-1 0 0,1-1 0,-1 1 0,1 0 0,-1 0 0,1 1 0,-1-1 0,4 3 0,4 2 0,0 1 0,-1 0 0,1 0 0,-2 1 0,10 10 0,8 15-69,-2 1-1,-1 1 0,32 66 0,-32-56-1016,-5-11-5740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26.346"/>
    </inkml:context>
    <inkml:brush xml:id="br0">
      <inkml:brushProperty name="width" value="0.05" units="cm"/>
      <inkml:brushProperty name="height" value="0.05" units="cm"/>
    </inkml:brush>
  </inkml:definitions>
  <inkml:trace contextRef="#ctx0" brushRef="#br0">0 27 24575,'0'-22'0,"0"18"0,0 15 0,0 356-1365,0-345-5461</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9:30.805"/>
    </inkml:context>
    <inkml:brush xml:id="br0">
      <inkml:brushProperty name="width" value="0.05" units="cm"/>
      <inkml:brushProperty name="height" value="0.05" units="cm"/>
    </inkml:brush>
  </inkml:definitions>
  <inkml:trace contextRef="#ctx0" brushRef="#br0">125 364 24575,'-2'-2'0,"1"0"0,-1 0 0,0 0 0,0 0 0,1 0 0,0 0 0,-1 0 0,1 0 0,0-1 0,0 1 0,-1-4 0,2 5 0,0 0 0,0 0 0,0 0 0,0 0 0,0 0 0,1 1 0,-1-1 0,0 0 0,1 0 0,-1 0 0,0 0 0,1 0 0,-1 1 0,1-1 0,0 0 0,-1 1 0,1-1 0,-1 0 0,1 1 0,0-1 0,0 0 0,-1 1 0,1-1 0,0 1 0,0 0 0,0-1 0,-1 1 0,1 0 0,0-1 0,0 1 0,0 0 0,0 0 0,0 0 0,1-1 0,39-8 0,-25 7 0,0-1 0,-1-1 0,1-1 0,22-10 0,-36 14 0,1 0 0,0-1 0,-1 1 0,1-1 0,-1 0 0,1 0 0,-1 0 0,0 0 0,0 0 0,0 0 0,0-1 0,0 1 0,0-1 0,-1 1 0,1-1 0,-1 1 0,0-1 0,0 0 0,0 0 0,0 0 0,0 0 0,-1 0 0,1 0 0,-1 0 0,0 0 0,1 0 0,-2 0 0,1 0 0,-1-4 0,0 1 0,-1 0 0,0 0 0,-1 0 0,1 0 0,-1 1 0,0 0 0,-1-1 0,1 1 0,-1 0 0,0 0 0,0 1 0,-1-1 0,1 1 0,-1 0 0,-8-5 0,2 2 0,1 0 0,-1 1 0,-1 0 0,1 1 0,-1 0 0,-22-5 0,30 9 0,0 0 0,-1 0 0,1 1 0,0-1 0,-1 1 0,1 0 0,0 0 0,-1 1 0,1-1 0,0 1 0,-1 0 0,1 0 0,0 1 0,0-1 0,0 1 0,0 0 0,0 0 0,-6 4 0,6-2 0,0 0 0,-1 1 0,1-1 0,1 1 0,-1 0 0,1 0 0,0 0 0,0 0 0,0 0 0,1 1 0,-1 0 0,1-1 0,-1 8 0,-2 10 0,1 1 0,1-1 0,0 1 0,2-1 0,1 1 0,5 34 0,-3-39 0,2 1 0,0-1 0,1 1 0,1-2 0,1 1 0,0-1 0,1 0 0,12 19 0,-14-29 0,0 0 0,1-1 0,0 1 0,0-1 0,1-1 0,-1 1 0,2-1 0,-1-1 0,0 1 0,1-1 0,0-1 0,0 0 0,1 0 0,-1-1 0,1 0 0,-1-1 0,1 1 0,0-2 0,14 1 0,-15-1 0,-1-1 0,0 0 0,1-1 0,-1 0 0,0 0 0,1 0 0,-1-1 0,0-1 0,0 1 0,0-1 0,-1-1 0,1 1 0,-1-1 0,0-1 0,0 1 0,0-1 0,0-1 0,-1 1 0,0-1 0,0 0 0,-1 0 0,1-1 0,6-10 0,-3-1 0,-1 0 0,-1-1 0,0 1 0,-2-1 0,0-1 0,-1 1 0,3-36 0,-4-7 0,-5-70 0,13 218 0,-10-75 0,23 359 0,-11-253 0,32 132 0,-32-209 0,-36-106 0,-27-131 0,35 109 0,3-1 0,4 0 0,7-170 0,2 255 0,10-113 0,-9 106 0,0 0 0,1-1 0,1 1 0,-1 0 0,2 1 0,-1-1 0,12-18 0,-14 27 0,-1 0 0,0 0 0,1 0 0,-1 0 0,1 0 0,0 1 0,0-1 0,-1 0 0,1 1 0,0-1 0,1 1 0,-1 0 0,0 0 0,0 0 0,0 0 0,1 0 0,-1 0 0,0 0 0,1 1 0,-1-1 0,1 1 0,-1 0 0,1 0 0,-1 0 0,1 0 0,-1 0 0,1 0 0,-1 1 0,0-1 0,1 1 0,-1 0 0,0-1 0,1 1 0,-1 0 0,0 0 0,0 1 0,0-1 0,4 3 0,3 3 0,0 0 0,-1 1 0,0 0 0,0 1 0,-1-1 0,0 1 0,7 12 0,-2 1 0,0 0 0,-1 1 0,-1 1 0,-1-1 0,-1 1 0,8 45 0,-13-54 0,-1 0 0,-1 0 0,0 0 0,-1 0 0,0 0 0,-2 0 0,1 0 0,-2 0 0,0 0 0,-1-1 0,0 1 0,-12 24 0,12-32-170,0 0-1,-1 0 0,0 0 1,0 0-1,-1-1 0,0 0 1,-11 9-1,-10 4-6655</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9:31.139"/>
    </inkml:context>
    <inkml:brush xml:id="br0">
      <inkml:brushProperty name="width" value="0.05" units="cm"/>
      <inkml:brushProperty name="height" value="0.05" units="cm"/>
    </inkml:brush>
  </inkml:definitions>
  <inkml:trace contextRef="#ctx0" brushRef="#br0">1 1 24575,'9'3'0,"5"0"0,4 1 0,-2 2 0,-6 0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9:16.856"/>
    </inkml:context>
    <inkml:brush xml:id="br0">
      <inkml:brushProperty name="width" value="0.05" units="cm"/>
      <inkml:brushProperty name="height" value="0.05" units="cm"/>
    </inkml:brush>
  </inkml:definitions>
  <inkml:trace contextRef="#ctx0" brushRef="#br0">573 287 24575,'5'-4'0,"-1"0"0,1 0 0,-1 0 0,0-1 0,-1 0 0,1 0 0,-1 0 0,1 0 0,4-11 0,-2 4 0,-2 5 0,-1 0 0,1 1 0,-2-1 0,1 0 0,-1 0 0,0-1 0,-1 1 0,1 0 0,-1-1 0,-1 1 0,0 0 0,0-1 0,0 1 0,-2-9 0,1 11 0,0 0 0,-1 0 0,0 0 0,1 0 0,-1 1 0,-1-1 0,1 1 0,-1-1 0,0 1 0,0 0 0,0 0 0,0 0 0,-1 1 0,0-1 0,0 1 0,0 0 0,0 0 0,0 0 0,0 0 0,-1 1 0,-8-4 0,3 3 0,-1 0 0,1 1 0,0 0 0,-1 1 0,1 0 0,-1 1 0,1 0 0,-1 0 0,0 1 0,1 1 0,0 0 0,-1 0 0,1 1 0,0 0 0,-11 6 0,-1 1 0,0 1 0,0 0 0,1 2 0,1 1 0,-28 23 0,25-15 0,1 0 0,0 1 0,2 1 0,1 0 0,1 2 0,1 0 0,2 1 0,0 1 0,2 0 0,1 1 0,-11 42 0,17-49 0,2 0 0,0 0 0,1 1 0,2 0 0,0-1 0,2 1 0,2 24 0,0-29 0,1 0 0,0-1 0,1 1 0,1-1 0,1 0 0,1 0 0,0-1 0,1 0 0,15 22 0,-10-21 0,1-1 0,0 0 0,1-1 0,1-1 0,0 0 0,1-2 0,0 0 0,1 0 0,0-2 0,1-1 0,0 0 0,1-1 0,0-1 0,0-2 0,0 0 0,1-1 0,27 2 0,-31-5 0,0 0 0,1-2 0,-1 0 0,1-1 0,-1-1 0,0-1 0,0 0 0,0-1 0,20-9 0,-24 7 0,-1 0 0,-1 0 0,1-1 0,-1 0 0,0-1 0,-1-1 0,0 0 0,0 0 0,-1-1 0,-1-1 0,0 1 0,10-18 0,-8 9 0,-2 0 0,0-1 0,-1 0 0,-1 0 0,-1-1 0,-1 0 0,-1 0 0,0-1 0,-2 1 0,-1-25 0,-2 4 0,-2 1 0,-1-1 0,-3 1 0,-16-57 0,11 58 0,-31-73 0,35 97 0,-1 1 0,0-1 0,-1 2 0,-1-1 0,-1 1 0,-21-22 0,27 32-114,1 0 1,-1 1-1,0 0 0,0 0 0,0 0 1,-1 1-1,0-1 0,1 2 0,-1-1 1,0 1-1,-11-2 0,-21 0-6712</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9:17.211"/>
    </inkml:context>
    <inkml:brush xml:id="br0">
      <inkml:brushProperty name="width" value="0.05" units="cm"/>
      <inkml:brushProperty name="height" value="0.05" units="cm"/>
    </inkml:brush>
  </inkml:definitions>
  <inkml:trace contextRef="#ctx0" brushRef="#br0">1 216 24575,'1'-9'0,"1"0"0,1 0 0,0 0 0,0 0 0,0 0 0,1 1 0,1-1 0,-1 1 0,10-11 0,-9 10 0,1-2 0,1 1 0,0 0 0,1 1 0,0 0 0,1 0 0,-1 1 0,2 0 0,12-9 0,-18 14 0,0 1 0,-1 0 0,1 0 0,0 0 0,1 1 0,-1 0 0,0-1 0,0 1 0,0 1 0,1-1 0,-1 1 0,1-1 0,-1 1 0,0 1 0,1-1 0,-1 0 0,0 1 0,1 0 0,-1 0 0,0 0 0,0 1 0,0 0 0,0-1 0,0 1 0,0 0 0,5 4 0,0 2 0,1 0 0,-1 1 0,0 0 0,-1 0 0,0 1 0,-1 0 0,0 0 0,0 1 0,-1 0 0,6 15 0,5 17 0,17 64 0,-31-95 0,17 61 0,-9-28 0,2-1 0,1 0 0,29 57 0,-41-96-136,1-1-1,-1 1 1,1-1-1,1 0 1,-1 0-1,0 0 1,1-1-1,0 1 0,4 3 1,10 3-6690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9:17.551"/>
    </inkml:context>
    <inkml:brush xml:id="br0">
      <inkml:brushProperty name="width" value="0.05" units="cm"/>
      <inkml:brushProperty name="height" value="0.05" units="cm"/>
    </inkml:brush>
  </inkml:definitions>
  <inkml:trace contextRef="#ctx0" brushRef="#br0">32 0 24575,'-1'0'0,"0"0"0,-1 0 0,1 0 0,0 0 0,0 1 0,0-1 0,0 0 0,0 1 0,0-1 0,0 0 0,0 1 0,0 0 0,0-1 0,0 1 0,0-1 0,0 1 0,0 0 0,0 0 0,1-1 0,-1 1 0,-1 1 0,1 1 0,0-1 0,0 0 0,0 1 0,0-1 0,0 0 0,0 1 0,1-1 0,-1 1 0,1 3 0,-1 4 0,1 1 0,1 0 0,2 16 0,1-5 0,1-1 0,0 1 0,2-1 0,1 0 0,13 25 0,-15-33 0,0-1 0,2-1 0,-1 1 0,2-1 0,-1 0 0,2-1 0,-1 0 0,1-1 0,19 15 0,-25-22 0,-1 0 0,1 0 0,0 0 0,-1 0 0,1-1 0,0 1 0,0-1 0,0 0 0,0 0 0,0 0 0,0-1 0,1 1 0,-1-1 0,0 0 0,0 0 0,0-1 0,0 1 0,8-3 0,-7 1 0,-1 0 0,0 0 0,0 0 0,-1 0 0,1-1 0,0 0 0,-1 1 0,0-1 0,1-1 0,-1 1 0,0 0 0,-1-1 0,1 1 0,0-1 0,-1 0 0,0 0 0,2-6 0,2-6 0,-1 0 0,0 0 0,-1 0 0,-1-1 0,-1 0 0,0-18 0,-4-103 0,-2 108-1365,0 6-5461</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9:17.892"/>
    </inkml:context>
    <inkml:brush xml:id="br0">
      <inkml:brushProperty name="width" value="0.05" units="cm"/>
      <inkml:brushProperty name="height" value="0.05" units="cm"/>
    </inkml:brush>
  </inkml:definitions>
  <inkml:trace contextRef="#ctx0" brushRef="#br0">0 216 24575,'1'-1'0,"-1"0"0,1-1 0,-1 1 0,1-1 0,-1 1 0,1 0 0,0-1 0,-1 1 0,1 0 0,0 0 0,0 0 0,0-1 0,0 1 0,0 0 0,0 0 0,0 0 0,1 1 0,-1-1 0,0 0 0,0 0 0,1 1 0,-1-1 0,0 1 0,1-1 0,-1 1 0,1-1 0,2 1 0,4-2 0,0 0 0,0 1 0,14 0 0,-7 2 0,-1 0 0,19 5 0,-24-4 0,1 0 0,-1 0 0,0-1 0,1 0 0,-1-1 0,1 0 0,-1-1 0,13-1 0,-21 1 0,0 1 0,0 0 0,0-1 0,0 1 0,0-1 0,0 1 0,0-1 0,0 1 0,0-1 0,0 0 0,0 1 0,-1-1 0,1 0 0,0 0 0,0 0 0,-1 1 0,1-1 0,0 0 0,-1 0 0,1 0 0,-1 0 0,0 0 0,1-3 0,0 2 0,-1-1 0,0 1 0,0-1 0,0 0 0,0 1 0,0-1 0,-1 0 0,1 1 0,-1-1 0,-1-2 0,-1-5 0,-2 1 0,1-1 0,-1 1 0,-7-10 0,4 7 0,0 1 0,-1 1 0,0-1 0,-18-14 0,24 22 0,0 1 0,0 0 0,0 0 0,0 1 0,-1-1 0,1 1 0,0-1 0,-1 1 0,1 0 0,-5-1 0,6 2 0,-1 0 0,1 0 0,0 0 0,0 0 0,0 1 0,0-1 0,0 0 0,0 1 0,0 0 0,0-1 0,0 1 0,0 0 0,0 0 0,1 0 0,-1 0 0,0 1 0,0-1 0,1 0 0,-2 2 0,-2 3 19,0-1 0,0 1 0,1 0 0,0 1 0,1-1 0,-1 1 0,1-1 0,0 1 0,1 0 0,0 0 0,0 0 0,0 1 0,1-1 0,0 0 0,1 1 0,-1-1 0,2 9 0,0-1-233,0-1 1,2 1 0,-1-1-1,2 0 1,0 0 0,1 0-1,10 23 1,3-5-6613</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9:18.209"/>
    </inkml:context>
    <inkml:brush xml:id="br0">
      <inkml:brushProperty name="width" value="0.05" units="cm"/>
      <inkml:brushProperty name="height" value="0.05" units="cm"/>
    </inkml:brush>
  </inkml:definitions>
  <inkml:trace contextRef="#ctx0" brushRef="#br0">11 28 24575,'-3'-6'0,"-1"-5"0,0 0-8191</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9:18.649"/>
    </inkml:context>
    <inkml:brush xml:id="br0">
      <inkml:brushProperty name="width" value="0.05" units="cm"/>
      <inkml:brushProperty name="height" value="0.05" units="cm"/>
    </inkml:brush>
  </inkml:definitions>
  <inkml:trace contextRef="#ctx0" brushRef="#br0">61 195 24575,'33'47'0,"-14"-20"0,16 29 0,-29-45 0,-1 0 0,-1 0 0,0 0 0,0 0 0,-1 1 0,3 17 0,-6-27 0,0 1 0,1-1 0,-1 0 0,0 0 0,0 0 0,0 0 0,0 0 0,0 1 0,-1-1 0,1 0 0,-1 0 0,1 0 0,-1 0 0,0 0 0,0 0 0,0 0 0,0 0 0,0 0 0,0-1 0,0 1 0,-1 0 0,1-1 0,-1 1 0,1 0 0,-1-1 0,1 0 0,-5 3 0,4-3 0,-1 0 0,0-1 0,0 1 0,0-1 0,0 1 0,0-1 0,0 0 0,0 0 0,0 0 0,0 0 0,1-1 0,-1 1 0,0-1 0,0 0 0,0 1 0,0-1 0,1-1 0,-1 1 0,-5-3 0,1-1 0,0 1 0,1-1 0,-1 0 0,1-1 0,1 0 0,-1 0 0,1 0 0,-1 0 0,2-1 0,-1 0 0,1 0 0,0 0 0,1 0 0,-1-1 0,1 0 0,1 1 0,0-1 0,0 0 0,-2-14 0,3 9 0,1 0 0,0 1 0,0-1 0,1 1 0,1-1 0,0 1 0,0 0 0,2-1 0,-1 1 0,2 1 0,-1-1 0,9-13 0,-7 14 0,0 0 0,1 1 0,1 0 0,0 1 0,0-1 0,1 1 0,0 1 0,0 0 0,1 0 0,0 1 0,1 0 0,-1 0 0,1 1 0,1 1 0,-1 0 0,1 1 0,0 0 0,0 0 0,0 2 0,0-1 0,0 2 0,1-1 0,-1 2 0,1-1 0,-1 2 0,1 0 0,-1 0 0,0 1 0,1 1 0,20 7 0,-29-9 0,0 0 0,-1 1 0,1-1 0,-1 1 0,0 0 0,0 0 0,1 1 0,-1-1 0,0 0 0,-1 1 0,6 5 0,-7-6 0,0-1 0,-1 1 0,1-1 0,0 1 0,-1 0 0,1-1 0,-1 1 0,1-1 0,-1 1 0,0 0 0,0 0 0,0-1 0,0 1 0,0 0 0,0-1 0,0 1 0,0 0 0,-1-1 0,1 1 0,-1 0 0,1-1 0,-1 1 0,0-1 0,0 1 0,1-1 0,-1 1 0,0-1 0,-2 3 0,-2 2 0,1 0 0,0 1 0,0-1 0,0 1 0,1 0 0,0 1 0,0-1 0,1 0 0,0 1 0,0 0 0,1-1 0,-1 1 0,2 0 0,-1-1 0,1 1 0,1 0 0,-1 0 0,1 0 0,1-1 0,-1 1 0,1-1 0,1 1 0,-1-1 0,1 0 0,1 1 0,-1-2 0,1 1 0,0 0 0,1-1 0,-1 0 0,1 0 0,7 7 0,-3-5 0,0 0 0,1-1 0,0 0 0,0 0 0,0-1 0,1-1 0,0 0 0,0 0 0,0-1 0,1 0 0,-1-1 0,13 2 0,-19-4 0,1 0 0,-1 0 0,0-1 0,0 0 0,0 0 0,1 0 0,-1-1 0,0 0 0,0 0 0,0 0 0,0 0 0,0-1 0,0 0 0,0 0 0,0 0 0,-1-1 0,1 0 0,-1 1 0,0-2 0,0 1 0,0 0 0,0-1 0,0 0 0,-1 0 0,0 0 0,1 0 0,-2 0 0,1-1 0,4-8 0,-5 6 0,1-1 0,-1 1 0,-1-1 0,0 0 0,0 1 0,0-1 0,-1 0 0,0 0 0,0 0 0,-1 1 0,0-1 0,-4-13 0,3 12 0,-1 1 0,0-1 0,0 1 0,-1 0 0,0 0 0,0 0 0,-1 1 0,0-1 0,0 1 0,-13-13 0,17 19 0,0 1 0,0-1 0,0 0 0,0 0 0,0 0 0,0 1 0,0-1 0,0 0 0,-1 1 0,1-1 0,0 1 0,0 0 0,0-1 0,-1 1 0,1 0 0,0 0 0,-3-1 0,3 2 0,0-1 0,0 0 0,0 1 0,0-1 0,1 0 0,-1 1 0,0-1 0,0 1 0,0-1 0,1 1 0,-1-1 0,0 1 0,1 0 0,-1 0 0,0-1 0,1 1 0,-1 0 0,0 1 0,-1 2 0,0 0 0,1 0 0,0 0 0,0 0 0,0 0 0,0 0 0,0 1 0,1-1 0,0 6 0,1 12 0,2 0 0,0-1 0,11 34 0,26 63 0,-24-74 0,15 42 0,26 73 0,-48-127 0,-1 0 0,-2 0 0,3 34 0,-8-58 0,-1-1 0,0 1 0,0-1 0,-1 1 0,0-1 0,0 0 0,-1 1 0,-3 7 0,4-12 0,0 1 0,-1-1 0,0 0 0,0 0 0,1 0 0,-2 0 0,1-1 0,0 1 0,-1-1 0,1 1 0,-1-1 0,0 0 0,1 0 0,-1 0 0,0 0 0,0 0 0,-1-1 0,1 1 0,-4 0 0,-2 0 0,-1 0 0,1 0 0,0-1 0,-1-1 0,1 0 0,-1 0 0,1 0 0,-1-1 0,1-1 0,0 0 0,-1 0 0,1-1 0,0 0 0,0 0 0,1-1 0,-1 0 0,-8-6 0,5 2 0,0 0 0,1 0 0,-1-1 0,1-1 0,1 0 0,0 0 0,1-1 0,-1 0 0,2-1 0,-12-21 0,12 17-227,2 0-1,0-1 1,0 0-1,2-1 1,-4-25-1,2-19-6598</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9:19.368"/>
    </inkml:context>
    <inkml:brush xml:id="br0">
      <inkml:brushProperty name="width" value="0.05" units="cm"/>
      <inkml:brushProperty name="height" value="0.05" units="cm"/>
    </inkml:brush>
  </inkml:definitions>
  <inkml:trace contextRef="#ctx0" brushRef="#br0">73 570 24575,'-1'-2'0,"-14"-13"0,12 10 0,11 7 0,13 13 0,0 0 0,-2 1 0,0 1 0,27 31 0,-31-32 0,19 26 0,-31-38 0,0 0 0,0 1 0,-1 0 0,1 0 0,-1 0 0,0 0 0,0 0 0,-1 0 0,1 0 0,-1 1 0,0 7 0,-1-12 0,0-1 0,0 0 0,0 0 0,0 0 0,0 0 0,0 1 0,0-1 0,-1 0 0,1 0 0,0 0 0,0 0 0,0 0 0,0 1 0,0-1 0,-1 0 0,1 0 0,0 0 0,0 0 0,0 0 0,0 0 0,-1 0 0,1 0 0,0 0 0,0 0 0,0 0 0,-1 0 0,1 0 0,0 0 0,0 0 0,0 0 0,-1 0 0,1 0 0,0 0 0,0 0 0,0 0 0,-1 0 0,1 0 0,0 0 0,0 0 0,0 0 0,0 0 0,-1-1 0,1 1 0,0 0 0,0 0 0,0 0 0,0 0 0,0 0 0,-1 0 0,1-1 0,0 1 0,0 0 0,0 0 0,0 0 0,0-1 0,0 1 0,-11-10 0,10 10 0,-16-18 0,0-2 0,0 0 0,2-1 0,-18-31 0,-40-97 0,58 115 0,2-1 0,2 0 0,-9-47 0,16 62 0,1 0 0,1 0 0,1-1 0,1 1 0,0-1 0,2 1 0,6-32 0,-6 45 0,0 0 0,0 0 0,0 1 0,1-1 0,0 1 0,0 0 0,1 0 0,0 0 0,0 0 0,0 0 0,1 1 0,8-8 0,-9 9 0,1 1 0,-1 1 0,0-1 0,1 0 0,0 1 0,0 0 0,0 0 0,0 1 0,0-1 0,0 1 0,0 0 0,0 1 0,0-1 0,0 1 0,1 0 0,-1 0 0,10 2 0,-3 0 0,1 1 0,-1 1 0,0 0 0,0 1 0,-1 0 0,1 1 0,-1 0 0,0 1 0,-1 0 0,1 0 0,-2 1 0,1 1 0,-1 0 0,0 0 0,-1 1 0,0 0 0,0 0 0,10 20 0,-13-22 0,-1 1 0,0 0 0,0 0 0,0 0 0,-2 1 0,1-1 0,-1 1 0,0 0 0,-1 0 0,0-1 0,-1 1 0,0 0 0,0 0 0,-1 0 0,0 0 0,-1 0 0,0-1 0,-1 1 0,0-1 0,0 0 0,-1 1 0,0-1 0,-1-1 0,-8 14 0,0-7 0,-1-1 0,-1 0 0,0 0 0,0-1 0,-2-2 0,-30 19 0,-15 11 0,61-41 0,0 1 0,0-1 0,0 1 0,0 0 0,0 0 0,0 0 0,0-1 0,0 1 0,1 0 0,-1 0 0,0 0 0,1 0 0,-1 0 0,1 0 0,-1 0 0,0 3 0,1-4 0,0 1 0,0-1 0,0 1 0,0-1 0,1 1 0,-1-1 0,0 1 0,0-1 0,1 1 0,-1-1 0,0 1 0,0-1 0,1 0 0,-1 1 0,0-1 0,1 1 0,-1-1 0,1 0 0,-1 1 0,1-1 0,-1 0 0,0 0 0,1 1 0,-1-1 0,2 0 0,4 2 0,0 0 0,1-1 0,-1 0 0,10 1 0,-16-2 0,35 4 0,0 1 0,60 18 0,-77-17 0,-1 0 0,0 1 0,0 1 0,-1 0 0,0 2 0,-1-1 0,17 15 0,-28-21 0,-1 0 0,0 0 0,0 0 0,0 1 0,0-1 0,0 1 0,-1 0 0,1 0 0,-1 0 0,0 0 0,0 0 0,-1 0 0,1 0 0,-1 1 0,1 5 0,-2-8 0,0 1 0,0 0 0,0 0 0,-1-1 0,1 1 0,-1 0 0,0 0 0,1-1 0,-1 1 0,-1-1 0,1 1 0,0-1 0,0 1 0,-1-1 0,0 0 0,1 1 0,-1-1 0,0 0 0,0 0 0,0 0 0,0-1 0,0 1 0,-1 0 0,1-1 0,-5 3 0,-5 2 0,0-1 0,0 0 0,-1-1 0,0 0 0,1-1 0,-2-1 0,1 0 0,0 0 0,-26-1 0,21-2 0,0 0 0,0-1 0,0-1 0,0-1 0,0-1 0,-29-11 0,17 0-1365,9 1-5461</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9:20.590"/>
    </inkml:context>
    <inkml:brush xml:id="br0">
      <inkml:brushProperty name="width" value="0.05" units="cm"/>
      <inkml:brushProperty name="height" value="0.05" units="cm"/>
    </inkml:brush>
  </inkml:definitions>
  <inkml:trace contextRef="#ctx0" brushRef="#br0">0 124 24575,'16'-6'0,"0"0"0,0 2 0,0-1 0,1 2 0,21-2 0,-31 4 0,1 1 0,-1 0 0,1 1 0,-1 0 0,1 0 0,-1 0 0,0 1 0,1 0 0,-1 1 0,0-1 0,0 1 0,-1 1 0,1-1 0,7 6 0,14 13 0,0 0 0,30 34 0,-46-42 0,0 0 0,0 0 0,-2 1 0,0 0 0,-1 1 0,10 21 0,-18-33 0,1-1 0,-1 0 0,0 0 0,0 1 0,-1-1 0,1 0 0,-1 1 0,1-1 0,-1 0 0,0 1 0,-1-1 0,1 1 0,0-1 0,-1 0 0,0 1 0,0-1 0,0 0 0,0 0 0,0 0 0,-3 4 0,2-4 0,0 0 0,-1 0 0,0 0 0,0-1 0,1 1 0,-1-1 0,-1 1 0,1-1 0,0 0 0,-1 0 0,1-1 0,-1 1 0,1-1 0,-1 1 0,0-1 0,1 0 0,-7 0 0,4 0 0,1-1 0,-1 1 0,0-1 0,1 0 0,-1-1 0,0 1 0,1-1 0,-1 0 0,1-1 0,-1 1 0,1-1 0,0 0 0,0-1 0,-1 1 0,2-1 0,-1 0 0,0 0 0,-6-6 0,8 6 0,0 0 0,0 0 0,1 0 0,-1 0 0,1-1 0,0 1 0,0-1 0,0 0 0,0 0 0,0 1 0,1-1 0,0 0 0,0 0 0,0-1 0,0 1 0,1 0 0,-1 0 0,1 0 0,0 0 0,0-1 0,1 1 0,-1 0 0,1 0 0,0 0 0,2-6 0,3-4 0,0 1 0,0 0 0,1 0 0,1 1 0,0 0 0,1 0 0,18-18 0,-3 6 0,1 2 0,34-25 0,-15 19 0,-40 26 0,-1 0 0,0 1 0,0 0 0,1-1 0,-1 1 0,1 0 0,-1 1 0,1-1 0,-1 1 0,1-1 0,0 1 0,3 0 0,-6 1 0,0-1 0,0 0 0,0 0 0,0 0 0,0 1 0,0-1 0,0 1 0,-1-1 0,1 0 0,0 1 0,0-1 0,0 1 0,-1 0 0,1-1 0,0 1 0,-1 0 0,1-1 0,0 1 0,-1 0 0,1 0 0,-1-1 0,1 1 0,-1 0 0,1 2 0,-1-1 0,1 0 0,-1 1 0,0-1 0,1 1 0,-1-1 0,0 1 0,-1-1 0,1 0 0,-1 5 0,-2 2 0,1 0 0,-2 1 0,-7 14 0,6-14 0,1-1 0,0 1 0,0 0 0,1 0 0,0 0 0,1 0 0,0 1 0,1-1 0,0 18 0,1-22 0,0 0 0,1 0 0,0 0 0,1-1 0,-1 1 0,1 0 0,0-1 0,0 1 0,1-1 0,0 0 0,0 1 0,0-1 0,1-1 0,-1 1 0,1 0 0,0-1 0,0 0 0,9 6 0,-8-6 0,0 0 0,0 0 0,1-1 0,0 0 0,0 0 0,0-1 0,0 1 0,0-1 0,0 0 0,0-1 0,1 0 0,-1 0 0,1 0 0,-1-1 0,1 0 0,-1 0 0,1-1 0,-1 1 0,0-1 0,1-1 0,-1 1 0,0-1 0,0 0 0,0-1 0,0 0 0,0 1 0,0-2 0,-1 1 0,1-1 0,-1 0 0,0 0 0,0 0 0,-1-1 0,9-9 0,-10 8 0,1 0 0,-1 0 0,0 0 0,0-1 0,-1 1 0,0-1 0,0 0 0,-1 0 0,0 1 0,0-1 0,0 0 0,-1 0 0,0 0 0,0 0 0,-1 0 0,0 0 0,0 0 0,-1 1 0,1-1 0,-6-11 0,3 8 0,0 1 0,0 0 0,-1 0 0,0 0 0,0 1 0,-1-1 0,-1 2 0,1-1 0,-1 0 0,0 1 0,-1 1 0,0-1 0,-14-8 0,15 11 0,0 0 0,-1 1 0,0 0 0,-10-2 0,15 4 0,1 0 0,-1 1 0,0 0 0,1-1 0,-1 1 0,0 0 0,1 0 0,-1 0 0,0 1 0,1-1 0,-1 1 0,1-1 0,-1 1 0,0 0 0,1 0 0,-5 2 0,6-2 0,0 0 0,1-1 0,-1 1 0,0 0 0,0 0 0,1 0 0,-1-1 0,1 1 0,-1 0 0,1 0 0,-1 0 0,1 0 0,-1 0 0,1 0 0,0 0 0,-1 0 0,1 0 0,0 1 0,0-1 0,0 0 0,0 0 0,0 0 0,0 0 0,0 0 0,0 0 0,1 0 0,-1 0 0,0 0 0,1 0 0,-1 0 0,1 0 0,-1 0 0,1 0 0,-1 0 0,1 0 0,-1 0 0,2 1 0,1 2 0,0-1 0,0 1 0,0-1 0,0 1 0,1-1 0,0 0 0,5 3 0,7 3 0,0-2 0,0 0 0,1-1 0,0 0 0,30 5 0,-5-4 0,53 2 0,-77-8 0,-10 0 0,1 0 0,-1-1 0,0 0 0,0 0 0,1-1 0,-1 0 0,10-3 0,-17 4 0,-1 0 0,1-1 0,0 1 0,0 0 0,-1 0 0,1-1 0,0 1 0,-1-1 0,1 1 0,-1-1 0,1 1 0,-1-1 0,1 1 0,-1-1 0,1 1 0,-1-1 0,1 1 0,-1-1 0,1 0 0,-1 1 0,0-1 0,1 0 0,-1 1 0,0-1 0,0 0 0,0 0 0,0 1 0,1-1 0,-1 0 0,0 0 0,0 1 0,0-1 0,-1 0 0,1 0 0,0 1 0,0-1 0,0 0 0,0 1 0,-1-1 0,1 0 0,0 0 0,-1 1 0,1-1 0,0 1 0,-1-1 0,1 0 0,-1 1 0,1-1 0,-2 0 0,1 0 0,0 0 0,1 0 0,-1 1 0,0-1 0,0 0 0,0 1 0,0-1 0,0 1 0,-1-1 0,1 1 0,0-1 0,0 1 0,0 0 0,0 0 0,0 0 0,0-1 0,-1 1 0,1 0 0,0 0 0,0 1 0,0-1 0,0 0 0,-1 0 0,1 0 0,0 1 0,0-1 0,0 1 0,0-1 0,0 1 0,0-1 0,0 1 0,0 0 0,0-1 0,0 1 0,0 0 0,-1 1 0,-2 2 0,1 1 0,-1 0 0,1 0 0,0 0 0,0 1 0,1-1 0,-1 1 0,1-1 0,0 1 0,1 0 0,-1 0 0,1 0 0,1 0 0,-1 0 0,1 11 0,0-7 0,1-1 0,0 1 0,1 0 0,0-1 0,0 1 0,1-1 0,0 0 0,1 0 0,5 10 0,-5-13 0,0 1 0,1-1 0,-1 0 0,2-1 0,-1 1 0,0-1 0,1 0 0,0 0 0,0-1 0,1 0 0,-1 0 0,10 4 0,-13-7 0,0 0 0,0 1 0,0-1 0,0 0 0,0-1 0,0 1 0,1 0 0,-1-1 0,0 0 0,1 0 0,-1 0 0,0 0 0,0 0 0,1-1 0,-1 0 0,0 1 0,0-1 0,0 0 0,0 0 0,0-1 0,0 1 0,0-1 0,0 0 0,0 1 0,-1-1 0,1 0 0,-1 0 0,1-1 0,-1 1 0,3-4 0,1-3 0,0-1 0,0 0 0,-1 0 0,0 0 0,-1-1 0,0 0 0,2-13 0,13-83 0,-15 81 0,-2 14 0,-1 4 0,0 1 0,0-1 0,-1-15 0,-2 20 0,-2 7 0,-3 8 0,3-1 0,0 0 0,1 0 0,0 1 0,0-1 0,2 1 0,-1 0 0,1-1 0,1 1 0,1 14 0,0-17 0,0-1 0,0 0 0,1 0 0,0 1 0,0-1 0,1-1 0,0 1 0,1 0 0,-1-1 0,1 1 0,1-1 0,0 0 0,9 11 0,-11-16 0,-1 0 0,0 0 0,1 0 0,0 0 0,-1 0 0,1-1 0,0 1 0,0-1 0,0 0 0,-1 0 0,2 0 0,-1 0 0,0 0 0,0-1 0,0 1 0,0-1 0,4 0 0,-1 0 0,-1-1 0,1 0 0,-1 0 0,0-1 0,1 1 0,-1-1 0,0-1 0,0 1 0,7-5 0,-3 1 0,0 0 0,-1-1 0,1 0 0,-1 0 0,-1-1 0,0 0 0,0 0 0,0-1 0,9-17 0,-12 18 18,0-1 0,-1-1 0,-1 1 0,1 0 0,-1-1 0,-1 1 0,0-1 0,0 0 0,-1 1 0,0-1 0,-1 1 0,0-1 0,0 0 0,-1 1 0,0-1 0,-1 1 0,0 0 0,-5-11 0,4 11-108,0 1 0,-1 0 0,0 0 0,0 0 0,0 1 1,-1 0-1,0 0 0,-1 0 0,0 1 0,0 0 1,0 0-1,0 0 0,-1 1 0,0 1 0,0-1 0,-1 1 1,1 0-1,-18-4 0,5 4-6736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57.310"/>
    </inkml:context>
    <inkml:brush xml:id="br0">
      <inkml:brushProperty name="width" value="0.05" units="cm"/>
      <inkml:brushProperty name="height" value="0.05" units="cm"/>
    </inkml:brush>
  </inkml:definitions>
  <inkml:trace contextRef="#ctx0" brushRef="#br0">0 4 24575,'0'-2'0,"0"1"0,0 4 0,0 4 0,0 8 0,0 6 0,3 8 0,1 8 0,3 7 0,0 4 0,1 3 0,1 1 0,-3-7-8191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26.675"/>
    </inkml:context>
    <inkml:brush xml:id="br0">
      <inkml:brushProperty name="width" value="0.05" units="cm"/>
      <inkml:brushProperty name="height" value="0.05" units="cm"/>
    </inkml:brush>
  </inkml:definitions>
  <inkml:trace contextRef="#ctx0" brushRef="#br0">43 53 24575,'3'-5'0,"0"-6"0,4-6 0,0 2 0,-2 10 0,-3 12 0,-6 10 0,-2 8 0,-3 8 0,0 8 0,2 2 0,-1 3 0,1-1 0,1-2 0,3-6 0,1-2 0,-2-6 0,-1-7-8191</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9:20.978"/>
    </inkml:context>
    <inkml:brush xml:id="br0">
      <inkml:brushProperty name="width" value="0.05" units="cm"/>
      <inkml:brushProperty name="height" value="0.05" units="cm"/>
    </inkml:brush>
  </inkml:definitions>
  <inkml:trace contextRef="#ctx0" brushRef="#br0">132 111 24575,'-1'-3'0,"0"0"0,0-1 0,-1 1 0,1 0 0,-1 0 0,0 0 0,0 0 0,0 0 0,-1 0 0,1 0 0,0 1 0,-4-3 0,-1-2 0,0-1 0,-1 0 0,0 1 0,0 0 0,-1 0 0,1 1 0,-2 0 0,-10-5 0,19 11 0,1-1 0,-1 1 0,1 0 0,-1-1 0,0 1 0,1 0 0,-1 0 0,0-1 0,1 1 0,-1 0 0,0 0 0,1 0 0,-1 0 0,0 0 0,1 0 0,-1 0 0,0 0 0,1 0 0,-1 1 0,0-1 0,1 0 0,-1 0 0,-1 1 0,2 0 0,-1-1 0,1 1 0,0-1 0,0 1 0,-1-1 0,1 1 0,0 0 0,0-1 0,0 1 0,-1 0 0,1-1 0,0 1 0,0 0 0,0-1 0,0 1 0,0 0 0,0-1 0,1 1 0,-1 0 0,1 5 0,1-1 0,-1 0 0,1 0 0,5 8 0,16 25 0,55 66 0,-4-8 0,-68-86 0,11 14 0,21 42 0,-35-59 0,0 0 0,0 0 0,0 0 0,-1 0 0,0 0 0,-1 1 0,1-1 0,-1 1 0,-1-1 0,0 1 0,0 12 0,-1-18 11,1 1 0,-1-1 0,0 1 0,0-1 0,0 1 0,0-1 0,0 0 0,0 1 0,-1-1 0,1 0 0,-1 0 0,0 0 0,1 0 0,-1 0 0,0 0 0,0-1 0,0 1 0,0-1 0,-1 1 0,1-1 0,0 0 1,-1 0-1,1 0 0,0 0 0,-1 0 0,1 0 0,-1-1 0,0 1 0,1-1 0,-5 0 0,1 1-154,-1-1 1,1 0 0,0-1 0,0 0-1,0 0 1,-1 0 0,1 0 0,0-1 0,0 0-1,1-1 1,-11-4 0,-5-8-6684</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9:21.336"/>
    </inkml:context>
    <inkml:brush xml:id="br0">
      <inkml:brushProperty name="width" value="0.05" units="cm"/>
      <inkml:brushProperty name="height" value="0.05" units="cm"/>
    </inkml:brush>
  </inkml:definitions>
  <inkml:trace contextRef="#ctx0" brushRef="#br0">66 117 24575,'0'6'0,"0"0"0,0 0 0,1 1 0,0-1 0,0 0 0,1 0 0,0 0 0,0 0 0,0 0 0,0-1 0,1 1 0,0-1 0,5 7 0,-4-8 0,-1 0 0,1 0 0,0 0 0,0-1 0,0 0 0,1 0 0,-1 0 0,1 0 0,0-1 0,0 1 0,0-1 0,0-1 0,0 1 0,0-1 0,9 2 0,-4-2 0,-1 0 0,0-1 0,0 0 0,1 0 0,-1-1 0,0 0 0,0-1 0,0 0 0,18-6 0,-24 6 0,0 1 0,1 0 0,-1-1 0,0 0 0,0 0 0,0 1 0,-1-2 0,1 1 0,0 0 0,-1-1 0,1 1 0,-1-1 0,0 0 0,0 0 0,0 1 0,0-1 0,-1-1 0,1 1 0,-1 0 0,0 0 0,0-1 0,0 1 0,0 0 0,0-1 0,-1 1 0,1-1 0,-1 1 0,0-1 0,-1-5 0,0 2 0,0 1 0,-1-1 0,1 1 0,-2-1 0,1 1 0,-1 0 0,1 0 0,-2 0 0,1 0 0,-1 0 0,0 0 0,0 1 0,0 0 0,-9-8 0,6 7 0,0 0 0,-1 1 0,1 0 0,-1 1 0,0-1 0,0 1 0,-1 1 0,1 0 0,-1 0 0,-13-3 0,15 5 0,-1 0 0,1 0 0,0 1 0,-1 0 0,1 0 0,-1 0 0,1 1 0,0 0 0,-1 1 0,1 0 0,0 0 0,-12 5 0,14-4 0,0 0 0,0 0 0,0 1 0,0 0 0,1-1 0,-1 1 0,1 1 0,0-1 0,1 1 0,-1-1 0,1 1 0,0 0 0,0 1 0,0-1 0,0 0 0,1 1 0,-2 8 0,1-2 25,1 0-1,0 1 0,1-1 1,0 1-1,1-1 1,0 1-1,1-1 0,1 1 1,0-1-1,1 1 0,0-1 1,1 0-1,6 15 1,-3-12-196,0 1 0,1-1 1,1 0-1,1-1 0,0 0 1,0 0-1,2-1 0,-1-1 1,17 13-1,3-1-6655</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9:21.739"/>
    </inkml:context>
    <inkml:brush xml:id="br0">
      <inkml:brushProperty name="width" value="0.05" units="cm"/>
      <inkml:brushProperty name="height" value="0.05" units="cm"/>
    </inkml:brush>
  </inkml:definitions>
  <inkml:trace contextRef="#ctx0" brushRef="#br0">110 181 24575,'-8'-5'0,"0"-1"0,0 1 0,1-1 0,-12-11 0,12 9 0,0 1 0,-1 1 0,-12-8 0,19 13 0,1 1 0,-1-1 0,0 1 0,1-1 0,-1 1 0,0 0 0,0-1 0,1 1 0,-1 0 0,0 0 0,0 0 0,0 0 0,1-1 0,-1 1 0,0 0 0,-1 1 0,1-1 0,1 0 0,0 0 0,0 0 0,-1 1 0,1-1 0,0 0 0,0 0 0,-1 1 0,1-1 0,0 0 0,0 0 0,0 1 0,0-1 0,0 0 0,-1 1 0,1-1 0,0 0 0,0 1 0,0-1 0,0 0 0,0 1 0,0-1 0,0 0 0,0 0 0,0 1 0,0-1 0,1 1 0,-1 2 0,1 1 0,0-1 0,0 1 0,1-1 0,-1 0 0,3 5 0,104 150 0,-71-109 0,-3 2 0,-1 2 0,26 60 0,-57-109 0,0 1 0,-1 0 0,1-1 0,-1 1 0,-1 0 0,1 7 0,-1-12 0,1 0 0,-1 1 0,0-1 0,0 0 0,0 1 0,0-1 0,0 0 0,-1 1 0,1-1 0,0 1 0,0-1 0,0 0 0,0 1 0,0-1 0,0 0 0,0 1 0,-1-1 0,1 0 0,0 1 0,0-1 0,-1 0 0,1 0 0,0 1 0,0-1 0,-1 0 0,1 0 0,0 0 0,-1 1 0,1-1 0,0 0 0,-1 0 0,1 0 0,-2 0 0,1 0 0,0-1 0,0 1 0,-1-1 0,1 1 0,0-1 0,0 0 0,0 1 0,0-1 0,0 0 0,0 0 0,0 0 0,0 0 0,-2-2 0,-3-4 0,0-1 0,0 0 0,0 0 0,1-1 0,1 0 0,0 1 0,0-2 0,0 1 0,-4-19 0,3 1 0,0 0 0,-1-39 0,5 41 0,2 1 0,0-1 0,1 1 0,2 0 0,10-39 0,-10 50 0,1-1 0,0 1 0,1-1 0,0 2 0,1-1 0,0 1 0,1 0 0,1 0 0,0 1 0,20-20 0,-25 28 0,0-1 0,0 1 0,0 0 0,1 0 0,-1 0 0,1 1 0,0 0 0,-1 0 0,1 0 0,0 0 0,0 1 0,1 0 0,-1 0 0,0 0 0,0 1 0,0-1 0,1 1 0,-1 1 0,0-1 0,0 1 0,0 0 0,1 0 0,-1 0 0,0 1 0,0-1 0,-1 1 0,1 0 0,0 1 0,-1-1 0,1 1 0,-1 0 0,0 0 0,0 1 0,0-1 0,0 1 0,0 0 0,-1 0 0,5 7 0,11 20-1365,-6-2-5461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9:35.538"/>
    </inkml:context>
    <inkml:brush xml:id="br0">
      <inkml:brushProperty name="width" value="0.05" units="cm"/>
      <inkml:brushProperty name="height" value="0.05" units="cm"/>
    </inkml:brush>
  </inkml:definitions>
  <inkml:trace contextRef="#ctx0" brushRef="#br0">0 105 24575,'1'-1'0,"-1"0"0,1 0 0,-1 0 0,1 0 0,-1 0 0,1 0 0,0 0 0,-1 0 0,1 0 0,0 1 0,0-1 0,-1 0 0,1 1 0,0-1 0,0 0 0,0 1 0,0-1 0,0 1 0,0-1 0,0 1 0,0 0 0,0-1 0,0 1 0,0 0 0,0 0 0,1 0 0,-1 0 0,0 0 0,2 0 0,47-1 0,-35 1 0,145-3 0,-1-7 0,186-35 0,-334 43-341,0-1 0,0 0-1,19-8 1,-13 1-6485</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09:47.203"/>
    </inkml:context>
    <inkml:brush xml:id="br0">
      <inkml:brushProperty name="width" value="0.05" units="cm"/>
      <inkml:brushProperty name="height" value="0.05" units="cm"/>
    </inkml:brush>
  </inkml:definitions>
  <inkml:trace contextRef="#ctx0" brushRef="#br0">1 1 24575,'3'0'0,"21"0"0,45 6 0,56 4 0,60 1 0,50-1 0,34-3-2362,7-2 2362,-7-2 0,-25-2 0,-37-1 0,-36 0 159,-39 0-159,-35-4 0,-32-3 0,-24-4 0,-16 1 0,-12 1-5988</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2:46.923"/>
    </inkml:context>
    <inkml:brush xml:id="br0">
      <inkml:brushProperty name="width" value="0.05" units="cm"/>
      <inkml:brushProperty name="height" value="0.05" units="cm"/>
    </inkml:brush>
  </inkml:definitions>
  <inkml:trace contextRef="#ctx0" brushRef="#br0">1 1 24575,'0'0'-8191</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7:23.249"/>
    </inkml:context>
    <inkml:brush xml:id="br0">
      <inkml:brushProperty name="width" value="0.05" units="cm"/>
      <inkml:brushProperty name="height" value="0.05" units="cm"/>
    </inkml:brush>
  </inkml:definitions>
  <inkml:trace contextRef="#ctx0" brushRef="#br0">906 620 24575,'-2'-8'0,"0"1"0,0 1 0,-1-1 0,0 0 0,-3-6 0,2 8 0,1 0 0,-1 0 0,0 0 0,0 0 0,0 1 0,-1 0 0,0 0 0,1 0 0,-1 1 0,-1 0 0,-6-4 0,-11-4 0,-34-11 0,17 7 0,-7-7 0,1-3 0,-50-35 0,-26-15 0,-4 1 0,-44-22 0,151 87 0,6 3 0,0 0 0,1-1 0,-16-12 0,27 18 0,-1 1 0,1-1 0,0 0 0,0 0 0,0 0 0,0-1 0,0 1 0,0 0 0,1 0 0,-1 0 0,0-1 0,1 1 0,-1 0 0,0-1 0,1 1 0,0-1 0,-1 1 0,1-1 0,0 1 0,0 0 0,0-1 0,0 1 0,0-1 0,0 1 0,0-1 0,0 1 0,1-1 0,0-2 0,0 2 0,0 1 0,0-1 0,0 1 0,0-1 0,0 0 0,1 1 0,-1 0 0,0-1 0,1 1 0,-1 0 0,1 0 0,0 0 0,-1 0 0,1 0 0,0 0 0,0 0 0,-1 0 0,1 1 0,0-1 0,4 0 0,6-1 0,1 0 0,-1 1 0,1 0 0,-1 1 0,1 1 0,0 0 0,-1 0 0,1 1 0,-1 1 0,0 0 0,0 1 0,0 0 0,22 11 0,-20-6 0,1-2 0,0 0 0,1 0 0,20 4 0,69 14 0,-47-13 0,-27-5 0,0-1 0,37 14 0,-61-18 0,1 1 0,-1 0 0,1 1 0,-1 0 0,0 0 0,-1 0 0,1 1 0,-1 0 0,0 1 0,6 5 0,-10-8 0,0 0 0,1 0 0,-2 1 0,1-1 0,0 1 0,-1-1 0,1 1 0,-1-1 0,0 1 0,0 0 0,0 0 0,-1-1 0,0 1 0,1 0 0,-1 0 0,0 0 0,-1-1 0,1 1 0,-1 0 0,0 0 0,0-1 0,0 1 0,0 0 0,0-1 0,-1 1 0,0-1 0,1 0 0,-2 1 0,-1 2 0,-7 10 0,-1-1 0,-1-1 0,0 0 0,-21 16 0,33-28 0,-19 13 0,16-12 0,-1 0 0,1 0 0,0 1 0,0 0 0,-3 4 0,7-8 0,-1 0 0,1 1 0,0-1 0,0 0 0,0 0 0,0 1 0,0-1 0,0 0 0,0 1 0,0-1 0,0 0 0,0 1 0,0-1 0,0 0 0,0 1 0,0-1 0,0 0 0,0 1 0,0-1 0,0 0 0,0 1 0,0-1 0,0 0 0,1 0 0,-1 1 0,0-1 0,0 0 0,0 1 0,1-1 0,-1 0 0,0 0 0,0 0 0,0 1 0,1-1 0,-1 0 0,0 0 0,1 0 0,-1 1 0,0-1 0,0 0 0,1 0 0,-1 0 0,0 0 0,1 0 0,-1 0 0,0 0 0,1 0 0,-1 0 0,0 0 0,1 0 0,-1 0 0,1 0 0,22 3 0,-21-3 0,230 2 0,53 4 0,-249-4 0,205 22 0,-209-18 0,0 0 0,0 3 0,-1 0 0,0 2 0,38 19 0,-61-25 0,0-1 0,-1 1 0,0 0 0,1 0 0,-2 1 0,1 0 0,-1 0 0,10 13 0,-13-15 0,0 1 0,-1-1 0,1 1 0,-1 0 0,0 0 0,0 0 0,-1 0 0,0 0 0,0 0 0,0 0 0,0 0 0,-1 1 0,0-1 0,0 0 0,0 0 0,-1 6 0,-2 2 0,-1 0 0,0 0 0,-1-1 0,0 1 0,0-1 0,-2 0 0,1-1 0,-2 1 0,-12 14 0,-9 8 0,-49 45 0,19-26 0,-78 53 0,137-106 0,-23 20 0,23-20 0,-1 1 0,1-1 0,0 0 0,0 0 0,0 1 0,-1-1 0,1 0 0,0 0 0,0 1 0,0-1 0,0 0 0,0 1 0,0-1 0,0 0 0,0 0 0,0 1 0,0-1 0,0 0 0,0 1 0,0-1 0,0 0 0,0 1 0,0-1 0,0 0 0,0 0 0,0 1 0,0-1 0,1 1 0,13 4 0,41-2 0,75-6 0,-39 1 0,97 1 0,-185 1-170,1-1-1,-1 1 0,1 0 1,-1-1-1,0 0 0,1 0 1,3-1-1</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2:53.572"/>
    </inkml:context>
    <inkml:brush xml:id="br0">
      <inkml:brushProperty name="width" value="0.05" units="cm"/>
      <inkml:brushProperty name="height" value="0.05" units="cm"/>
    </inkml:brush>
  </inkml:definitions>
  <inkml:trace contextRef="#ctx0" brushRef="#br0">227 0 24575,'-2'6'0,"0"0"0,0 0 0,-1 0 0,1-1 0,-1 1 0,-5 6 0,-16 34 0,17-22 0,0 1 0,2 1 0,2-1 0,-2 46 0,10 105 0,-5-170 0,45 509 0,3 72 0,-42-424 0,-25 264 0,-107 318 0,50-339 0,68-358 0,-15 101 0,19-118 0,3 0 0,3 57 0,-1-84 0,0 0 0,0 0 0,0 0 0,1 0 0,-1 0 0,1-1 0,0 1 0,0 0 0,0-1 0,0 0 0,1 1 0,-1-1 0,1 0 0,0 0 0,0-1 0,0 1 0,0-1 0,0 1 0,1-1 0,-1 0 0,1 0 0,6 2 0,8 3 0,0-1 0,0-1 0,30 5 0,-34-7 0,53 8 12,0-4 0,87 0 0,138-18-73,-158 4-70,1663-46-3469,251-11-505,-1763 49 4049,1606-68-1075,-1772 80 1221,680-37 3079,-782 39-3110,6-1 554,1 0-1,-1-2 1,0 0-1,44-15 0,-65 19-540,-1-1-1,0 1 1,0 0 0,0-1-1,0 1 1,1-1-1,-1 0 1,0 1-1,0-1 1,0 0-1,0 0 1,0 1 0,0-1-1,-1 0 1,1 0-1,0 0 1,0 0-1,-1 0 1,1 0 0,0 0-1,0-2 1,-1 2-92,-1 0 0,1 0 0,0-1-1,-1 1 1,1 1 0,-1-1 0,1 0 0,-1 0 0,0 0 0,1 0 0,-1 0 0,0 0 0,0 1 0,1-1 0,-1 0 0,0 1 0,0-1 0,0 0 0,0 1 0,0-1 0,0 1 0,-2-1 0,-22-11-6617</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2:54.995"/>
    </inkml:context>
    <inkml:brush xml:id="br0">
      <inkml:brushProperty name="width" value="0.05" units="cm"/>
      <inkml:brushProperty name="height" value="0.05" units="cm"/>
    </inkml:brush>
  </inkml:definitions>
  <inkml:trace contextRef="#ctx0" brushRef="#br0">0 206 24575,'58'-17'12,"-1"1"-1,65-7 1,119-5-109,-180 22 15,1234-71-3630,-1167 72 3015,2967-29-4918,-443 129 6230,-1902-32 5551,-727-60-5585,55 10 700,-70-12-1110,0 1 0,0 1 0,0 0 0,0 0 1,-1 0-1,14 8 0,-21-10-167,1-1-1,-1 0 1,1 0-1,-1 1 1,1-1-1,-1 0 1,1 1 0,-1-1-1,0 1 1,1-1-1,-1 1 1,0-1-1,1 1 1,-1-1-1,0 1 1,1-1-1,-1 1 1,0-1 0,0 1-1,0-1 1,1 1-1,-1 0 1,0-1-1,0 1 1,0-1-1,0 1 1,0 0-1,0-1 1,0 1 0,0-1-1,0 1 1,-1 0-1,1-1 1,0 1-1,0-1 1,0 1-1,-1-1 1,1 1 0,0-1-1,-1 1 1,1-1-1,0 1 1,-1-1-1,1 1 1,-1-1-1,0 1 1,-28 18 130,15-11-108,11-5-26,0 0 0,0 1 0,0 0 0,0-1 0,1 1 0,-1 0 0,1 0 0,0 0 0,0 0 0,1 1 0,-1-1 0,1 1 0,-2 6 0,0 10 0,-2 35 0,4-36 0,-11 311 0,1 276 0,-14 182 0,18-719 0,-91 1104 0,32-602 0,64-556 0,1-10 0,1-1 0,-1 0 0,0 0 0,0 0 0,-4 9 0,5-13 0,-1 0 0,1 0 0,-1 0 0,0-1 0,1 1 0,-1 0 0,1 0 0,-1-1 0,0 1 0,0 0 0,1-1 0,-1 1 0,0-1 0,0 1 0,0-1 0,0 1 0,0-1 0,1 0 0,-1 0 0,0 1 0,0-1 0,0 0 0,0 0 0,0 0 0,0 0 0,0 0 0,0 0 0,0 0 0,0 0 0,0 0 0,0 0 0,0-1 0,0 1 0,0 0 0,0-1 0,-1 0 0,-65-26 0,-53-17 0,56 28 0,-126-14 0,-70 12 0,182 14 0,-1267-36-3257,1192 38-1677</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2:57.085"/>
    </inkml:context>
    <inkml:brush xml:id="br0">
      <inkml:brushProperty name="width" value="0.05" units="cm"/>
      <inkml:brushProperty name="height" value="0.05" units="cm"/>
    </inkml:brush>
  </inkml:definitions>
  <inkml:trace contextRef="#ctx0" brushRef="#br0">304 53 24575,'1'-2'0,"0"0"0,0 1 0,1-1 0,-1 0 0,1 1 0,0-1 0,-1 1 0,1 0 0,0-1 0,0 1 0,0 0 0,0 0 0,3-1 0,2-2 0,-4 2 0,18-13 0,-21 15 0,0 0 0,0-1 0,1 1 0,-1 0 0,0 0 0,0 0 0,0 0 0,0 0 0,0-1 0,0 1 0,0 0 0,0 0 0,0 0 0,0 0 0,0-1 0,0 1 0,0 0 0,0 0 0,0 0 0,0-1 0,0 1 0,0 0 0,0 0 0,0 0 0,0 0 0,0-1 0,0 1 0,0 0 0,0 0 0,0 0 0,0 0 0,-1 0 0,1-1 0,0 1 0,0 0 0,0 0 0,0 0 0,0 0 0,-1 0 0,-14-4 0,-7 3 0,0 1 0,0 1 0,1 2 0,-1 0 0,-30 8 0,36-7 0,0 1 0,1 1 0,-1 0 0,1 1 0,1 1 0,-1 0 0,-22 18 0,33-23 0,1 0 0,0 0 0,0 0 0,0 0 0,0 1 0,1-1 0,-1 1 0,1 0 0,0 0 0,0-1 0,0 1 0,1 0 0,-1 1 0,1-1 0,0 0 0,0 0 0,0 1 0,1-1 0,0 6 0,0-4 0,1 1 0,0-1 0,0 0 0,1 0 0,0 1 0,0-2 0,1 1 0,-1 0 0,1 0 0,0-1 0,1 1 0,6 7 0,17 17 0,1-1 0,1-1 0,39 27 0,29 28 0,-95-81 0,1 0 0,-1 0 0,0 0 0,0 1 0,0-1 0,-1 1 0,1-1 0,0 1 0,-1 0 0,0 0 0,0-1 0,1 1 0,-2 0 0,1 0 0,1 4 0,-3-4 0,1-1 0,0 0 0,-1 0 0,1 0 0,-1 0 0,1 0 0,-1 0 0,0 0 0,0 0 0,0 0 0,0 0 0,0 0 0,-1-1 0,1 1 0,0 0 0,-1-1 0,0 1 0,1-1 0,-1 1 0,0-1 0,1 0 0,-4 2 0,-3 1 43,0 0 0,0 0-1,0 0 1,-1-1 0,1 0-1,-1-1 1,-15 3 0,-5-2-897,-29 0 1,28-3-5973</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27.016"/>
    </inkml:context>
    <inkml:brush xml:id="br0">
      <inkml:brushProperty name="width" value="0.05" units="cm"/>
      <inkml:brushProperty name="height" value="0.05" units="cm"/>
    </inkml:brush>
  </inkml:definitions>
  <inkml:trace contextRef="#ctx0" brushRef="#br0">35 87 24575,'-5'-3'0,"-6"-4"0,0-4 0,4 1 0,7-2 0,11 2 0,13 2 0,11 3 0,12-1 0,8 1 0,7 1 0,5 1 0,-1 1 0,-2 2 0,-7 0 0,-7 0 0,-9 0 0,-12 0-8191</inkml:trace>
  <inkml:trace contextRef="#ctx0" brushRef="#br0" timeOffset="1">359 138 24575,'-9'3'0,"-11"3"0,-8 5 0,-6 2 0,1 0 0,3 0 0,9-2 0,12-3 0,12-3 0,15-2 0,13-5 0,10-1 0,9-4 0,6 0 0,1 0 0,0 0 0,-4 0 0,-11 1-8191</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2:57.437"/>
    </inkml:context>
    <inkml:brush xml:id="br0">
      <inkml:brushProperty name="width" value="0.05" units="cm"/>
      <inkml:brushProperty name="height" value="0.05" units="cm"/>
    </inkml:brush>
  </inkml:definitions>
  <inkml:trace contextRef="#ctx0" brushRef="#br0">88 1 24575,'-1'2'0,"-1"1"0,1-1 0,0 0 0,-1 0 0,1 0 0,-1 0 0,0 0 0,1 0 0,-1 0 0,0-1 0,0 1 0,-3 1 0,-5 6 0,4-3 0,1 1 0,0 0 0,0 0 0,0 0 0,1 1 0,0 0 0,1 0 0,-1 0 0,2 0 0,-1 0 0,1 1 0,0-1 0,1 1 0,-1 9 0,2-11 0,0-1 0,0 1 0,0 0 0,1-1 0,0 1 0,1-1 0,-1 1 0,1-1 0,0 0 0,1 1 0,0-1 0,0 0 0,0-1 0,0 1 0,1-1 0,0 1 0,0-1 0,1 0 0,5 5 0,-7-8 0,-1 1 0,1-1 0,0 0 0,0 0 0,1-1 0,-1 1 0,0 0 0,0-1 0,1 0 0,-1 0 0,1 0 0,-1 0 0,1-1 0,0 1 0,-1-1 0,1 0 0,-1 0 0,1 0 0,0-1 0,-1 1 0,1-1 0,-1 0 0,1 0 0,-1 0 0,1 0 0,-1 0 0,0-1 0,4-2 0,-3 2 0,0-1 0,-1 0 0,1 0 0,-1 0 0,0-1 0,1 1 0,-1-1 0,-1 1 0,1-1 0,-1 0 0,1 0 0,-1-1 0,0 1 0,0 0 0,-1-1 0,0 1 0,1-1 0,-1 1 0,-1-1 0,1 0 0,-1-5 0,0 3 22,-1 0-1,0 0 0,0-1 1,-1 1-1,0 0 0,0 0 1,-1 1-1,1-1 0,-2 0 1,1 1-1,-1 0 0,0 0 1,0 0-1,0 0 0,-8-6 1,8 8-108,0 0 1,0 0 0,-1 0-1,1 1 1,-1-1 0,0 1-1,0 1 1,0-1 0,-1 1-1,1-1 1,-1 2 0,1-1-1,-1 1 1,0-1 0,1 1-1,-1 1 1,0-1 0,0 1-1,-9 1 1,2 2-6741</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2:57.750"/>
    </inkml:context>
    <inkml:brush xml:id="br0">
      <inkml:brushProperty name="width" value="0.05" units="cm"/>
      <inkml:brushProperty name="height" value="0.05" units="cm"/>
    </inkml:brush>
  </inkml:definitions>
  <inkml:trace contextRef="#ctx0" brushRef="#br0">0 0 24575,'0'3'0,"0"4"0,3 4 0,1 2 0,-1 6 0,3 1 0,0 4 0,-1 1 0,2 2 0,-1-5-8191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2:58.065"/>
    </inkml:context>
    <inkml:brush xml:id="br0">
      <inkml:brushProperty name="width" value="0.05" units="cm"/>
      <inkml:brushProperty name="height" value="0.05" units="cm"/>
    </inkml:brush>
  </inkml:definitions>
  <inkml:trace contextRef="#ctx0" brushRef="#br0">14 21 24575,'0'-3'0,"0"-4"0,-3 0 0,-1 3 0,1 6 0,0 5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2:58.377"/>
    </inkml:context>
    <inkml:brush xml:id="br0">
      <inkml:brushProperty name="width" value="0.05" units="cm"/>
      <inkml:brushProperty name="height" value="0.05" units="cm"/>
    </inkml:brush>
  </inkml:definitions>
  <inkml:trace contextRef="#ctx0" brushRef="#br0">222 364 24575,'-1'-8'0,"1"0"0,-1 0 0,0 0 0,-1 0 0,0 0 0,0 0 0,-1 0 0,-3-7 0,5 13 0,0 0 0,0 0 0,0 0 0,0 0 0,0 0 0,0 0 0,-1 1 0,1-1 0,-1 0 0,1 1 0,-1-1 0,0 1 0,0 0 0,1-1 0,-1 1 0,0 0 0,0 0 0,0 0 0,0 1 0,0-1 0,0 0 0,-1 1 0,1-1 0,0 1 0,0 0 0,0-1 0,-1 1 0,1 0 0,0 1 0,0-1 0,0 0 0,-1 1 0,1-1 0,-3 2 0,0 0 0,0 1 0,0-1 0,1 1 0,-1 1 0,0-1 0,1 1 0,0-1 0,0 1 0,0 1 0,0-1 0,-5 8 0,-4 9 0,-15 28 0,23-40 0,-1 2 0,1 1 0,1-1 0,-1 1 0,2-1 0,0 1 0,0 0 0,-1 21 0,3-29 0,1-1 0,1 1 0,-1-1 0,0 1 0,1-1 0,-1 0 0,1 1 0,0-1 0,0 0 0,1 0 0,-1 1 0,1-1 0,3 5 0,-3-6 0,0 0 0,0 0 0,0 0 0,0-1 0,1 1 0,-1 0 0,1-1 0,-1 0 0,1 1 0,0-1 0,-1 0 0,1 0 0,0-1 0,0 1 0,0 0 0,-1-1 0,1 0 0,5 0 0,-2 0 0,0 0 0,-1 0 0,1-1 0,-1 0 0,1 0 0,-1 0 0,1-1 0,-1 1 0,0-1 0,0-1 0,0 1 0,0-1 0,8-5 0,-6 2 0,-1 1 0,0-1 0,0-1 0,-1 1 0,1-1 0,-2 0 0,1 0 0,5-10 0,-1-3 0,-1-1 0,-1 0 0,-1-1 0,0 1 0,-2-1 0,2-23 0,0-5 0,-3 0 0,-1 0 0,-10-88 0,3 121 0,5 17 0,-1 0 0,1 0 0,0 0 0,0 0 0,0 0 0,-1 0 0,1 0 0,0 0 0,0 0 0,0 0 0,0 0 0,-1 0 0,1 0 0,0 1 0,0-1 0,0 0 0,0 0 0,-1 0 0,1 0 0,0 0 0,0 0 0,0 1 0,0-1 0,0 0 0,0 0 0,-1 0 0,1 0 0,0 1 0,0-1 0,0 0 0,0 0 0,0 0 0,0 1 0,0-1 0,0 0 0,0 0 0,0 0 0,0 1 0,0-1 0,-7 34 0,2 0-195,3 0 0,1 0 0,1 1 0,2-1 0,1 0 0,10 40 0,-4-31-6631</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2:59.153"/>
    </inkml:context>
    <inkml:brush xml:id="br0">
      <inkml:brushProperty name="width" value="0.05" units="cm"/>
      <inkml:brushProperty name="height" value="0.05" units="cm"/>
    </inkml:brush>
  </inkml:definitions>
  <inkml:trace contextRef="#ctx0" brushRef="#br0">82 1 24575,'-8'148'0,"0"-51"0,-8 283 0,-8 131 0,4-3 0,14-304 0,6-201 0,0 490 0,24-276 0,-11-119 0,0 111 0,-14 591 0,0-790 0,0 1 0,0-1 0,-1 1 0,0-1 0,-5 15 0,7-26-32,0 1 1,0 0-1,0 0 0,0 0 0,0 0 1,0 0-1,0 0 0,-1 0 0,1 0 1,0 0-1,0 0 0,0 0 0,0 0 1,0 0-1,0 0 0,0 0 0,0 0 1,0 0-1,-1 0 0,1 0 0,0 0 1,0 0-1,0 0 0,0 0 0,0 0 1,0 0-1,0 0 0,0 0 0,0 0 1,-1 0-1,1 0 0,0 0 0,0 0 1,0 0-1,0 0 0,0 0 0,0 0 1,0 0-1,0 0 0,0 0 0,0 1 1,0-1-1</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3:01.390"/>
    </inkml:context>
    <inkml:brush xml:id="br0">
      <inkml:brushProperty name="width" value="0.05" units="cm"/>
      <inkml:brushProperty name="height" value="0.05" units="cm"/>
    </inkml:brush>
  </inkml:definitions>
  <inkml:trace contextRef="#ctx0" brushRef="#br0">227 53 24575,'5'-17'0,"-4"17"0,-1-1 0,1 1 0,-1-1 0,1 1 0,-1-1 0,1 0 0,-1 1 0,0-1 0,0 0 0,1 0 0,-1 1 0,0-1 0,0 0 0,0 0 0,0 1 0,0-1 0,0 0 0,0 0 0,0 1 0,0-1 0,0 0 0,0 0 0,0 1 0,0-1 0,-1 0 0,1 0 0,0 1 0,-1-1 0,1 0 0,0 1 0,-1-1 0,1 1 0,-1-1 0,1 0 0,-1 1 0,1-1 0,-1 1 0,0-1 0,1 1 0,-1 0 0,1-1 0,-1 1 0,0-1 0,0 1 0,1 0 0,-1 0 0,-1-1 0,-2 0 0,0-1 0,0 1 0,-1 0 0,1 1 0,-1-1 0,1 1 0,-1 0 0,1 0 0,0 0 0,-1 0 0,1 1 0,-1 0 0,1 0 0,0 0 0,-1 0 0,1 1 0,0 0 0,0 0 0,0 0 0,0 0 0,1 0 0,-1 1 0,0 0 0,1 0 0,-5 5 0,-3 2 0,2 1 0,0 0 0,0 1 0,1 0 0,0 0 0,-10 23 0,10-17 0,2 0 0,0 1 0,0 0 0,-4 35 0,9-40 0,0-1 0,0 1 0,1-1 0,1 1 0,0-1 0,1 0 0,7 26 0,-8-35 0,1 1 0,0-1 0,0 0 0,0 1 0,0-1 0,1 0 0,0 0 0,0 0 0,0-1 0,0 1 0,0-1 0,1 0 0,-1 0 0,1 0 0,0 0 0,6 3 0,-4-3 0,0-1 0,0 0 0,1 0 0,-1-1 0,0 1 0,1-1 0,-1-1 0,1 1 0,-1-1 0,13-2 0,-5 1 0,-1-2 0,0 0 0,0-1 0,-1 0 0,1-1 0,-1 0 0,0-1 0,0 0 0,-1-1 0,1 0 0,11-11 0,-12 7 0,-1 0 0,0-1 0,-1 0 0,0 0 0,-1-1 0,0 0 0,-1-1 0,0 1 0,-2-1 0,1-1 0,-2 1 0,0-1 0,0 0 0,-2 0 0,0 0 0,0 0 0,-1-18 0,-1 31 0,0 0 0,-1 0 0,1 0 0,0 0 0,-1 0 0,1 0 0,-1 0 0,1 0 0,-3-3 0,3 4 0,0 1 0,0 0 0,0 0 0,0 0 0,0 0 0,0 0 0,0 0 0,0 0 0,0 0 0,-1-1 0,1 1 0,0 0 0,0 0 0,0 0 0,0 0 0,0 0 0,-1 0 0,1 0 0,0 0 0,0 0 0,0 0 0,0 0 0,0 0 0,-1 0 0,1 0 0,0 0 0,0 0 0,0 0 0,0 0 0,0 0 0,-1 0 0,1 0 0,0 0 0,0 0 0,0 0 0,0 0 0,0 0 0,0 1 0,-1-1 0,1 0 0,0 0 0,-7 12 0,-2 21 0,1 0 0,1 0 0,2 1 0,-2 51 0,7-76 0,0 0 0,0 0 0,1 0 0,0 0 0,1 0 0,3 12 0,-5-19 0,1-1 0,-1 0 0,1 1 0,-1-1 0,1 0 0,-1 1 0,1-1 0,0 0 0,0 0 0,-1 1 0,1-1 0,0 0 0,0 0 0,0 0 0,0 0 0,0 0 0,1 0 0,-1-1 0,0 1 0,0 0 0,0 0 0,1-1 0,-1 1 0,0-1 0,1 1 0,-1-1 0,1 0 0,-1 1 0,1-1 0,-1 0 0,0 0 0,1 0 0,-1 0 0,1 0 0,-1-1 0,1 1 0,-1 0 0,0 0 0,1-1 0,-1 1 0,0-1 0,1 0 0,-1 1 0,0-1 0,1 0 0,-1 0 0,0 0 0,1-1 0,6-4 0,-1 0 0,1 0 0,-2-1 0,1 0 0,-1-1 0,0 1 0,0-1 0,6-13 0,34-74 0,-38 75 0,23-53 0,-31 73 0,0-1 0,0 1 0,0 0 0,0 0 0,0 0 0,0 0 0,0 0 0,0 0 0,0 0 0,0-1 0,0 1 0,0 0 0,0 0 0,0 0 0,0 0 0,0 0 0,0 0 0,0-1 0,0 1 0,0 0 0,0 0 0,1 0 0,-1 0 0,0 0 0,0 0 0,0 0 0,0 0 0,0 0 0,0-1 0,0 1 0,0 0 0,0 0 0,1 0 0,-1 0 0,0 0 0,0 0 0,0 0 0,0 0 0,0 0 0,0 0 0,0 0 0,1 0 0,-1 0 0,0 0 0,0 0 0,0 0 0,0 0 0,0 0 0,0 0 0,1 0 0,-1 0 0,0 0 0,0 0 0,0 0 0,0 0 0,0 0 0,0 0 0,0 0 0,1 1 0,-1-1 0,0 0 0,0 0 0,0 0 0,0 0 0,0 0 0,0 0 0,0 0 0,0 0 0,0 1 0,3 13 0,-4 20 0,-6 15 0,3-27 0,-1 35 0,5-52 0,0 0 0,0 0 0,1 0 0,-1 0 0,1 0 0,0 1 0,1-1 0,-1 0 0,1-1 0,0 1 0,0 0 0,3 4 0,-3-7 0,-1-1 0,0 1 0,0-1 0,1 0 0,-1 1 0,1-1 0,-1 0 0,1 0 0,0 0 0,0 0 0,-1 0 0,1 0 0,0 0 0,0-1 0,0 1 0,0-1 0,0 1 0,0-1 0,0 0 0,-1 0 0,1 0 0,0 0 0,0 0 0,0 0 0,0 0 0,0-1 0,0 1 0,0-1 0,0 1 0,0-1 0,0 0 0,-1 0 0,4-1 0,3-3 0,0 1 0,-1-1 0,0 0 0,0-1 0,-1 0 0,9-9 0,-1-3 0,-1 0 0,0-2 0,-2 0 0,0 0 0,-1-1 0,-1 0 0,-1 0 0,-1-1 0,7-38 0,-13 55 0,0 0 0,0 0 0,-1 0 0,0 1 0,0-1 0,0 0 0,-2-7 0,2 12 0,0-1 0,0 0 0,0 0 0,-1 1 0,1-1 0,0 0 0,-1 0 0,1 1 0,-1-1 0,1 0 0,-1 1 0,1-1 0,-1 1 0,1-1 0,-1 1 0,1-1 0,-1 1 0,0-1 0,1 1 0,-2-1 0,1 1 0,-1-1 0,1 1 0,0 0 0,0 0 0,-1 0 0,1 0 0,0 1 0,0-1 0,-1 0 0,1 0 0,0 1 0,0-1 0,0 1 0,0-1 0,0 1 0,0 0 0,-2 1 0,-2 0 0,1 1 0,-1 1 0,1-1 0,0 0 0,0 1 0,1 0 0,-1 0 0,1 0 0,0 1 0,0-1 0,0 1 0,1-1 0,-1 1 0,1 0 0,0 0 0,1 0 0,-1 0 0,1 0 0,0 0 0,0 1 0,0-1 0,1 0 0,0 1 0,0-1 0,1 0 0,-1 1 0,1-1 0,0 0 0,0 0 0,1 0 0,0 0 0,4 9 0,6 5 0,2 0 0,0-2 0,18 18 0,24 31 0,-54-64 0,-1 0 0,1 1 0,-1-1 0,0 0 0,0 0 0,0 1 0,0-1 0,0 0 0,-1 1 0,1-1 0,-1 0 0,0 1 0,1-1 0,-1 1 0,0-1 0,0 1 0,-1 2 0,1-4 0,-1 0 0,1 1 0,-1-1 0,0 0 0,1 0 0,-1 0 0,0 0 0,0 0 0,0 0 0,1 0 0,-1 0 0,0 0 0,0 0 0,0-1 0,-1 1 0,1 0 0,0-1 0,0 1 0,0 0 0,0-1 0,-1 0 0,1 1 0,0-1 0,0 0 0,-1 1 0,1-1 0,0 0 0,-1 0 0,1 0 0,0 0 0,-1-1 0,1 1 0,-3-1 0,-2 0-273,-1-1 0,0 1 0,0-2 0,-11-4 0,-4-4-6553</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3:01.706"/>
    </inkml:context>
    <inkml:brush xml:id="br0">
      <inkml:brushProperty name="width" value="0.05" units="cm"/>
      <inkml:brushProperty name="height" value="0.05" units="cm"/>
    </inkml:brush>
  </inkml:definitions>
  <inkml:trace contextRef="#ctx0" brushRef="#br0">1 0 24575,'3'0'0,"3"0"0,2 3 0,-2 7 0,-1 4 0,-1 6 0,-2 8 0,-1 8 0,-1 7 0,3 4 0,0 6 0,4 0 0,-1 0 0,3-1 0,-1-4 0,1-3 0,-1-7 0,-1-10-8191</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3:02.033"/>
    </inkml:context>
    <inkml:brush xml:id="br0">
      <inkml:brushProperty name="width" value="0.05" units="cm"/>
      <inkml:brushProperty name="height" value="0.05" units="cm"/>
    </inkml:brush>
  </inkml:definitions>
  <inkml:trace contextRef="#ctx0" brushRef="#br0">14 88 24575,'0'-3'0,"-3"-4"0,-1-3 0,0-3 0,1-3 0,4 2 0,4 3 0,5 4 0,6 3 0,6 2 0,6 1 0,6 1 0,6 1 0,5-1 0,-5 1-8191</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3:02.614"/>
    </inkml:context>
    <inkml:brush xml:id="br0">
      <inkml:brushProperty name="width" value="0.05" units="cm"/>
      <inkml:brushProperty name="height" value="0.05" units="cm"/>
    </inkml:brush>
  </inkml:definitions>
  <inkml:trace contextRef="#ctx0" brushRef="#br0">36 1 24575,'-1'6'0,"1"1"0,-1-1 0,-1 0 0,-2 10 0,2-10 0,0 1 0,0-1 0,1 1 0,0 0 0,0 7 0,4 28 0,9 47 0,2 23 0,-11 365 0,-31-1 0,13-241 0,7 288 0,9-345 0,8 20 0,0-17 0,11 129 0,-6-134 0,-6-99 0,1 31 0,-6-68 0,11 61 0,-7-64 0,3 75 0,-11-52 0,2 54 0,4-96 0,-1-16 0,0-11 0,1-12-1365,0-2-5461</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3:03.507"/>
    </inkml:context>
    <inkml:brush xml:id="br0">
      <inkml:brushProperty name="width" value="0.05" units="cm"/>
      <inkml:brushProperty name="height" value="0.05" units="cm"/>
    </inkml:brush>
  </inkml:definitions>
  <inkml:trace contextRef="#ctx0" brushRef="#br0">154 243 24575,'0'-12'0,"0"4"0,0 1 0,0-1 0,0 0 0,-1 1 0,0-1 0,0 1 0,-1-1 0,-4-12 0,5 20 0,1 0 0,0-1 0,0 1 0,0 0 0,0 0 0,0-1 0,0 1 0,0 0 0,-1 0 0,1 0 0,0-1 0,0 1 0,0 0 0,0 0 0,-1 0 0,1-1 0,0 1 0,0 0 0,-1 0 0,1 0 0,0 0 0,0 0 0,-1 0 0,1-1 0,0 1 0,0 0 0,-1 0 0,1 0 0,0 0 0,0 0 0,-1 0 0,1 0 0,0 0 0,0 0 0,-1 0 0,1 0 0,0 0 0,0 1 0,-1-1 0,1 0 0,0 0 0,0 0 0,-1 0 0,1 0 0,0 0 0,0 1 0,-1-1 0,1 0 0,0 0 0,0 0 0,0 1 0,0-1 0,-1 0 0,1 0 0,-8 15 0,8-15 0,-13 34 0,1-1 0,3 2 0,-11 65 0,8-36 0,-3 9 0,-25 142 0,38-194 0,3-16 0,3-13 0,80-311 0,-68 251 0,1-8 0,43-155 0,-58 226 0,0 0 0,0 1 0,0-1 0,0 1 0,6-9 0,-7 13 0,-1 0 0,0-1 0,0 1 0,1 0 0,-1-1 0,0 1 0,1 0 0,-1 0 0,0-1 0,1 1 0,-1 0 0,0 0 0,1 0 0,-1-1 0,1 1 0,-1 0 0,0 0 0,1 0 0,-1 0 0,1 0 0,-1 0 0,1 0 0,-1 0 0,0 0 0,1 0 0,-1 0 0,1 0 0,0 0 0,-1 1 0,1 0 0,0 0 0,0 0 0,0-1 0,0 1 0,-1 0 0,1 0 0,0 0 0,-1 0 0,1 1 0,-1-1 0,1 0 0,-1 0 0,1 0 0,-1 2 0,11 39 0,-3 1 0,-1 1 0,1 54 0,-1-18 0,3 4 148,-3-34-526,-2 0 0,-2 0-1,-7 89 1,1-115-6448</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29.646"/>
    </inkml:context>
    <inkml:brush xml:id="br0">
      <inkml:brushProperty name="width" value="0.05" units="cm"/>
      <inkml:brushProperty name="height" value="0.05" units="cm"/>
    </inkml:brush>
  </inkml:definitions>
  <inkml:trace contextRef="#ctx0" brushRef="#br0">69 223 24575,'0'-4'0,"0"0"0,0 1 0,1-1 0,0 0 0,0 0 0,0 1 0,2-5 0,-3 7 0,0 1 0,0-1 0,1 1 0,-1-1 0,0 1 0,1 0 0,-1-1 0,0 1 0,1-1 0,-1 1 0,0 0 0,1-1 0,-1 1 0,1 0 0,-1-1 0,1 1 0,-1 0 0,1-1 0,-1 1 0,1 0 0,-1 0 0,1 0 0,0 0 0,0 0 0,0 0 0,0 1 0,0-1 0,-1 0 0,1 1 0,0-1 0,0 0 0,0 1 0,-1-1 0,1 1 0,0-1 0,-1 1 0,1 0 0,-1-1 0,1 1 0,0 0 0,-1-1 0,1 2 0,2 3 0,0 0 0,-1 1 0,1-1 0,-1 0 0,0 1 0,-1-1 0,1 1 0,-1 0 0,0 0 0,0 9 0,-1 5 0,-3 35 0,2-39 0,-2 1 0,1-1 0,-2 0 0,0 0 0,-1-1 0,-1 1 0,0-1 0,-1 0 0,-14 22 0,20-36 0,0 1 0,0-1 0,1 0 0,-1 0 0,0 0 0,0 1 0,0-1 0,0 0 0,0 0 0,0-1 0,-1 1 0,1 0 0,0 0 0,0 0 0,-1-1 0,1 1 0,0-1 0,-1 1 0,1-1 0,-1 1 0,1-1 0,0 0 0,-1 0 0,1 0 0,-1 0 0,1 0 0,-1 0 0,-1 0 0,2-1 0,-1 0 0,1 0 0,-1 0 0,1 0 0,0 0 0,-1-1 0,1 1 0,0 0 0,0-1 0,0 1 0,0-1 0,0 1 0,0-1 0,0 0 0,1 1 0,-1-1 0,1 0 0,-1 1 0,1-1 0,-1 0 0,1 0 0,0-3 0,-1-20 0,1-1 0,2 1 0,0-1 0,2 1 0,11-42 0,-9 42 0,-2 9 0,27-106 0,-26 108 0,0 1 0,0 0 0,2 0 0,-1 0 0,1 1 0,15-19 0,-19 28 0,-1 0 0,1 1 0,0-1 0,0 1 0,0 0 0,0 0 0,0 0 0,0 0 0,0 1 0,1-1 0,-1 1 0,1 0 0,-1 0 0,1 0 0,0 0 0,-1 1 0,1-1 0,6 1 0,-5 0 0,1 1 0,-1 0 0,1 0 0,-1 0 0,1 1 0,-1-1 0,1 1 0,-1 1 0,0-1 0,0 1 0,7 5 0,-8-5 0,0 0 0,0 0 0,0 1 0,0-1 0,-1 1 0,1 0 0,-1 0 0,0 1 0,0-1 0,-1 1 0,0-1 0,3 8 0,-4-9 0,0 1 0,0-1 0,0 0 0,-1 1 0,0-1 0,0 0 0,0 1 0,0-1 0,0 0 0,0 1 0,-1-1 0,0 0 0,0 1 0,0-1 0,0 0 0,0 0 0,-1 0 0,1 0 0,-1 0 0,-2 3 0,-3 2 0,1 0 0,-2-1 0,1 0 0,-1 0 0,0-1 0,-14 9 0,-14 10 0,36-25 0,-1 1 0,0-1 0,0 0 0,0 1 0,1-1 0,-1 1 0,0 0 0,0-1 0,1 1 0,-1 0 0,1-1 0,-1 1 0,1 0 0,-1 0 0,1-1 0,-1 1 0,1 0 0,-1 0 0,1 0 0,0 0 0,0-1 0,-1 1 0,1 0 0,0 0 0,0 0 0,0 0 0,0 0 0,0 0 0,0 0 0,0 0 0,1 0 0,-1-1 0,0 1 0,0 0 0,1 0 0,-1 0 0,0 0 0,1 0 0,-1-1 0,1 1 0,-1 0 0,1 0 0,-1-1 0,1 1 0,0 0 0,-1-1 0,1 1 0,0-1 0,-1 1 0,1-1 0,0 1 0,1 0 0,7 4 0,0-1 0,1 0 0,-1 0 0,12 2 0,-5-1 0,-7-1 0,0 0 0,0 0 0,0 1 0,-1 0 0,0 1 0,15 12 0,-21-16 0,-1 0 0,1 0 0,0 0 0,-1 0 0,1 0 0,-1 0 0,0 0 0,0 1 0,0-1 0,0 0 0,0 1 0,0-1 0,0 5 0,-1-5 0,0 0 0,0 0 0,0 0 0,-1 0 0,1 0 0,-1 0 0,1 0 0,-1 0 0,0-1 0,0 1 0,0 0 0,0 0 0,0-1 0,0 1 0,0-1 0,-1 1 0,1-1 0,0 1 0,-1-1 0,-2 2 0,-4 3 0,0-1 0,0 0 0,-1 0 0,0-1 0,0-1 0,0 1 0,-18 3 0,6-2 0,0-1 0,-32 1 0,48-5 0,0 0 0,-1 0 0,1-1 0,0 1 0,0-1 0,-1-1 0,-9-2 0,14 4 0,0-1 0,0 1 0,0-1 0,0 0 0,0 1 0,0-1 0,0 0 0,1 1 0,-1-1 0,0 0 0,0 0 0,0 0 0,1 0 0,-1 0 0,0 0 0,1 0 0,-1 0 0,1 0 0,-1 0 0,1 0 0,0 0 0,-1 0 0,1 0 0,0 0 0,0 0 0,0-1 0,0 1 0,0 0 0,0 0 0,0 0 0,0 0 0,0-1 0,0 1 0,1 0 0,-1 0 0,0 0 0,1 0 0,-1 0 0,1 0 0,-1 0 0,1 0 0,1-1 0,4-9 0,1 0 0,0 1 0,1 0 0,1 1 0,10-11 0,54-41 0,-50 42 0,30-23 0,-25 22 0,-2-1 0,0-1 0,-1-2 0,38-47 0,-76 133 0,6-5 0,3-1 0,4 63 0,1-68 0,0-71 0,0 1 0,2 0 0,1 0 0,0 1 0,11-29 0,-2 14 0,1 1 0,21-36 0,-28 58 0,-1 0 0,2 0 0,-1 0 0,1 1 0,1 0 0,-1 1 0,2-1 0,10-6 0,-17 13 0,0-1 0,0 1 0,0 1 0,0-1 0,1 0 0,-1 1 0,1 0 0,-1 0 0,1 0 0,-1 0 0,1 0 0,0 1 0,0-1 0,-1 1 0,1 0 0,0 0 0,-1 1 0,1-1 0,0 1 0,-1 0 0,1 0 0,0 0 0,-1 0 0,0 0 0,1 1 0,-1 0 0,0 0 0,1 0 0,-1 0 0,3 3 0,1 2 0,-1 0 0,0 0 0,0 1 0,0 0 0,-1 0 0,-1 0 0,1 1 0,-1 0 0,-1-1 0,1 1 0,-2 1 0,3 10 0,1 9 0,-2 1 0,1 46 0,-5-70 0,1 15 0,-4 30 0,3-47 0,0 1 0,-1 0 0,0 0 0,0-1 0,-1 1 0,1-1 0,-1 1 0,0-1 0,0 1 0,-1-1 0,1 0 0,-5 5 0,6-8 0,0 0 0,0 1 0,-1-1 0,1 0 0,-1 0 0,1 0 0,-1 0 0,1 0 0,-1-1 0,1 1 0,-1 0 0,0-1 0,1 1 0,-1-1 0,0 1 0,0-1 0,1 0 0,-1 0 0,0 0 0,0 0 0,-2 0 0,1-1 0,-1 0 0,1 0 0,0 0 0,0-1 0,-1 1 0,1-1 0,0 0 0,0 0 0,1 0 0,-4-3 0,-5-5 0,1 0 0,1-1 0,0 0 0,-9-14 0,12 15 0,-1 1 0,2-2 0,-1 1 0,1-1 0,-4-12 0,8 21 0,1 0 0,-1 0 0,1 0 0,-1 0 0,1 0 0,0 0 0,0 0 0,0 0 0,0 0 0,0 0 0,0 0 0,1 0 0,-1 0 0,1 0 0,-1 0 0,1 0 0,0 1 0,0-1 0,0 0 0,0 0 0,0 0 0,0 1 0,0-1 0,0 1 0,1-1 0,-1 1 0,1-1 0,-1 1 0,1 0 0,-1 0 0,1 0 0,0 0 0,0 0 0,-1 0 0,1 0 0,0 0 0,0 1 0,2-1 0,9-2 0,1 0 0,-1 1 0,0 1 0,21 0 0,16-2 0,-40 2 0,9-1 0,-1 0 0,1-2 0,19-6 0,-33 8 0,1 0 0,-1 0 0,0 0 0,0-1 0,0 0 0,0 0 0,-1-1 0,1 1 0,-1-1 0,0 0 0,0 0 0,0 0 0,-1-1 0,6-7 0,-6 7 0,0 0 0,1 1 0,0 0 0,0 0 0,1 0 0,-1 0 0,1 0 0,-1 1 0,1 0 0,0 0 0,1 0 0,-1 0 0,0 1 0,1 0 0,8-2 0,-4 1 0,0-1 0,-1 0 0,0 0 0,11-7 0,-19 10 0,0 0 0,0 1 0,0-1 0,0 0 0,0 1 0,0-1 0,0 0 0,0 0 0,0 0 0,-1 0 0,1 0 0,0 0 0,0 0 0,-1 0 0,1 0 0,-1 0 0,1 0 0,-1 0 0,0-1 0,1 1 0,-1-2 0,0 2 0,0 0 0,-1 0 0,1 0 0,0 0 0,-1 1 0,1-1 0,-1 0 0,1 0 0,-1 0 0,0 0 0,1 1 0,-1-1 0,0 0 0,0 1 0,1-1 0,-1 0 0,0 1 0,0-1 0,0 1 0,-1-1 0,-4-2 0,0 1 0,-1-1 0,0 1 0,1 0 0,-1 1 0,-8-1 0,13 2 0,-10-1 0,1 0 0,-1 0 0,1 2 0,-20 2 0,29-3 0,0 0 0,0 1 0,0-1 0,0 1 0,0-1 0,0 1 0,0 0 0,0 0 0,0 0 0,1 0 0,-1 0 0,0 0 0,1 0 0,-1 1 0,1-1 0,-1 1 0,1-1 0,0 1 0,-1-1 0,1 1 0,0 0 0,0-1 0,0 1 0,1 0 0,-1 0 0,0 0 0,1 0 0,-1 0 0,1 0 0,-1 0 0,1 0 0,0 0 0,0 0 0,0 4 0,1 3 0,1-1 0,0 1 0,0-1 0,1 1 0,0-1 0,1 0 0,7 13 0,37 54 0,-37-61 0,80 102 0,-90-114 0,0 0 0,1 0 0,-1-1 0,0 1 0,0 0 0,0 0 0,0 0 0,0 0 0,-1 1 0,1-1 0,-1 0 0,1 0 0,-1 0 0,0 0 0,0 1 0,0-1 0,0 2 0,-1-3 0,1 1 0,-1-1 0,0 0 0,1 0 0,-1 0 0,0 0 0,0 0 0,0 0 0,0 0 0,0 0 0,0 0 0,0 0 0,0-1 0,0 1 0,0 0 0,-1-1 0,1 1 0,0-1 0,0 1 0,-1-1 0,1 0 0,0 1 0,-1-1 0,1 0 0,0 0 0,-1 0 0,1 0 0,0 0 0,-2-1 0,-6 1-97,0-1-1,1-1 1,-1 0-1,1 0 1,-1 0-1,1-1 1,0-1-1,0 1 1,0-1-1,1 0 1,-1-1-1,1 0 0,-9-8 1,-2-2-6729</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3:04.380"/>
    </inkml:context>
    <inkml:brush xml:id="br0">
      <inkml:brushProperty name="width" value="0.05" units="cm"/>
      <inkml:brushProperty name="height" value="0.05" units="cm"/>
    </inkml:brush>
  </inkml:definitions>
  <inkml:trace contextRef="#ctx0" brushRef="#br0">26 513 24575,'-1'0'0,"0"0"0,0 0 0,0-1 0,0 1 0,0 0 0,0 0 0,-1-1 0,1 1 0,0 0 0,0-1 0,0 1 0,0-1 0,1 1 0,-1-1 0,0 0 0,0 1 0,0-1 0,0 0 0,0 0 0,1 0 0,-1 0 0,0 1 0,1-1 0,-1 0 0,1 0 0,-1 0 0,1 0 0,-1 0 0,1 0 0,0-1 0,0 1 0,-1 0 0,1 0 0,0 0 0,0 0 0,0 0 0,0 0 0,0 0 0,0 0 0,0-1 0,1 1 0,-1 0 0,0 0 0,1 0 0,-1 0 0,1 0 0,-1 0 0,1 0 0,-1 0 0,1 0 0,-1 0 0,1 1 0,0-1 0,0 0 0,0 0 0,-1 0 0,1 1 0,0-1 0,0 1 0,1-2 0,11-4 0,1 1 0,0 0 0,0 1 0,0 0 0,24-3 0,-2 0 0,32-9 0,74-15 0,-139 30 0,0 1 0,0 0 0,0-1 0,0 1 0,0 0 0,0 0 0,0 1 0,0-1 0,0 1 0,5 1 0,-7-1 0,0-1 0,1 1 0,-1 0 0,0 0 0,0 0 0,0 0 0,0 0 0,0 0 0,0 0 0,0 1 0,0-1 0,-1 0 0,1 0 0,0 1 0,-1-1 0,1 1 0,-1-1 0,1 0 0,-1 1 0,0-1 0,1 1 0,-1-1 0,0 4 0,0 36 0,-1 0 0,-12 75 0,7-70 0,1-21 0,3-14 0,4-16 0,0-2 0,47-145 0,-38 124 0,2 0 0,0 1 0,22-33 0,-33 57 0,0 0 0,1 0 0,-1 0 0,1 0 0,0 1 0,0-1 0,0 1 0,0-1 0,0 1 0,5-3 0,-7 5 0,1-1 0,-1 1 0,0 0 0,0 0 0,0-1 0,0 1 0,1 0 0,-1 0 0,0 0 0,0 0 0,0 0 0,1 1 0,-1-1 0,0 0 0,0 0 0,0 1 0,0-1 0,0 1 0,0-1 0,1 1 0,-1-1 0,0 1 0,0 0 0,-1-1 0,1 1 0,0 0 0,0 0 0,0 0 0,0 0 0,-1 0 0,1 0 0,0 0 0,-1 0 0,1 0 0,-1 0 0,1 0 0,0 2 0,2 6 0,0-1 0,0 1 0,-1 0 0,0 0 0,-1 0 0,1 13 0,-3 58 0,0-46 0,0-6 0,0-19 0,0 0 0,1 1 0,0-1 0,1 0 0,0 0 0,2 11 0,-3-20 0,0 1 0,0 0 0,1-1 0,-1 1 0,0-1 0,0 1 0,1-1 0,-1 1 0,0-1 0,1 1 0,-1-1 0,0 1 0,1-1 0,-1 0 0,1 1 0,-1-1 0,1 0 0,-1 1 0,1-1 0,-1 0 0,1 1 0,-1-1 0,1 0 0,-1 0 0,1 0 0,-1 1 0,1-1 0,0 0 0,-1 0 0,1 0 0,-1 0 0,1 0 0,-1 0 0,1 0 0,0 0 0,-1-1 0,1 1 0,-1 0 0,1 0 0,-1 0 0,1-1 0,-1 1 0,1 0 0,-1 0 0,1-1 0,0 0 0,22-19 0,-6-2 0,-2-1 0,-1-1 0,19-41 0,4-7 0,-37 71 0,1 0 0,-1 0 0,1 0 0,-1-1 0,1 1 0,0 0 0,0 0 0,0 0 0,-1 0 0,1 0 0,0 0 0,0 0 0,0 0 0,1 1 0,-1-1 0,0 0 0,0 1 0,0-1 0,2 0 0,-2 1 0,0 0 0,-1 1 0,1-1 0,0 0 0,-1 1 0,1-1 0,-1 0 0,1 1 0,0-1 0,-1 1 0,1-1 0,-1 1 0,1-1 0,-1 1 0,1-1 0,-1 1 0,0-1 0,1 1 0,-1 0 0,0-1 0,1 1 0,-1 0 0,0-1 0,1 2 0,1 8 0,1 0 0,-1 0 0,0 14 0,-2-23 0,3 29 0,7 54 0,-9-76 0,1-1 0,0 0 0,0 0 0,1 0 0,0 0 0,0 0 0,0 0 0,9 10 0,-12-16 0,1 0 0,0 0 0,0 0 0,0 0 0,0 0 0,0 0 0,0 0 0,0-1 0,0 1 0,0 0 0,0-1 0,0 1 0,0-1 0,0 1 0,1-1 0,-1 1 0,0-1 0,0 0 0,1 0 0,-1 1 0,0-1 0,2 0 0,-1-1 0,0 1 0,0-1 0,0 0 0,0 0 0,0 1 0,0-1 0,0 0 0,0-1 0,0 1 0,-1 0 0,1 0 0,2-3 0,2-3 0,0 0 0,0-1 0,0 0 0,8-16 0,-5 4 0,-1 0 0,0 0 0,-2 0 0,0-1 0,-2-1 0,4-33 0,-2-133 0,-6 155 0,0-6 0,-1-1 0,-2 0 0,-9-45 0,4 65 0,8 19 0,0 1 0,-1 0 0,1 0 0,0-1 0,0 1 0,0 0 0,-1 0 0,1-1 0,0 1 0,0 0 0,0 0 0,-1 0 0,1 0 0,0 0 0,-1-1 0,1 1 0,0 0 0,0 0 0,-1 0 0,1 0 0,0 0 0,-1 0 0,1 0 0,0 0 0,0 0 0,-1 0 0,1 0 0,0 0 0,-1 0 0,1 0 0,0 0 0,-1 0 0,0 2 0,-1-1 0,1 1 0,0 0 0,0-1 0,0 1 0,0 0 0,0-1 0,0 1 0,0 0 0,1 0 0,-1 0 0,0 0 0,1 0 0,0 0 0,-1 2 0,-3 29 0,1 0 0,1 0 0,4 57 0,22 102 0,-13-113 0,4 60-1365,-13-109-5461</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3:04.687"/>
    </inkml:context>
    <inkml:brush xml:id="br0">
      <inkml:brushProperty name="width" value="0.05" units="cm"/>
      <inkml:brushProperty name="height" value="0.05" units="cm"/>
    </inkml:brush>
  </inkml:definitions>
  <inkml:trace contextRef="#ctx0" brushRef="#br0">14 203 24575,'0'-9'0,"-3"-5"0,-1-7 0,1-5 0,0-1 0,4 1 0,4 5 0,5 6 0,6 3 0,3 3 0,7 3 0,6 3 0,5-1 0,2 0 0,1 1 0,-7 0-8191</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3:05.827"/>
    </inkml:context>
    <inkml:brush xml:id="br0">
      <inkml:brushProperty name="width" value="0.05" units="cm"/>
      <inkml:brushProperty name="height" value="0.05" units="cm"/>
    </inkml:brush>
  </inkml:definitions>
  <inkml:trace contextRef="#ctx0" brushRef="#br0">1 208 24575,'52'-2'0,"90"-16"0,-41 3 0,903-62-3512,-861 69 3043,2164-79-7128,1154 100 5744,-2730 9 2438,-251-5 3704,-422-16-2006,-40-2-1140,-34-3 773,-29 1-2331,-10-1-4146</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3:06.792"/>
    </inkml:context>
    <inkml:brush xml:id="br0">
      <inkml:brushProperty name="width" value="0.05" units="cm"/>
      <inkml:brushProperty name="height" value="0.05" units="cm"/>
    </inkml:brush>
  </inkml:definitions>
  <inkml:trace contextRef="#ctx0" brushRef="#br0">1 218 24575,'0'1'0,"0"-1"0,1 1 0,-1-1 0,0 1 0,0-1 0,1 1 0,-1-1 0,1 1 0,-1-1 0,0 1 0,1-1 0,-1 0 0,1 1 0,-1-1 0,1 0 0,-1 1 0,1-1 0,-1 0 0,1 0 0,0 1 0,-1-1 0,1 0 0,-1 0 0,1 0 0,0 0 0,20 4 0,-19-4 0,83 5 0,117-7 0,-152 0 0,1013-44-4045,-34 0-585,439 4 1346,1966 7 2450,-3361 35 868,577-12 2665,-635 11-2323,13-1 726,0 0 0,34-8 0,-46 3 898,-16 7-1965,0-1-1,0 1 1,0 0-1,0 0 1,0-1-1,0 1 1,0 0-1,0 0 1,0 0-1,0-1 1,0 1-1,0 0 1,0 0-1,0 0 1,0-1-1,-1 1 1,1 0-1,0 0 1,0 0-1,0 0 1,0-1-1,0 1 1,0 0-1,-1 0 1,1 0-1,0 0 1,0 0-1,0 0 1,-1-1-1,1 1 1,0 0-1,0 0 1,0 0 0,-1 0-1,1 0 1,0 0-1,-1 0 1,-29-7 1559,-78-4-1667,47 7-6573</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3:07.827"/>
    </inkml:context>
    <inkml:brush xml:id="br0">
      <inkml:brushProperty name="width" value="0.05" units="cm"/>
      <inkml:brushProperty name="height" value="0.05" units="cm"/>
    </inkml:brush>
  </inkml:definitions>
  <inkml:trace contextRef="#ctx0" brushRef="#br0">80 129 24575,'-9'0'0,"-30"1"0,37 0 0,0-1 0,0 0 0,0 1 0,0-1 0,0 1 0,-1 0 0,1-1 0,0 1 0,0 0 0,1 0 0,-1 0 0,0 1 0,-2 1 0,3-3 0,1 0 0,0 1 0,0-1 0,0 0 0,0 1 0,0-1 0,-1 0 0,1 0 0,0 1 0,0-1 0,0 0 0,0 1 0,0-1 0,0 0 0,0 1 0,0-1 0,0 0 0,0 1 0,0-1 0,0 0 0,0 1 0,0-1 0,0 0 0,1 1 0,-1-1 0,0 0 0,0 0 0,0 1 0,0-1 0,1 0 0,-1 1 0,0-1 0,0 0 0,0 0 0,1 0 0,-1 1 0,0-1 0,1 0 0,-1 0 0,0 0 0,0 0 0,1 1 0,-1-1 0,0 0 0,1 0 0,-1 0 0,0 0 0,1 0 0,-1 0 0,0 0 0,1 0 0,18 5 0,39 0 0,-1-2 0,87-8 0,-113 4 0,462-32-1659,-39 2-498,1279-21-4723,4 47 4144,-1400 6 2741,883 9-788,-145 0 5017,-1046-10-4040,134-3 2957,-120-4-2075,-32 3 199,-10 0-448,-16-5-46,-10 2-342,-1 1-1,0 1 0,-33-2 0,35 4-1021,-43-4-6106</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3:08.708"/>
    </inkml:context>
    <inkml:brush xml:id="br0">
      <inkml:brushProperty name="width" value="0.05" units="cm"/>
      <inkml:brushProperty name="height" value="0.05" units="cm"/>
    </inkml:brush>
  </inkml:definitions>
  <inkml:trace contextRef="#ctx0" brushRef="#br0">1 275 24575,'0'1'0,"0"0"0,1-1 0,-1 1 0,0 0 0,1 0 0,0 0 0,-1-1 0,1 1 0,-1 0 0,1-1 0,0 1 0,-1 0 0,1-1 0,0 1 0,0-1 0,0 1 0,-1-1 0,1 1 0,0-1 0,0 0 0,0 1 0,1-1 0,22 7 0,12-1 0,0-2 0,0-1 0,49-3 0,-49-1 0,439-16-1214,-235 5 214,52 0-966,50-2 846,50 0-1392,1569-52-3195,987-9 4342,-2624 68 1348,471-11 750,-273-7 2527,-506 24-3128,24-1 1541,78-14 0,-116 15-1574,0 1 1,-1 0-1,1-1 0,0 0 0,0 1 0,0-1 1,0 0-1,-1 0 0,1 0 0,1-1 0,-5-3 832,-10 1 466,-20 0-444,-1 0-1,-53 2 1,48 2-1941,-37-1-5062</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3:09.686"/>
    </inkml:context>
    <inkml:brush xml:id="br0">
      <inkml:brushProperty name="width" value="0.05" units="cm"/>
      <inkml:brushProperty name="height" value="0.05" units="cm"/>
    </inkml:brush>
  </inkml:definitions>
  <inkml:trace contextRef="#ctx0" brushRef="#br0">1 4 24575,'3'0'0,"0"-3"0,1 2 0,-1 4 0,-1 5 0,0 3 0,-2 6 0,1 6 0,-1 4 0,0 7 0,-1 4 0,1-6-8191</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3:10.241"/>
    </inkml:context>
    <inkml:brush xml:id="br0">
      <inkml:brushProperty name="width" value="0.05" units="cm"/>
      <inkml:brushProperty name="height" value="0.05" units="cm"/>
    </inkml:brush>
  </inkml:definitions>
  <inkml:trace contextRef="#ctx0" brushRef="#br0">66 86 24575,'-1'0'0,"1"0"0,-1 0 0,1-1 0,-1 1 0,1 0 0,-1 0 0,1 0 0,-1 0 0,1-1 0,-1 1 0,1 0 0,-1-1 0,1 1 0,-1 0 0,1-1 0,0 1 0,-1 0 0,1-1 0,-1 1 0,1-1 0,0 1 0,0-1 0,-1 1 0,1-1 0,0 1 0,0-1 0,-1 1 0,1-1 0,0 1 0,0-1 0,0 1 0,0-1 0,0 1 0,0-1 0,0 0 0,0 1 0,0-1 0,0 1 0,0-1 0,0 1 0,0-1 0,1 1 0,-1-1 0,0 1 0,0-1 0,1 1 0,-1-2 0,13-24 0,-9 23 0,0-1 0,1 0 0,-1 1 0,1 0 0,-1 0 0,1 0 0,0 1 0,0 0 0,0-1 0,0 2 0,1-1 0,-1 1 0,0-1 0,9 1 0,-12 0 0,0 1 0,-1 0 0,1 0 0,0 0 0,0 0 0,0 0 0,0 0 0,0 1 0,0-1 0,-1 1 0,1-1 0,0 1 0,0 0 0,0 0 0,-1 0 0,1-1 0,-1 2 0,1-1 0,-1 0 0,1 0 0,-1 0 0,1 1 0,-1-1 0,0 1 0,0-1 0,0 1 0,0-1 0,0 1 0,0 0 0,0-1 0,0 1 0,-1 0 0,1 0 0,-1 0 0,1 0 0,-1-1 0,0 1 0,0 0 0,0 0 0,0 0 0,0 0 0,0 0 0,0 0 0,-1 2 0,-1 8 0,-1 0 0,1 0 0,-2-1 0,0 1 0,0-1 0,-1 0 0,-1-1 0,-12 21 0,-8 5 0,-31 33 0,54-65 0,-21 22 0,-14 18 0,38-43 0,-1-1 0,1 1 0,0-1 0,-1 1 0,1-1 0,0 1 0,0-1 0,-1 1 0,1-1 0,0 1 0,0-1 0,0 1 0,-1 0 0,1-1 0,0 1 0,0-1 0,0 1 0,0-1 0,0 1 0,0 0 0,1 0 0,8 2 0,23-10 0,-25 5 0,219-63-1365,-184 54-5461</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3:10.813"/>
    </inkml:context>
    <inkml:brush xml:id="br0">
      <inkml:brushProperty name="width" value="0.05" units="cm"/>
      <inkml:brushProperty name="height" value="0.05" units="cm"/>
    </inkml:brush>
  </inkml:definitions>
  <inkml:trace contextRef="#ctx0" brushRef="#br0">1 70 24575,'0'-3'0,"0"0"0,1 1 0,0-1 0,-1 1 0,1-1 0,0 1 0,0-1 0,1 1 0,-1 0 0,0-1 0,1 1 0,0 0 0,-1 0 0,1 0 0,0 0 0,0 1 0,0-1 0,0 0 0,0 1 0,0-1 0,1 1 0,-1 0 0,1 0 0,-1 0 0,1 0 0,2-1 0,6-2 0,0 1 0,1 0 0,-1 1 0,19-2 0,-22 4 0,0 0 0,-1 0 0,1 0 0,0 1 0,0 1 0,-1-1 0,1 1 0,0 1 0,9 3 0,-16-5 0,1 0 0,0 0 0,0 0 0,-1 0 0,1 0 0,0 1 0,-1-1 0,1 1 0,-1-1 0,0 1 0,1-1 0,-1 1 0,0 0 0,0-1 0,0 1 0,1 3 0,-1-3 0,-1 0 0,0 0 0,0 1 0,0-1 0,0 0 0,0 0 0,0 0 0,-1 0 0,1 1 0,-1-1 0,0 0 0,1 0 0,-1 0 0,0 0 0,0 0 0,0 0 0,0-1 0,0 1 0,-2 2 0,-2 2 0,0 0 0,0 0 0,0-1 0,-1 0 0,0 0 0,0 0 0,-13 7 0,-1-2 0,-28 11 0,8-4 0,43-14 0,13-1 0,17-1 0,-23-1 0,7-1 0,0 2 0,20 2 0,-32-2 0,-1-1 0,1 1 0,-1 1 0,0-1 0,1 1 0,-1-1 0,0 1 0,0 1 0,0-1 0,0 0 0,-1 1 0,1 0 0,3 4 0,-6-6 0,1 0 0,-1 0 0,-1 0 0,1 0 0,0 0 0,0 0 0,0 0 0,0 1 0,-1-1 0,1 0 0,-1 0 0,1 1 0,-1-1 0,1 1 0,-1-1 0,0 0 0,0 1 0,0-1 0,0 1 0,0-1 0,0 1 0,0-1 0,0 0 0,0 1 0,-1 1 0,-1 0 0,1-1 0,0 0 0,-1 0 0,0 1 0,1-1 0,-1 0 0,0-1 0,0 1 0,0 0 0,0-1 0,-1 1 0,-3 2 0,-5 1 0,-1 0 0,0 0 0,0-1 0,-20 5 0,-5-3-1365,3-2-5461</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3:11.397"/>
    </inkml:context>
    <inkml:brush xml:id="br0">
      <inkml:brushProperty name="width" value="0.05" units="cm"/>
      <inkml:brushProperty name="height" value="0.05" units="cm"/>
    </inkml:brush>
  </inkml:definitions>
  <inkml:trace contextRef="#ctx0" brushRef="#br0">0 95 24575,'0'-34'0,"0"30"0,0 22 0,0-14 0,0-1 0,0 0 0,0 0 0,1 0 0,-1 1 0,1-1 0,0 0 0,0 0 0,0 0 0,0 0 0,0 0 0,1 0 0,-1-1 0,1 1 0,0 0 0,0-1 0,0 1 0,0-1 0,0 0 0,5 4 0,-4-4 0,1 0 0,-1-1 0,0 1 0,1-1 0,-1 0 0,1 0 0,-1 0 0,1-1 0,0 1 0,-1-1 0,1 0 0,0 0 0,-1 0 0,1-1 0,-1 1 0,1-1 0,0 0 0,5-1 0,-5 0 0,0 1 0,0-1 0,0 0 0,0 0 0,-1 0 0,1-1 0,0 1 0,-1-1 0,1 0 0,-1 0 0,0 0 0,0 0 0,3-5 0,1-3 0,0-1 0,10-23 0,8-13 0,-25 48 0,0 0 0,0 1 0,0-1 0,0 0 0,0 0 0,0 0 0,0 1 0,0-1 0,0 0 0,0 0 0,1 0 0,-1 0 0,0 1 0,0-1 0,0 0 0,0 0 0,0 0 0,1 0 0,-1 0 0,0 1 0,0-1 0,0 0 0,0 0 0,1 0 0,-1 0 0,0 0 0,0 0 0,0 0 0,1 0 0,-1 0 0,0 0 0,0 0 0,0 0 0,1 0 0,-1 0 0,0 0 0,0 0 0,0 0 0,1 0 0,-1 0 0,0 0 0,0 0 0,0 0 0,1 0 0,-1 0 0,0 0 0,0 0 0,0 0 0,0-1 0,1 1 0,-1 0 0,0 0 0,0 0 0,0 0 0,0 0 0,0-1 0,1 1 0,-1 0 0,0 0 0,0 0 0,0-1 0,0 1 0,0 0 0,0 0 0,0 0 0,0-1 0,0 1 0,0 0 0,3 18 0,-3-17 0,3 102 0,7 69 0,-4-119-1365,0-7-5461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29.990"/>
    </inkml:context>
    <inkml:brush xml:id="br0">
      <inkml:brushProperty name="width" value="0.05" units="cm"/>
      <inkml:brushProperty name="height" value="0.05" units="cm"/>
    </inkml:brush>
  </inkml:definitions>
  <inkml:trace contextRef="#ctx0" brushRef="#br0">1 8 24575,'2'0'0,"2"-3"0,3-1 0,-1 4 0,0 3 0,-2 6 0,-1 6 0,-1 3 0,1 5 0,1 5 0,0 2 0,-2 3 0,3 1 0,0 0 0,-1 1 0,-1-2 0,2-5 0,0-7-8191</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3:11.786"/>
    </inkml:context>
    <inkml:brush xml:id="br0">
      <inkml:brushProperty name="width" value="0.05" units="cm"/>
      <inkml:brushProperty name="height" value="0.05" units="cm"/>
    </inkml:brush>
  </inkml:definitions>
  <inkml:trace contextRef="#ctx0" brushRef="#br0">101 54 24575,'-2'-1'0,"1"0"0,-1 0 0,1 0 0,0 0 0,-1 0 0,1 0 0,0-1 0,0 1 0,0-1 0,0 1 0,0 0 0,0-1 0,0 0 0,1 1 0,-1-1 0,1 1 0,-1-3 0,-3-3 0,4 5 0,0 1 0,-1 0 0,1 0 0,-1 0 0,1 0 0,-1 0 0,0 0 0,1 0 0,-1 0 0,0 0 0,0 1 0,0-1 0,0 0 0,1 0 0,-1 1 0,0-1 0,0 0 0,0 1 0,-1-1 0,1 1 0,0-1 0,0 1 0,0 0 0,0-1 0,0 1 0,0 0 0,-1 0 0,1 0 0,0 0 0,0 0 0,0 0 0,0 0 0,-1 0 0,1 1 0,0-1 0,0 0 0,0 1 0,0-1 0,0 1 0,0-1 0,0 1 0,0-1 0,0 1 0,0 0 0,0-1 0,0 1 0,0 0 0,-1 2 0,-1 0 0,0 0 0,0 1 0,0 0 0,0 0 0,1-1 0,-1 2 0,1-1 0,0 0 0,1 0 0,-1 1 0,-1 7 0,3-9 0,0 0 0,0-1 0,0 1 0,0 0 0,0 0 0,1 0 0,0 0 0,-1-1 0,1 1 0,0 0 0,0-1 0,0 1 0,1-1 0,-1 1 0,1-1 0,-1 0 0,1 1 0,0-1 0,0 0 0,0 0 0,0 0 0,3 2 0,6 4 0,0-1 0,1 0 0,18 9 0,-8-5 0,-7-3 0,-2-2 0,-1 1 0,1 0 0,-1 0 0,-1 2 0,0-1 0,0 1 0,11 13 0,-21-21-29,0 0-1,0 1 0,0-1 1,0 0-1,-1 1 0,1-1 0,0 0 1,-1 1-1,1-1 0,-1 1 1,0-1-1,1 1 0,-1-1 1,0 1-1,0-1 0,0 1 1,0-1-1,0 1 0,0 0 1,0-1-1,-1 1 0,1-1 1,0 1-1,-1-1 0,0 1 1,1-1-1,-1 0 0,0 1 1,1-1-1,-1 0 0,0 1 0,0-1 1,0 0-1,0 0 0,0 0 1,-1 0-1,1 0 0,0 0 1,0 0-1,-1 0 0,1-1 1,0 1-1,-1 0 0,1-1 1,-3 1-1,-17 7-6796</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3:12.100"/>
    </inkml:context>
    <inkml:brush xml:id="br0">
      <inkml:brushProperty name="width" value="0.05" units="cm"/>
      <inkml:brushProperty name="height" value="0.05" units="cm"/>
    </inkml:brush>
  </inkml:definitions>
  <inkml:trace contextRef="#ctx0" brushRef="#br0">1 171 24575,'5'-6'0,"9"-8"0,7-6 0,8-4 0,9-1 0,6 2 0,2 2 0,-2 3 0,-2 7 0,-3 3 0,-4 7 0,-9 4-8191</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3:13.499"/>
    </inkml:context>
    <inkml:brush xml:id="br0">
      <inkml:brushProperty name="width" value="0.05" units="cm"/>
      <inkml:brushProperty name="height" value="0.05" units="cm"/>
    </inkml:brush>
  </inkml:definitions>
  <inkml:trace contextRef="#ctx0" brushRef="#br0">111 121 24575,'1'0'0,"0"0"0,0 0 0,0 0 0,-1 0 0,1 0 0,0 0 0,0 0 0,-1 0 0,1 0 0,0 1 0,0-1 0,-1 0 0,1 1 0,0-1 0,0 0 0,-1 1 0,1-1 0,0 1 0,-1-1 0,1 1 0,-1-1 0,1 1 0,-1-1 0,1 1 0,-1 0 0,1-1 0,-1 1 0,1 0 0,-1 0 0,1 1 0,-1 0 0,0 0 0,0 0 0,0 0 0,0 0 0,0 0 0,0 0 0,-1 0 0,1 0 0,0 0 0,-2 3 0,-3 7 0,-1 1 0,-12 20 0,14-28 0,-16 31 0,0 1 0,3 0 0,-18 55 0,35-91 0,-1 0 0,1-1 0,-1 1 0,1 0 0,0 0 0,0 0 0,-1 0 0,1 0 0,0 0 0,0 0 0,0-1 0,0 1 0,0 0 0,0 0 0,0 0 0,0 0 0,1 0 0,-1 1 0,1-2 0,0 0 0,-1 0 0,1 0 0,-1 0 0,1 0 0,-1 0 0,1-1 0,-1 1 0,1 0 0,-1 0 0,1-1 0,-1 1 0,1 0 0,-1-1 0,1 1 0,-1-1 0,1 1 0,-1 0 0,0-1 0,1 0 0,26-31 0,13-33 0,37-77 0,-2 0 0,-71 136 0,0 0 0,1-1 0,-1 1 0,1 1 0,9-9 0,-13 13 0,0 0 0,-1 0 0,1 0 0,0 1 0,1-1 0,-1 0 0,0 0 0,0 1 0,0-1 0,0 1 0,0-1 0,1 1 0,-1 0 0,0-1 0,0 1 0,1 0 0,-1 0 0,0 0 0,1 0 0,-1 0 0,0 0 0,0 0 0,1 1 0,-1-1 0,0 0 0,0 1 0,1-1 0,-1 1 0,0-1 0,0 1 0,0-1 0,0 1 0,0 0 0,0 0 0,0-1 0,0 1 0,0 0 0,0 0 0,0 0 0,0 1 0,5 7 0,0 0 0,-1 0 0,0 1 0,-1-1 0,0 1 0,5 18 0,10 64 0,21 174-1365,-36-238-5461</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3:13.810"/>
    </inkml:context>
    <inkml:brush xml:id="br0">
      <inkml:brushProperty name="width" value="0.05" units="cm"/>
      <inkml:brushProperty name="height" value="0.05" units="cm"/>
    </inkml:brush>
  </inkml:definitions>
  <inkml:trace contextRef="#ctx0" brushRef="#br0">75 120 24575,'-3'-6'0,"-7"-8"0,-4-4 0,-1-2 0,1 2 0,2 2 0,5 3 0,11 4 0,7 4 0,10 5 0,8 3 0,5 3 0,4 2 0,3 1 0,-6 0-8191</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3:14.316"/>
    </inkml:context>
    <inkml:brush xml:id="br0">
      <inkml:brushProperty name="width" value="0.05" units="cm"/>
      <inkml:brushProperty name="height" value="0.05" units="cm"/>
    </inkml:brush>
  </inkml:definitions>
  <inkml:trace contextRef="#ctx0" brushRef="#br0">1 276 24575,'6'-7'0,"1"-1"0,-2 1 0,1-1 0,-1 0 0,5-11 0,15-21 0,-25 40 0,0-1 0,0 1 0,1-1 0,-1 1 0,0 0 0,0-1 0,1 1 0,-1-1 0,0 1 0,1 0 0,-1-1 0,0 1 0,1 0 0,-1-1 0,1 1 0,-1 0 0,0 0 0,1 0 0,-1-1 0,1 1 0,-1 0 0,1 0 0,-1 0 0,1 0 0,-1 0 0,1 0 0,-1 0 0,0 0 0,1 0 0,-1 0 0,1 0 0,-1 0 0,2 0 0,-2 1 0,1 0 0,0 0 0,-1 0 0,1 0 0,0 0 0,-1 0 0,1 0 0,-1 0 0,0 0 0,1 0 0,-1 0 0,0 0 0,0 2 0,3 45 0,-3-44 0,-2 209 0,2-275 0,9-66 0,-6 108 0,1 0 0,0-1 0,2 1 0,0 1 0,1-1 0,1 1 0,12-22 0,-16 35 0,1-1 0,0 1 0,0 1 0,0-1 0,1 1 0,-1 0 0,1 0 0,0 0 0,1 1 0,-1 0 0,1 0 0,0 1 0,0 0 0,0 0 0,0 0 0,12-2 0,-12 4 0,-1 0 0,1 0 0,0 0 0,0 1 0,0 0 0,-1 0 0,1 1 0,0 0 0,0 0 0,-1 1 0,1-1 0,-1 1 0,1 1 0,-1-1 0,0 1 0,0 0 0,0 1 0,10 6 0,-14-8 0,1 0 0,-1 1 0,1-1 0,-1 0 0,0 1 0,0-1 0,0 1 0,0 0 0,-1 0 0,1 0 0,-1 0 0,1 0 0,-1 0 0,0 0 0,0 0 0,0 0 0,-1 0 0,1 6 0,-1-5 0,-1 0 0,1 1 0,-1-1 0,0 0 0,0 0 0,-1 0 0,1 0 0,-1-1 0,0 1 0,0 0 0,0-1 0,-5 7 0,-2 1 0,-2 0 0,1-1 0,-1 0 0,-1-1 0,0 0 0,-25 15 0,23-18 0,10-5 0,1 0 0,0 1 0,0-1 0,0 1 0,0 0 0,0 0 0,0 0 0,0 0 0,-3 3 0,8-4 0,-1-1 0,0 1 0,0 0 0,0-1 0,1 1 0,-1-1 0,0 0 0,1 0 0,-1 1 0,0-1 0,1 0 0,-1 0 0,1 0 0,1 0 0,0 0 0,7 1 0,0 0 0,0 1 0,-1 0 0,1 1 0,0 0 0,17 9 0,-24-11 0,0 1 0,0 0 0,0 0 0,-1 0 0,1 0 0,-1 0 0,0 0 0,1 1 0,-1-1 0,0 1 0,2 3 0,-3-4 0,0 0 0,0 0 0,-1 0 0,1 0 0,-1 0 0,0 0 0,1 0 0,-1 0 0,0 0 0,0 0 0,0 0 0,0 1 0,-1-1 0,1 0 0,-1 0 0,1 0 0,-1 0 0,0-1 0,-1 5 0,-2 1 0,0 0 0,-1-1 0,0 0 0,0 0 0,-1 0 0,1 0 0,-1-1 0,-8 6 0,-2 1 0,-36 20 0,31-23-1365,4-2-5461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3:14.729"/>
    </inkml:context>
    <inkml:brush xml:id="br0">
      <inkml:brushProperty name="width" value="0.05" units="cm"/>
      <inkml:brushProperty name="height" value="0.05" units="cm"/>
    </inkml:brush>
  </inkml:definitions>
  <inkml:trace contextRef="#ctx0" brushRef="#br0">137 165 24575,'-26'23'0,"19"-18"0,0 1 0,0 0 0,1 0 0,0 1 0,0 0 0,1 0 0,-1 0 0,2 1 0,-9 14 0,1 15 0,2 0 0,-11 62 0,21-94 0,8-31 0,1 1 0,1 0 0,1 0 0,16-23 0,-13 20 0,-3 8 0,16-34 0,3 1 0,37-49 0,-64 98 0,0 0 0,1 0 0,-1 0 0,1 0 0,0 1 0,0 0 0,1 0 0,7-5 0,-10 7 0,-1 1 0,0-1 0,1 1 0,-1 0 0,1-1 0,-1 1 0,0 0 0,1 0 0,-1 0 0,1 0 0,-1 0 0,1 0 0,-1 0 0,0 0 0,1 1 0,-1-1 0,1 1 0,-1-1 0,0 1 0,1-1 0,-1 1 0,0 0 0,0-1 0,0 1 0,1 0 0,-1 0 0,0 0 0,0 0 0,0 0 0,0 0 0,0 0 0,-1 1 0,1-1 0,0 0 0,-1 0 0,2 3 0,4 8 0,-1 0 0,0 0 0,-1 1 0,5 25 0,3 56 0,-7-51 0,2 28-1365,-5-45-5461</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3:15.038"/>
    </inkml:context>
    <inkml:brush xml:id="br0">
      <inkml:brushProperty name="width" value="0.05" units="cm"/>
      <inkml:brushProperty name="height" value="0.05" units="cm"/>
    </inkml:brush>
  </inkml:definitions>
  <inkml:trace contextRef="#ctx0" brushRef="#br0">1 86 24575,'0'-6'0,"0"-5"0,0-3 0,6-2 0,7 1 0,8 4 0,8 3 0,9 4 0,6 4 0,4 3 0,4 4 0,-9 0-8191</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3:15.566"/>
    </inkml:context>
    <inkml:brush xml:id="br0">
      <inkml:brushProperty name="width" value="0.05" units="cm"/>
      <inkml:brushProperty name="height" value="0.05" units="cm"/>
    </inkml:brush>
  </inkml:definitions>
  <inkml:trace contextRef="#ctx0" brushRef="#br0">1 171 24575,'1'-1'0,"-1"0"0,1 0 0,0 0 0,1 0 0,-1 0 0,0 0 0,0 0 0,0 1 0,0-1 0,1 1 0,-1-1 0,0 0 0,1 1 0,-1 0 0,0-1 0,1 1 0,-1 0 0,0 0 0,1 0 0,-1 0 0,1 0 0,-1 0 0,0 0 0,1 0 0,-1 0 0,0 1 0,1-1 0,-1 1 0,0-1 0,1 1 0,-1-1 0,0 1 0,0 0 0,1 0 0,-1-1 0,1 3 0,0-1 0,0 0 0,0 0 0,-1 0 0,1 0 0,-1 1 0,0-1 0,1 1 0,-1-1 0,0 1 0,-1-1 0,1 1 0,0 0 0,-1-1 0,1 1 0,-1 0 0,0-1 0,0 1 0,0 3 0,-6 26 0,-15 54 0,3-15 0,17-69 0,-4 19 0,5-20 0,0 0 0,-1-1 0,1 1 0,0 0 0,0 0 0,-1-1 0,1 1 0,0 0 0,-1-1 0,1 1 0,0 0 0,-1-1 0,1 1 0,-1 0 0,0-1 0,1 1 0,-1-1 0,1 1 0,-2 0 0,1-2 0,1 1 0,0-1 0,-1 1 0,1-1 0,-1 1 0,1-1 0,0 0 0,-1 1 0,1-1 0,0 1 0,0-1 0,-1 0 0,1 1 0,0-1 0,0 0 0,0 1 0,0-1 0,0 0 0,0 1 0,0-1 0,0 0 0,0 0 0,0 1 0,1-2 0,1-20 0,3-3 0,1-1 0,2 1 0,1 0 0,0 1 0,15-27 0,-6 19 0,1 1 0,1 1 0,28-32 0,-41 53 0,1 0 0,0 1 0,0 0 0,1 1 0,0 0 0,15-8 0,-22 13 0,0 1 0,1 0 0,-1-1 0,1 1 0,0 0 0,-1 1 0,1-1 0,0 0 0,0 1 0,-1 0 0,1-1 0,0 1 0,0 0 0,0 0 0,-1 1 0,1-1 0,0 1 0,0-1 0,-1 1 0,1 0 0,0 0 0,-1 0 0,1 0 0,-1 0 0,1 1 0,-1-1 0,0 1 0,0 0 0,0 0 0,1-1 0,1 4 0,2 4 0,0-1 0,-1 1 0,1 0 0,-2 0 0,0 1 0,0-1 0,0 1 0,-1 0 0,-1 0 0,0 0 0,2 18 0,-1 11 0,-4 66 0,-2-68-1365,-2-7-5461</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3:15.884"/>
    </inkml:context>
    <inkml:brush xml:id="br0">
      <inkml:brushProperty name="width" value="0.05" units="cm"/>
      <inkml:brushProperty name="height" value="0.05" units="cm"/>
    </inkml:brush>
  </inkml:definitions>
  <inkml:trace contextRef="#ctx0" brushRef="#br0">1 0 24575,'3'0'0,"4"0"0,6 0 0,4 0 0,8 3 0,6 1 0,5 3 0,7 0 0,3 1 0,-5 0-8191</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3:16.199"/>
    </inkml:context>
    <inkml:brush xml:id="br0">
      <inkml:brushProperty name="width" value="0.05" units="cm"/>
      <inkml:brushProperty name="height" value="0.05" units="cm"/>
    </inkml:brush>
  </inkml:definitions>
  <inkml:trace contextRef="#ctx0" brushRef="#br0">333 17 24575,'0'-1'0,"0"0"0,0 1 0,-1-1 0,1 1 0,0-1 0,0 0 0,-1 1 0,1-1 0,0 1 0,-1-1 0,1 1 0,-1-1 0,1 1 0,-1-1 0,1 1 0,-1 0 0,1-1 0,-1 1 0,1-1 0,-1 1 0,1 0 0,-1 0 0,0-1 0,1 1 0,-1 0 0,1 0 0,-2 0 0,-20-4 0,19 4 0,-7 0 0,-1 0 0,1 1 0,-1 0 0,0 1 0,1 0 0,0 0 0,-1 2 0,1-1 0,1 1 0,-12 6 0,6-3 0,1 2 0,-1 0 0,2 0 0,-1 1 0,-20 21 0,27-23 0,0-1 0,1 2 0,0-1 0,0 0 0,1 1 0,0 0 0,1 0 0,0 1 0,0-1 0,-4 17 0,7-19 0,0-1 0,0 0 0,1 0 0,0 0 0,0 0 0,0 0 0,1 1 0,0-1 0,0 0 0,0 0 0,1 0 0,0 0 0,0-1 0,1 1 0,-1-1 0,1 1 0,1-1 0,6 10 0,-2-7 27,-1 0-1,1-1 0,1 0 0,-1 0 1,1-1-1,0 0 0,1 0 0,-1-1 1,1-1-1,0 0 0,1 0 0,10 3 1,-2-3-312,1 0 1,-1-1-1,1-1 1,0-1-1,33-2 1,11-5-6542</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30.333"/>
    </inkml:context>
    <inkml:brush xml:id="br0">
      <inkml:brushProperty name="width" value="0.05" units="cm"/>
      <inkml:brushProperty name="height" value="0.05" units="cm"/>
    </inkml:brush>
  </inkml:definitions>
  <inkml:trace contextRef="#ctx0" brushRef="#br0">253 105 24575,'9'-4'0,"0"-1"0,-1-1 0,14-12 0,-19 16 0,-1 0 0,1-1 0,-1 0 0,1 1 0,-1-1 0,0 0 0,0 0 0,0 0 0,-1 0 0,1-1 0,-1 1 0,1 0 0,0-6 0,-2 8 0,0 0 0,0 0 0,0 0 0,0 0 0,0 0 0,-1 0 0,1 1 0,0-1 0,-1 0 0,1 0 0,0 0 0,-1 1 0,1-1 0,-1 0 0,1 0 0,-1 1 0,1-1 0,-1 0 0,0 1 0,1-1 0,-1 1 0,0-1 0,1 1 0,-1-1 0,0 1 0,0-1 0,0 1 0,1 0 0,-1-1 0,0 1 0,0 0 0,-2 0 0,-32-4 0,31 3 0,-10 1 0,1 1 0,0 0 0,0 0 0,-1 1 0,1 1 0,0 1 0,0-1 0,1 2 0,-1 0 0,1 0 0,0 1 0,1 1 0,-1 0 0,-10 9 0,16-11 0,0 0 0,0 0 0,1 1 0,0-1 0,0 1 0,0 0 0,1 1 0,-1-1 0,2 1 0,-1 0 0,1 0 0,0 0 0,0 0 0,1 0 0,0 1 0,0-1 0,1 1 0,0-1 0,0 1 0,1 0 0,0-1 0,0 1 0,1 0 0,0-1 0,4 14 0,-1-10 0,0 0 0,1 0 0,0-1 0,1 0 0,0 0 0,0-1 0,1 1 0,1-1 0,-1-1 0,2 0 0,-1 0 0,1 0 0,0-1 0,16 9 0,-4-3 0,0-1 0,1-1 0,1-1 0,-1-2 0,47 12 0,6-7-1365,-7-8-5461</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3:17.832"/>
    </inkml:context>
    <inkml:brush xml:id="br0">
      <inkml:brushProperty name="width" value="0.05" units="cm"/>
      <inkml:brushProperty name="height" value="0.05" units="cm"/>
    </inkml:brush>
  </inkml:definitions>
  <inkml:trace contextRef="#ctx0" brushRef="#br0">204 43 24575,'-1'-1'0,"0"0"0,0 1 0,0-1 0,0 0 0,0 1 0,1-1 0,-1 0 0,0 0 0,0 0 0,0 0 0,1 0 0,-1 0 0,0 0 0,1 0 0,-1 0 0,1 0 0,-1 0 0,1-1 0,-1 0 0,1 0 0,-1 0 0,0 0 0,0 0 0,0 1 0,0-1 0,0 0 0,0 1 0,0-1 0,-2-1 0,1 2 0,1 1 0,0-1 0,-1 1 0,1-1 0,-1 1 0,1 0 0,-1 0 0,1 0 0,-1 0 0,0 0 0,1 0 0,-1 0 0,1 0 0,-1 0 0,1 1 0,-1-1 0,1 1 0,-1-1 0,1 1 0,0-1 0,-1 1 0,1 0 0,0 0 0,-3 1 0,-29 28 0,30-27 0,-6 7 0,-10 8 0,-20 29 0,34-41 0,1 0 0,0 1 0,0 0 0,1-1 0,0 1 0,0 0 0,0 0 0,1 1 0,-2 10 0,4-16 0,0 0 0,0 0 0,0 0 0,0 0 0,0 1 0,0-1 0,1 0 0,-1 0 0,1 0 0,-1 0 0,1 0 0,0 0 0,0 0 0,0 0 0,0 0 0,0-1 0,0 1 0,1 0 0,-1 0 0,0-1 0,1 1 0,-1-1 0,1 0 0,0 1 0,0-1 0,-1 0 0,1 0 0,3 1 0,5 3 0,1-1 0,-1-1 0,1 0 0,15 3 0,3 0 0,-5 1 0,-13-5 0,0 0 0,0 2 0,-1-1 0,1 1 0,-1 1 0,1 0 0,14 10 0,-25-15 10,1 0 0,-1 1 0,1-1 0,-1 0 0,0 1 0,1-1 1,-1 0-1,0 1 0,1-1 0,-1 0 0,0 1 0,0-1 0,1 1 0,-1-1 0,0 1 0,0-1 0,0 0 0,1 1 0,-1-1 0,0 1 0,0-1 0,0 1 0,0-1 0,0 1 0,0-1 0,0 1 0,0-1 0,0 1 0,0-1 0,0 1 0,0-1 0,-1 1 1,1 0-1,-1 0-132,1-1 0,-1 1 0,0 0 0,0 0 0,0-1 0,0 1 0,0-1 0,0 1 0,1-1 1,-1 1-1,-1-1 0,1 1 0,-1-1 0,-14 4-6704</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3:18.514"/>
    </inkml:context>
    <inkml:brush xml:id="br0">
      <inkml:brushProperty name="width" value="0.05" units="cm"/>
      <inkml:brushProperty name="height" value="0.05" units="cm"/>
    </inkml:brush>
  </inkml:definitions>
  <inkml:trace contextRef="#ctx0" brushRef="#br0">0 33 24575,'6'-4'0,"0"1"0,0 0 0,0 0 0,0 1 0,0-1 0,0 1 0,1 1 0,-1-1 0,1 1 0,6 0 0,-5-1 0,19-1 0,0 1 0,0 1 0,0 1 0,42 6 0,108 27 0,-138-25 0,-37-8 0,-1 0 0,1 1 0,-1-1 0,1 0 0,-1 1 0,1 0 0,-1-1 0,0 1 0,1 0 0,-1-1 0,0 1 0,1 0 0,-1 0 0,0 0 0,0 0 0,0 0 0,0 1 0,2 0 0,-3 0 0,0-1 0,1 0 0,-1 0 0,0 0 0,0 0 0,1 1 0,-1-1 0,0 0 0,0 0 0,0 0 0,-1 1 0,1-1 0,0 0 0,0 0 0,-1 0 0,1 0 0,0 0 0,-2 2 0,-3 6 0,0-1 0,-1-1 0,0 1 0,-13 12 0,7-7 0,5-4 0,0 0 0,1 0 0,0 0 0,1 1 0,0 0 0,0 0 0,-4 12 0,8-18 0,0 0 0,0 0 0,0 0 0,0 0 0,0 0 0,1 0 0,0 0 0,0 0 0,0 0 0,0 0 0,1 0 0,0 0 0,-1 0 0,1 0 0,1 0 0,-1 0 0,1 0 0,-1 0 0,1-1 0,0 1 0,0-1 0,5 6 0,-6-8 0,0 1 0,1-1 0,-1 1 0,1-1 0,0 0 0,-1 0 0,1 0 0,0 1 0,0-2 0,0 1 0,0 0 0,0 0 0,-1-1 0,2 1 0,-1-1 0,0 1 0,0-1 0,0 0 0,0 0 0,4 0 0,-3-1 0,1 1 0,-1-1 0,1-1 0,-1 1 0,0 0 0,0-1 0,1 0 0,-1 0 0,0 0 0,0 0 0,3-3 0,1-2 0,-1 1 0,0-1 0,0 0 0,0-1 0,-1 0 0,0 1 0,0-2 0,5-13 0,-8 15 0,1 0 0,-2 0 0,1 0 0,-1 0 0,0 0 0,0-1 0,-1 1 0,0 0 0,0-1 0,-1 1 0,0 0 0,0 0 0,-1 0 0,-3-9 0,5 15 0,-1-1 0,1 0 0,-1 1 0,1-1 0,-1 1 0,1-1 0,0 0 0,0 0 0,-1 1 0,2-3 0,-1 3 0,0 1 0,0-1 0,0 1 0,0-1 0,0 1 0,1 0 0,-1-1 0,0 1 0,0-1 0,1 1 0,-1 0 0,0-1 0,1 1 0,-1 0 0,0-1 0,1 1 0,-1 0 0,0-1 0,1 1 0,-1 0 0,1 0 0,-1 0 0,0-1 0,1 1 0,3 0 0,-1-1 0,1 1 0,-1 0 0,1 0 0,-1 1 0,1-1 0,5 2 0,-2-1 0,0 0 0,-1 1 0,0-1 0,0 1 0,1 0 0,-1 0 0,-1 1 0,1 0 0,0 0 0,9 6 0,-12-6 0,-1 0 0,1-1 0,0 1 0,-1 1 0,0-1 0,0 0 0,0 0 0,0 1 0,0-1 0,-1 1 0,1 0 0,-1-1 0,0 1 0,0 0 0,0 0 0,-1 0 0,1 5 0,-2 38 0,0-38 0,0-1 0,1 1 0,0 0 0,1 0 0,0-1 0,0 1 0,5 14 0,-6-22 0,1 0 0,-1 0 0,1 1 0,-1-1 0,1 0 0,0 0 0,-1 0 0,1 0 0,0 0 0,0 0 0,0 0 0,0 0 0,0 0 0,0-1 0,0 1 0,0 0 0,0-1 0,0 1 0,0-1 0,1 1 0,-1-1 0,0 1 0,0-1 0,2 1 0,0-1 0,0 0 0,0 0 0,0-1 0,0 1 0,0-1 0,0 1 0,0-1 0,0 0 0,-1 0 0,5-2 0,2-2 0,1 0 0,-1-1 0,0 0 0,15-14 0,-16 13 0,-1 0 0,-1 0 0,1-1 0,-1 0 0,-1-1 0,1 1 0,-1-1 0,-1 0 0,0 0 0,4-13 0,-7 18 0,0 1 0,0 0 0,-1-1 0,1 1 0,-1-1 0,0 1 0,0 0 0,0-1 0,-1 1 0,1-1 0,-1 1 0,0 0 0,1-1 0,-2 1 0,1 0 0,0 0 0,-1 0 0,1 0 0,-1 0 0,0 0 0,0 0 0,0 0 0,0 1 0,-1-1 0,1 1 0,-1 0 0,1-1 0,-1 1 0,0 0 0,0 1 0,0-1 0,0 0 0,-5-1 0,-23-8-1365,1 4-5461</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3:18.985"/>
    </inkml:context>
    <inkml:brush xml:id="br0">
      <inkml:brushProperty name="width" value="0.05" units="cm"/>
      <inkml:brushProperty name="height" value="0.05" units="cm"/>
    </inkml:brush>
  </inkml:definitions>
  <inkml:trace contextRef="#ctx0" brushRef="#br0">151 20 24575,'-2'-2'0,"1"0"0,-1 0 0,0 0 0,0 0 0,0 1 0,0-1 0,-1 1 0,1-1 0,-3 0 0,4 1 0,0 1 0,0 0 0,-1 0 0,1 0 0,0 0 0,0 0 0,-1 0 0,1 0 0,0 0 0,0 1 0,0-1 0,0 0 0,-1 1 0,1-1 0,0 1 0,0-1 0,0 1 0,0 0 0,0-1 0,0 1 0,-1 1 0,-3 3 0,0-1 0,1 1 0,0 0 0,-1 0 0,2 0 0,-1 1 0,1-1 0,-4 10 0,-19 51 0,24-60 0,-8 21 0,-9 48 0,17-67 0,1 1 0,0 0 0,1-1 0,0 1 0,0 0 0,0 0 0,1-1 0,1 1 0,0 0 0,2 8 0,-1-12 0,-1 0 0,1-1 0,0 1 0,1-1 0,-1 0 0,1 0 0,-1 0 0,1 0 0,1 0 0,-1-1 0,0 0 0,1 0 0,-1 0 0,1-1 0,0 1 0,0-1 0,0 0 0,0-1 0,0 1 0,1-1 0,-1 0 0,6 1 0,-4-1 0,-1-1 0,0 1 0,0-1 0,0 0 0,1 0 0,-1-1 0,0 0 0,0 0 0,0 0 0,0-1 0,0 0 0,0 0 0,0 0 0,0-1 0,-1 0 0,0 0 0,1-1 0,-1 1 0,5-5 0,-9 6 0,1 0 0,0 0 0,-1 0 0,1 0 0,-1-1 0,0 1 0,0 0 0,0-1 0,0 1 0,0-1 0,0 1 0,-1-1 0,1 1 0,-1-1 0,1 0 0,-1 1 0,0-1 0,0 1 0,0-1 0,-1 0 0,1 1 0,-2-4 0,1 1 0,-1 1 0,1 0 0,-1 0 0,-1 0 0,1 0 0,0 0 0,-1 0 0,0 0 0,0 1 0,0 0 0,0-1 0,-6-3 0,6 5 0,-1-1 0,1 1 0,-1-1 0,0 1 0,0 0 0,0 1 0,0-1 0,0 1 0,0-1 0,-1 1 0,1 1 0,0-1 0,-6 0 0,7 1 0,1 0 0,-1 1 0,0-1 0,0 1 0,1 0 0,-1-1 0,0 1 0,1 0 0,-1 0 0,0 1 0,1-1 0,0 1 0,-1-1 0,1 1 0,0 0 0,0-1 0,0 1 0,0 0 0,0 1 0,0-1 0,-2 5 0,-4 8-1365,3-1-5461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3:19.319"/>
    </inkml:context>
    <inkml:brush xml:id="br0">
      <inkml:brushProperty name="width" value="0.05" units="cm"/>
      <inkml:brushProperty name="height" value="0.05" units="cm"/>
    </inkml:brush>
  </inkml:definitions>
  <inkml:trace contextRef="#ctx0" brushRef="#br0">123 63 24575,'0'-3'0,"-1"0"0,0 0 0,1 0 0,-1 0 0,0 0 0,0 0 0,-1 0 0,1 1 0,0-1 0,-1 0 0,0 1 0,0 0 0,0-1 0,0 1 0,0 0 0,0 0 0,0 0 0,-5-3 0,6 4 0,-1 0 0,1 0 0,-1 0 0,1 0 0,-1 0 0,1 0 0,-1 1 0,0-1 0,1 0 0,-1 1 0,0 0 0,0-1 0,1 1 0,-1 0 0,0 0 0,0 0 0,1 0 0,-1 0 0,0 0 0,0 1 0,1-1 0,-1 1 0,0-1 0,1 1 0,-1-1 0,0 1 0,1 0 0,-1 0 0,1 0 0,-1 0 0,1 0 0,0 0 0,-2 2 0,-1 2 0,0 1 0,0 0 0,0 1 0,1-1 0,0 0 0,1 1 0,0 0 0,0-1 0,0 1 0,0 0 0,1 0 0,0 0 0,1 0 0,0 1 0,0 7 0,1-9 0,-1 1 0,1-1 0,0 0 0,0 0 0,1 0 0,-1 0 0,1 0 0,1-1 0,-1 1 0,1-1 0,0 1 0,0-1 0,1 0 0,-1 0 0,1 0 0,0 0 0,8 6 0,-9-9 0,0 0 0,0 0 0,0-1 0,1 1 0,-1-1 0,0 0 0,0 0 0,1 0 0,-1-1 0,0 1 0,1-1 0,-1 1 0,1-1 0,-1 0 0,1 0 0,-1-1 0,0 1 0,1-1 0,-1 0 0,0 0 0,1 0 0,-1 0 0,0 0 0,0-1 0,0 0 0,0 1 0,0-1 0,0 0 0,0 0 0,-1-1 0,1 1 0,-1-1 0,0 1 0,1-1 0,-1 0 0,0 1 0,-1-1 0,1 0 0,0 0 0,-1-1 0,0 1 0,0 0 0,0 0 0,0-1 0,0 1 0,-1 0 0,1-1 0,-1 1 0,0-1 0,0 1 0,0-1 0,0 1 0,-1-1 0,0 1 0,1 0 0,-1-1 0,0 1 0,-1 0 0,-1-4 0,1 3-97,0 0-1,0 0 1,-1 0-1,0 1 1,0-1-1,0 0 1,0 1-1,0 0 1,-1 0-1,1 0 1,-1 0-1,0 1 0,-4-3 1,-5 0-6729</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3:19.655"/>
    </inkml:context>
    <inkml:brush xml:id="br0">
      <inkml:brushProperty name="width" value="0.05" units="cm"/>
      <inkml:brushProperty name="height" value="0.05" units="cm"/>
    </inkml:brush>
  </inkml:definitions>
  <inkml:trace contextRef="#ctx0" brushRef="#br0">138 16 24575,'-1'-1'0,"1"1"0,0-1 0,-1 0 0,1 0 0,-1 0 0,1 1 0,-1-1 0,0 0 0,1 1 0,-1-1 0,0 0 0,1 1 0,-1-1 0,0 1 0,0-1 0,0 1 0,1 0 0,-1-1 0,0 1 0,0 0 0,0-1 0,0 1 0,0 0 0,0 0 0,0 0 0,-1 0 0,-27-2 0,26 2 0,0 0 0,0 0 0,-1 1 0,1 0 0,0 0 0,0-1 0,0 2 0,0-1 0,0 0 0,0 1 0,0-1 0,0 1 0,1 0 0,-1 0 0,1 0 0,-5 4 0,4-2 0,0 1 0,-1-1 0,1 1 0,1-1 0,-1 1 0,1 0 0,0 0 0,0 0 0,-2 9 0,2-7 0,1 0 0,0 1 0,0-1 0,1 0 0,-1 1 0,2-1 0,-1 1 0,1-1 0,0 0 0,0 0 0,1 1 0,0-1 0,1 0 0,-1 0 0,5 7 0,-5-10 0,0-1 0,1 0 0,-1 0 0,0 1 0,1-1 0,0-1 0,0 1 0,0 0 0,0-1 0,0 1 0,1-1 0,-1 0 0,1 0 0,-1-1 0,1 1 0,0-1 0,0 1 0,-1-1 0,1 0 0,0-1 0,0 1 0,0-1 0,0 1 0,0-1 0,0-1 0,0 1 0,0 0 0,0-1 0,0 0 0,0 0 0,0 0 0,-1 0 0,1-1 0,0 1 0,-1-1 0,1 0 0,-1 0 0,1-1 0,-1 1 0,0-1 0,0 1 0,3-5 0,-1 2 27,0-2-1,-1 1 0,1 0 0,-1-1 1,-1 0-1,1 0 0,-1 0 0,0 0 1,-1 0-1,0-1 0,0 1 0,1-9 1,-3 12-86,1 1 0,-1-1 0,0 1 0,0-1 0,0 1 0,0 0 1,-1-1-1,1 1 0,-1-1 0,0 1 0,0 0 0,0 0 1,0-1-1,-1 1 0,1 0 0,-1 0 0,0 0 0,0 1 0,0-1 1,0 0-1,0 1 0,-1-1 0,1 1 0,-1 0 0,0 0 0,0 0 1,1 0-1,-7-2 0,-9-3-6767</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3:20.127"/>
    </inkml:context>
    <inkml:brush xml:id="br0">
      <inkml:brushProperty name="width" value="0.05" units="cm"/>
      <inkml:brushProperty name="height" value="0.05" units="cm"/>
    </inkml:brush>
  </inkml:definitions>
  <inkml:trace contextRef="#ctx0" brushRef="#br0">228 151 24575,'-7'-8'0,"0"-1"0,1 1 0,1-1 0,-1 0 0,-3-10 0,-20-29 0,27 44 0,-1 1 0,0 0 0,1 0 0,-1 0 0,-1 0 0,1 0 0,0 0 0,-1 1 0,1 0 0,-1 0 0,0 0 0,0 0 0,0 1 0,-5-3 0,6 4 0,1 0 0,-1 0 0,1 0 0,-1 0 0,1 0 0,-1 1 0,1-1 0,-1 1 0,1-1 0,-1 1 0,1 0 0,0 0 0,-1 0 0,1 1 0,0-1 0,0 0 0,0 1 0,0-1 0,0 1 0,0 0 0,0 0 0,1-1 0,-1 1 0,1 0 0,-2 3 0,-3 4 0,0 1 0,1-1 0,0 1 0,0 0 0,1 0 0,-3 14 0,5-17 0,0 0 0,1 1 0,0-1 0,0 0 0,1 0 0,0 0 0,0 1 0,1-1 0,0 0 0,3 12 0,-3-17 0,0 0 0,0 1 0,0-1 0,1 0 0,-1 0 0,1 0 0,0 0 0,0 0 0,-1 0 0,1 0 0,0 0 0,1-1 0,-1 1 0,0-1 0,0 0 0,1 1 0,-1-1 0,1 0 0,-1 0 0,1-1 0,-1 1 0,1-1 0,-1 1 0,1-1 0,0 0 0,-1 0 0,1 0 0,4 0 0,0-1 0,0 1 0,1-1 0,-1-1 0,0 1 0,0-1 0,0 0 0,-1-1 0,1 0 0,10-5 0,-10 3 0,0-1 0,-1 0 0,1 0 0,-1 0 0,10-15 0,-13 18 0,-1 0 0,1-1 0,-1 1 0,0-1 0,0 1 0,0-1 0,-1 0 0,1 0 0,-1 0 0,0 0 0,0 0 0,-1 0 0,1 0 0,-1-6 0,0 9 0,0 1 0,0 0 0,0 0 0,0-1 0,0 1 0,0 0 0,0 0 0,0-1 0,0 1 0,0 0 0,0 0 0,0 0 0,0-1 0,0 1 0,0 0 0,-1 0 0,1 0 0,0-1 0,0 1 0,0 0 0,0 0 0,0 0 0,-1-1 0,1 1 0,0 0 0,0 0 0,0 0 0,-1 0 0,1 0 0,0 0 0,0 0 0,0-1 0,-1 1 0,1 0 0,0 0 0,0 0 0,-1 0 0,1 0 0,0 0 0,0 0 0,0 0 0,-1 0 0,1 0 0,0 0 0,0 0 0,-1 0 0,1 1 0,0-1 0,0 0 0,0 0 0,-1 0 0,1 0 0,0 0 0,0 0 0,0 0 0,-1 1 0,1-1 0,0 0 0,0 0 0,0 0 0,0 0 0,-1 1 0,1-1 0,0 0 0,0 0 0,-10 14 0,1 4-151,2 0-1,0 1 0,1 0 0,1 0 1,1 1-1,0 0 0,2-1 1,-1 30-1,3-24-6674</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3:20.470"/>
    </inkml:context>
    <inkml:brush xml:id="br0">
      <inkml:brushProperty name="width" value="0.05" units="cm"/>
      <inkml:brushProperty name="height" value="0.05" units="cm"/>
    </inkml:brush>
  </inkml:definitions>
  <inkml:trace contextRef="#ctx0" brushRef="#br0">107 1 24575,'-5'0'0,"0"0"0,0 0 0,0 1 0,-1-1 0,1 1 0,0 0 0,0 1 0,-8 3 0,10-3 0,0-1 0,0 1 0,1 0 0,-1 0 0,1 0 0,0 1 0,0-1 0,-1 1 0,2-1 0,-1 1 0,0-1 0,0 1 0,1 0 0,-1 0 0,0 5 0,-3 6 0,1 1 0,1-1 0,1 1 0,0 0 0,1 0 0,0 0 0,1 0 0,1 0 0,5 28 0,-6-41 0,1 0 0,-1 0 0,1-1 0,0 1 0,-1 0 0,1 0 0,0 0 0,0 0 0,0-1 0,0 1 0,1 0 0,-1-1 0,0 1 0,1-1 0,-1 0 0,1 1 0,-1-1 0,1 0 0,0 0 0,0 0 0,-1 0 0,1 0 0,2 1 0,-2-2 0,-1 0 0,1 0 0,0 0 0,-1 0 0,1 0 0,-1 0 0,1-1 0,-1 1 0,1-1 0,-1 1 0,1-1 0,-1 1 0,1-1 0,-1 0 0,0 1 0,1-1 0,-1 0 0,0 0 0,1 0 0,-1 0 0,0 0 0,0-1 0,0 1 0,0 0 0,0 0 0,-1-1 0,1 1 0,0 0 0,0-1 0,0-1 0,2-5-68,0 0 0,-1-1-1,0 1 1,0-1 0,-1 0 0,0 1-1,-1-1 1,0 0 0,0 0 0,0 1-1,-1-1 1,-1 0 0,0 1 0,0-1-1,0 1 1,-1 0 0,0 0-1,-1 0 1,-8-14 0,2 11-6758</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3:20.819"/>
    </inkml:context>
    <inkml:brush xml:id="br0">
      <inkml:brushProperty name="width" value="0.05" units="cm"/>
      <inkml:brushProperty name="height" value="0.05" units="cm"/>
    </inkml:brush>
  </inkml:definitions>
  <inkml:trace contextRef="#ctx0" brushRef="#br0">52 0 24575,'-2'0'0,"1"0"0,-1 0 0,0 1 0,0-1 0,1 0 0,-1 1 0,0-1 0,0 1 0,1 0 0,-1-1 0,1 1 0,-1 0 0,1 0 0,-1 0 0,1 0 0,-1 0 0,1 0 0,0 1 0,-1-1 0,0 2 0,0 0 0,0 1 0,0-1 0,0 0 0,1 1 0,0 0 0,-1-1 0,1 1 0,0 0 0,0 4 0,0 2 0,0 1 0,1-1 0,0 1 0,1-1 0,0 1 0,3 10 0,-3-14 0,1-1 0,1 0 0,-1 0 0,1 0 0,0-1 0,0 1 0,1-1 0,-1 0 0,1 0 0,1 0 0,-1 0 0,1 0 0,-1-1 0,1 0 0,9 5 0,-12-7 0,1 0 0,0-1 0,-1 0 0,1 0 0,0 0 0,0 0 0,0 0 0,0-1 0,0 1 0,0-1 0,0 0 0,0 1 0,0-1 0,0-1 0,0 1 0,0 0 0,0-1 0,0 0 0,0 1 0,-1-1 0,1 0 0,0-1 0,0 1 0,-1 0 0,1-1 0,-1 0 0,1 1 0,-1-1 0,1 0 0,-1 0 0,0 0 0,0-1 0,0 1 0,0 0 0,1-4 0,0 2 0,-1 0 0,1 0 0,-1 0 0,0 0 0,0-1 0,-1 1 0,1-1 0,-1 1 0,0-1 0,0 0 0,-1 0 0,1 1 0,-1-1 0,0 0 0,0 0 0,-1 1 0,1-1 0,-1 0 0,0 1 0,0-1 0,-1 0 0,1 1 0,-1 0 0,0-1 0,0 1 0,-1 0 0,1 0 0,-1 0 0,0 0 0,0 1 0,0-1 0,-1 1 0,1-1 0,-1 1 0,0 1 0,0-1 0,0 0 0,0 1 0,0 0 0,0 0 0,-1 0 0,1 0 0,-1 1 0,1 0 0,-1 0 0,0 0 0,1 0 0,-11 0 0,-16 5-1365,0 3-5461</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3:21.232"/>
    </inkml:context>
    <inkml:brush xml:id="br0">
      <inkml:brushProperty name="width" value="0.05" units="cm"/>
      <inkml:brushProperty name="height" value="0.05" units="cm"/>
    </inkml:brush>
  </inkml:definitions>
  <inkml:trace contextRef="#ctx0" brushRef="#br0">1 30 24575,'3'-3'0,"1"-4"0,-1-3 0,0 2 0,-1 7 0,-1 5 0,0 5 0,-1 4 0,0 3 0,0 4 0,0 5 0,0 1 0,-3-2 0,-1-4-8191</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3:21.822"/>
    </inkml:context>
    <inkml:brush xml:id="br0">
      <inkml:brushProperty name="width" value="0.05" units="cm"/>
      <inkml:brushProperty name="height" value="0.05" units="cm"/>
    </inkml:brush>
  </inkml:definitions>
  <inkml:trace contextRef="#ctx0" brushRef="#br0">0 98 24575,'3'-2'0,"-1"1"0,1-1 0,-1 1 0,1-1 0,-1 0 0,0 0 0,0 0 0,0 0 0,0 0 0,0 0 0,2-4 0,3-3 0,-7 9 0,10-11 0,1 1 0,18-15 0,-27 24 0,0-1 0,0 0 0,0 1 0,0-1 0,0 1 0,1 0 0,-1 0 0,0 0 0,1 0 0,-1 0 0,1 0 0,-1 1 0,1-1 0,0 1 0,-1 0 0,1 0 0,-1 0 0,1 0 0,0 0 0,-1 0 0,1 1 0,-1-1 0,4 2 0,-4 0 0,0 0 0,0-1 0,0 2 0,0-1 0,0 0 0,0 0 0,-1 1 0,1-1 0,-1 0 0,0 1 0,0 0 0,1-1 0,-2 1 0,1 0 0,0-1 0,-1 1 0,1 0 0,-1 0 0,0 3 0,2 9 0,-2-1 0,-1 19 0,0-24 0,0 1 0,0 0 0,-1-1 0,-1 0 0,1 1 0,-1-1 0,-1 0 0,-7 13 0,7-16 0,1 0 0,-2 0 0,1-1 0,-1 0 0,1 0 0,-1 0 0,-1-1 0,1 1 0,-1-1 0,1-1 0,-1 1 0,-11 4 0,12-6 0,-18 8 0,23-10 0,-1 1 0,1-1 0,0 0 0,-1 0 0,1 1 0,-1-1 0,1 0 0,-1 0 0,1 0 0,-1 0 0,1 0 0,-1 0 0,1 0 0,-1 0 0,1 0 0,-1 0 0,1 0 0,-1 0 0,1 0 0,-1 0 0,1 0 0,-1 0 0,1-1 0,-1 1 0,1 0 0,-1 0 0,1-1 0,0 1 0,-1 0 0,1 0 0,-1-1 0,1 1 0,-1-1 0,1 0 0,1 0 0,-1 0 0,0 0 0,1 0 0,-1 1 0,1-1 0,-1 0 0,1 0 0,-1 0 0,1 1 0,-1-1 0,1 0 0,0 1 0,-1-1 0,1 0 0,0 1 0,0-1 0,-1 1 0,1-1 0,0 1 0,0 0 0,1-1 0,21-10 0,-18 9 31,1 0 0,-1 0 0,1 0 0,0 1 0,0 0 0,0 0 0,0 1 0,0-1 1,0 1-1,9 1 0,-12 0-121,1 0 0,-1 0 0,1 0 0,-1 0 0,1 0 1,-1 1-1,0-1 0,0 1 0,0 0 0,0 0 1,0 0-1,0 1 0,0-1 0,-1 1 0,1-1 0,-1 1 1,0 0-1,3 4 0,1 3-6736</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32.529"/>
    </inkml:context>
    <inkml:brush xml:id="br0">
      <inkml:brushProperty name="width" value="0.05" units="cm"/>
      <inkml:brushProperty name="height" value="0.05" units="cm"/>
    </inkml:brush>
  </inkml:definitions>
  <inkml:trace contextRef="#ctx0" brushRef="#br0">198 174 24575,'-18'-34'0,"11"23"0,1 1 0,1-2 0,0 1 0,0-1 0,1 1 0,0-1 0,1 0 0,1 0 0,-2-16 0,5 20 0,3 8 0,4 14 0,-4 3 0,0 0 0,-1 0 0,0 1 0,-1 24 0,-5 71 0,-4-46 0,-29 129 0,-36 61 0,32-123 0,39-129 0,0-1 0,0 1 0,0-1 0,0 1 0,1 0 0,0-1 0,0 1 0,1 8 0,-1-11 0,1 0 0,-1 0 0,1 0 0,0 0 0,0 0 0,0 0 0,0-1 0,0 1 0,0 0 0,1 0 0,-1-1 0,1 1 0,-1-1 0,1 1 0,-1-1 0,1 0 0,0 1 0,0-1 0,0 0 0,0 0 0,2 1 0,8 2 0,0 1 0,1-2 0,0 0 0,23 3 0,58 0 0,-66-5 0,328 5 0,-72-2 0,399 25 0,-544-23 0,-63-1 0,10 0 0,0-3 0,114-12 0,-194 10 0,0-1 0,0 0 0,0-1 0,0 0 0,0 1 0,-1-2 0,1 1 0,-1-1 0,7-3 0,-10 4 0,-1 1 0,1-1 0,0 1 0,-1-1 0,0 0 0,1 1 0,-1-1 0,0 0 0,0 0 0,0 0 0,0 0 0,0 0 0,0 0 0,0 0 0,-1-1 0,1 1 0,-1 0 0,0 0 0,0 0 0,0-1 0,0 1 0,0 0 0,0 0 0,0-1 0,-1 1 0,1 0 0,-2-4 0,-32-88 0,22 64 0,-14-51 0,19 50 0,2 0 0,2 0 0,0-1 0,2 1 0,2-1 0,0 1 0,3 0 0,0 0 0,2 0 0,1 0 0,2 1 0,23-57 0,-23 68 0,0 1 0,-1 1 0,0-1 0,-2-1 0,0 1 0,4-25 0,-10 41 0,0-1 0,0 1 0,-1 0 0,1-1 0,0 1 0,-1 0 0,1 0 0,-1-1 0,0 1 0,0 0 0,0 0 0,0 0 0,0 0 0,0 0 0,0 0 0,-1 0 0,1 0 0,-1 1 0,0-1 0,1 1 0,-1-1 0,0 1 0,0-1 0,0 1 0,0 0 0,0 0 0,0 0 0,0 0 0,0 0 0,-4 0 0,-8-4 0,0 2 0,0-1 0,-25-1 0,29 4 0,-407-13-17,313 15-106,-122-2-374,-384 4 258,2 23 274,577-24-443,0 1-1,-30 8 1,32-1-5717</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3:22.221"/>
    </inkml:context>
    <inkml:brush xml:id="br0">
      <inkml:brushProperty name="width" value="0.05" units="cm"/>
      <inkml:brushProperty name="height" value="0.05" units="cm"/>
    </inkml:brush>
  </inkml:definitions>
  <inkml:trace contextRef="#ctx0" brushRef="#br0">89 24 24575,'-2'-3'0,"0"1"0,0 1 0,0-1 0,0 0 0,-1 0 0,1 1 0,0-1 0,-1 1 0,1 0 0,-1 0 0,1 0 0,-1 0 0,1 0 0,-1 0 0,0 1 0,1-1 0,-5 1 0,5 0 0,1 1 0,-1-1 0,0 1 0,0-1 0,1 1 0,-1 0 0,1 0 0,-1 0 0,1 0 0,-1 0 0,1 0 0,-1 1 0,1-1 0,0 0 0,0 1 0,-1-1 0,1 1 0,0-1 0,0 1 0,1-1 0,-1 1 0,0 0 0,0-1 0,1 1 0,-1 0 0,1 3 0,-3 3 0,1 1 0,1 0 0,-1-1 0,2 1 0,-1 0 0,1-1 0,0 1 0,1 0 0,2 10 0,-2-16 0,-1 0 0,1 0 0,0 0 0,0 0 0,0 0 0,0 0 0,0-1 0,1 1 0,0 0 0,-1-1 0,1 1 0,0-1 0,0 0 0,0 0 0,0 1 0,1-1 0,-1-1 0,0 1 0,1 0 0,0-1 0,-1 1 0,1-1 0,0 0 0,0 1 0,-1-1 0,1-1 0,0 1 0,0 0 0,5 0 0,-6-2 0,1 1 0,-1 0 0,1-1 0,-1 1 0,0-1 0,1 0 0,-1 0 0,0 0 0,1 0 0,-1 0 0,0-1 0,0 1 0,0 0 0,0-1 0,0 0 0,0 1 0,0-1 0,-1 0 0,1 0 0,-1 0 0,1 0 0,-1 0 0,0-1 0,0 1 0,0 0 0,0-1 0,1-3 0,2-3 0,-1-1 0,-1 0 0,0 0 0,0 0 0,1-16 0,-3 25 10,0-1 0,0 1 0,0 0-1,0-1 1,0 1 0,-1 0 0,1-1-1,0 1 1,-1-1 0,1 1 0,0 0-1,-1 0 1,0-1 0,1 1 0,-1 0-1,0 0 1,0 0 0,0 0 0,1-1-1,-1 1 1,0 1 0,0-1 0,-1 0-1,1 0 1,0 0 0,0 0 0,0 1-1,-1-1 1,1 1 0,0-1 0,0 1-1,-1-1 1,1 1 0,-3-1 0,-2 1-224,1-1 1,-1 1 0,1 1-1,-1-1 1,1 1 0,-1-1-1,-7 4 1,-3 0-6613</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3:22.566"/>
    </inkml:context>
    <inkml:brush xml:id="br0">
      <inkml:brushProperty name="width" value="0.05" units="cm"/>
      <inkml:brushProperty name="height" value="0.05" units="cm"/>
    </inkml:brush>
  </inkml:definitions>
  <inkml:trace contextRef="#ctx0" brushRef="#br0">125 35 24575,'-2'-2'0,"0"0"0,0 0 0,0 1 0,0 0 0,0-1 0,-1 1 0,1 0 0,0 0 0,-1 0 0,1 0 0,-1 1 0,1-1 0,-1 1 0,1-1 0,-1 1 0,1 0 0,-1 0 0,1 0 0,-1 0 0,0 0 0,-4 2 0,4-2 0,0 1 0,0 0 0,0 0 0,0 0 0,1 1 0,-1-1 0,0 1 0,0-1 0,1 1 0,-1 0 0,1 0 0,0 0 0,-1 1 0,1-1 0,0 0 0,0 1 0,-1 2 0,-1 4 0,0 0 0,1 0 0,1 1 0,-1-1 0,2 1 0,-1-1 0,1 1 0,1-1 0,0 1 0,0 0 0,1-1 0,0 1 0,4 15 0,-4-22 0,0-1 0,0 1 0,1-1 0,-1 1 0,1-1 0,-1 0 0,1 0 0,0 0 0,0 0 0,0 0 0,0 0 0,0 0 0,0-1 0,0 1 0,1-1 0,-1 0 0,1 1 0,-1-1 0,1 0 0,-1 0 0,1-1 0,0 1 0,-1 0 0,1-1 0,0 0 0,0 0 0,-1 1 0,1-2 0,0 1 0,0 0 0,3-1 0,3-1 0,-1 1 0,0-1 0,0-1 0,0 1 0,0-1 0,0-1 0,-1 0 0,1 0 0,8-6 0,-11 6 20,-1 0 0,1-1 0,-1 1 1,0-1-1,0 0 0,0 0 0,0-1 0,-1 1 0,0-1 0,0 1 0,-1-1 0,1 0 0,-1 0 0,0 0 0,-1-1 0,2-9 1,-3 12-82,0 0 0,0 0 0,0 0 0,0 0 0,-1 0 0,1 0 0,-1 0 0,0 0 0,0 0 0,0 0 0,-1 1 0,0-1 0,1 0 0,-1 1 0,0 0 0,-1-1 0,1 1 0,-1 0 1,1 0-1,-1 0 0,0 0 0,0 1 0,0-1 0,-1 1 0,1 0 0,0 0 0,-5-2 0,-15-5-6765</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3:23.411"/>
    </inkml:context>
    <inkml:brush xml:id="br0">
      <inkml:brushProperty name="width" value="0.05" units="cm"/>
      <inkml:brushProperty name="height" value="0.05" units="cm"/>
    </inkml:brush>
  </inkml:definitions>
  <inkml:trace contextRef="#ctx0" brushRef="#br0">97 33 24575,'0'-4'0,"1"0"0,0 0 0,1 0 0,-1 0 0,4-6 0,-4 7 0,-9 16 0,6-11 0,-19 35 0,2 1 0,1 1 0,-16 50 0,33-86 0,0 1 0,0-1 0,0 0 0,1 1 0,-1-1 0,1 1 0,0-1 0,0 7 0,1-9 0,-1 0 0,0-1 0,0 1 0,1 0 0,-1 0 0,0 0 0,1 0 0,-1-1 0,1 1 0,-1 0 0,1 0 0,-1-1 0,1 1 0,0 0 0,-1-1 0,1 1 0,0-1 0,0 1 0,-1-1 0,1 1 0,0-1 0,0 1 0,0-1 0,-1 0 0,1 0 0,0 1 0,0-1 0,0 0 0,0 0 0,0 0 0,0 0 0,0 0 0,0 0 0,-1 0 0,1 0 0,0 0 0,0-1 0,1 1 0,15-4 0,-1-1 0,1 0 0,-1-1 0,0-1 0,-1 0 0,22-14 0,21-10 0,-58 30 0,1 1 0,0-1 0,0 1 0,-1-1 0,1 1 0,0 0 0,0-1 0,0 1 0,0 0 0,-1 0 0,1-1 0,0 1 0,0 0 0,0 0 0,0 0 0,0 0 0,0 0 0,0 0 0,-1 1 0,1-1 0,0 0 0,0 0 0,0 1 0,0-1 0,1 1 0,-1 0 0,-1 0 0,1 0 0,-1 0 0,1 0 0,-1 0 0,0 0 0,0 0 0,1 0 0,-1 0 0,0 0 0,0 0 0,0 0 0,0 1 0,0-1 0,0 0 0,0 0 0,-1 2 0,-1 5 0,0 0 0,-1 1 0,0-1 0,-4 8 0,0-3-341,-1 0 0,0-1-1,-14 17 1,7-12-6485</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3:23.728"/>
    </inkml:context>
    <inkml:brush xml:id="br0">
      <inkml:brushProperty name="width" value="0.05" units="cm"/>
      <inkml:brushProperty name="height" value="0.05" units="cm"/>
    </inkml:brush>
  </inkml:definitions>
  <inkml:trace contextRef="#ctx0" brushRef="#br0">1 33 24575,'6'-3'0,"4"0"0,4-4 0,5 0 0,3 2 0,0 0 0,2 2 0,2 5 0,1 1 0,1 1 0,1 2 0,-3 0-8191</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3:24.238"/>
    </inkml:context>
    <inkml:brush xml:id="br0">
      <inkml:brushProperty name="width" value="0.05" units="cm"/>
      <inkml:brushProperty name="height" value="0.05" units="cm"/>
    </inkml:brush>
  </inkml:definitions>
  <inkml:trace contextRef="#ctx0" brushRef="#br0">72 1 24575,'1'0'0,"-1"0"0,0 0 0,1 0 0,-1 0 0,0 0 0,1 0 0,-1 0 0,0 0 0,1 1 0,-1-1 0,0 0 0,1 0 0,-1 0 0,0 1 0,0-1 0,1 0 0,-1 0 0,0 1 0,0-1 0,1 0 0,-1 0 0,0 1 0,0-1 0,0 0 0,0 1 0,1-1 0,-1 0 0,0 1 0,0-1 0,0 0 0,0 1 0,0-1 0,0 1 0,0-1 0,0 0 0,0 1 0,0-1 0,0 0 0,0 1 0,0-1 0,0 0 0,-1 1 0,1-1 0,0 0 0,0 1 0,-8 19 0,7-19 0,-3 9 0,-13 26 0,-18 55 0,32-80 0,0 1 0,0-1 0,1 0 0,1 0 0,0 1 0,1-1 0,0 1 0,0-1 0,5 22 0,-4-29 0,0 0 0,0 0 0,1 0 0,0 0 0,0-1 0,0 1 0,0-1 0,0 1 0,1-1 0,-1 0 0,1 0 0,0 0 0,0 0 0,0-1 0,7 5 0,-9-6 0,1 0 0,-1-1 0,1 1 0,0 0 0,-1-1 0,1 1 0,0-1 0,0 0 0,-1 1 0,1-1 0,0 0 0,0 0 0,0 0 0,-1 0 0,1-1 0,0 1 0,0 0 0,-1-1 0,1 1 0,0-1 0,-1 0 0,1 1 0,-1-1 0,1 0 0,-1 0 0,1 0 0,-1 0 0,1 0 0,-1-1 0,0 1 0,0 0 0,1-1 0,-1 1 0,0 0 0,0-1 0,0 1 0,1-4 0,1 0 0,-1-1 0,1 1 0,-1-1 0,0 1 0,0-1 0,-1 0 0,0 0 0,0 0 0,0 0 0,-1 0 0,0 0 0,0-6 0,-2-7 0,-1 1 0,-8-28 0,0 1 0,10 44 0,1 0 0,0 0 0,0 0 0,0-1 0,0 1 0,0 0 0,0 0 0,0 0 0,0-1 0,0 1 0,0 0 0,1 0 0,-1 0 0,0 0 0,1 0 0,-1 0 0,1 0 0,0 0 0,-1 0 0,1 0 0,0 0 0,-1 0 0,1 0 0,0 0 0,0 0 0,0 0 0,0 1 0,0-1 0,0 0 0,0 1 0,0-1 0,0 1 0,0-1 0,0 1 0,0 0 0,0-1 0,0 1 0,1 0 0,0 0 0,7-2 0,0 2 0,0-1 0,0 1 0,12 2 0,-7-1 0,121 2 0,-134-4 0,0 1 0,0 0 0,1 0 0,-1 0 0,0 0 0,0 1 0,1-1 0,-1 0 0,0 0 0,0 1 0,1-1 0,-1 1 0,0-1 0,0 1 0,0-1 0,0 1 0,0 0 0,0 0 0,0-1 0,0 1 0,0 0 0,0 0 0,0 0 0,-1 0 0,1 0 0,0 0 0,-1 0 0,1 0 0,0 1 0,-1-1 0,0 0 0,1 0 0,-1 0 0,0 1 0,1-1 0,-1 0 0,0 0 0,0 1 0,0-1 0,0 2 0,-2 5 0,0-1 0,0 0 0,0 1 0,-1-1 0,-6 11 0,0 0 0,3-3 0,0 1 0,0 0 0,2 0 0,0 0 0,1 0 0,-1 18 0,3-30 0,1 0 0,0 0 0,0 0 0,1 0 0,-1 0 0,1 1 0,0-1 0,0-1 0,0 1 0,1 0 0,0 0 0,-1 0 0,1-1 0,0 1 0,1-1 0,-1 1 0,1-1 0,-1 0 0,1 0 0,0 0 0,0 0 0,0-1 0,1 1 0,-1-1 0,0 0 0,1 0 0,0 0 0,-1 0 0,8 1 0,-7-1 0,1-1 0,-1 0 0,1 0 0,0 0 0,0-1 0,-1 0 0,1 0 0,0 0 0,-1 0 0,1-1 0,0 0 0,-1 0 0,1 0 0,-1 0 0,1-1 0,-1 0 0,6-3 0,-4 2 0,1-2 0,-1 1 0,0-1 0,0 0 0,0 0 0,-1 0 0,0-1 0,0 0 0,0 0 0,5-9 0,-7 8 0,1 1 0,-1 0 0,0-1 0,-1 0 0,0 0 0,0 0 0,0 0 0,-1 0 0,0 0 0,0 0 0,-1-8 0,0 11 0,0-1 0,-1 1 0,0-1 0,0 1 0,0-1 0,0 1 0,-1 0 0,1 0 0,-1 0 0,0 0 0,-1 0 0,1 0 0,-1 0 0,1 1 0,-1-1 0,0 1 0,-1 0 0,-3-4 0,-2 1-124,-1 1 0,1 0 0,-1 1 0,-1-1 0,1 2 0,0 0-1,-1 0 1,0 1 0,1 0 0,-18-1 0,-23-1-6702</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3:25.756"/>
    </inkml:context>
    <inkml:brush xml:id="br0">
      <inkml:brushProperty name="width" value="0.05" units="cm"/>
      <inkml:brushProperty name="height" value="0.05" units="cm"/>
    </inkml:brush>
  </inkml:definitions>
  <inkml:trace contextRef="#ctx0" brushRef="#br0">24 1 24575,'-1'0'0,"0"1"0,1-1 0,-1 0 0,0 1 0,1-1 0,-1 1 0,0-1 0,1 1 0,-1 0 0,1-1 0,-1 1 0,1 0 0,-1-1 0,1 1 0,-1 0 0,1-1 0,-1 1 0,1 0 0,0 0 0,0 0 0,-1-1 0,1 1 0,0 0 0,0 0 0,0 0 0,0 1 0,-3 29 0,3-26 0,-1 279 0,0-12 0,-2-247-1365,0-6-5461</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3:26.083"/>
    </inkml:context>
    <inkml:brush xml:id="br0">
      <inkml:brushProperty name="width" value="0.05" units="cm"/>
      <inkml:brushProperty name="height" value="0.05" units="cm"/>
    </inkml:brush>
  </inkml:definitions>
  <inkml:trace contextRef="#ctx0" brushRef="#br0">12 0 24575,'-3'3'0,"-1"4"0,0 4 0,4-1 0,5 2 0,4 1 0,3 2 0,4 0 0,1 2 0,0-3 0,-2-4-8191</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3:26.413"/>
    </inkml:context>
    <inkml:brush xml:id="br0">
      <inkml:brushProperty name="width" value="0.05" units="cm"/>
      <inkml:brushProperty name="height" value="0.05" units="cm"/>
    </inkml:brush>
  </inkml:definitions>
  <inkml:trace contextRef="#ctx0" brushRef="#br0">113 47 24575,'0'-3'0,"3"-4"0,3-3 0,2-4 0,-4 5 0,-6 5 0,-5 8 0,-5 5 0,-2 4 0,-5 3 0,-6 4 0,-3 2 0,2-2-8191</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3:38.593"/>
    </inkml:context>
    <inkml:brush xml:id="br0">
      <inkml:brushProperty name="width" value="0.05" units="cm"/>
      <inkml:brushProperty name="height" value="0.05" units="cm"/>
    </inkml:brush>
  </inkml:definitions>
  <inkml:trace contextRef="#ctx0" brushRef="#br0">39 171 24575,'-2'-1'0,"0"1"0,-1-1 0,1 0 0,0-1 0,-1 1 0,1 0 0,0-1 0,0 1 0,-3-4 0,4 5 0,0-1 0,0 0 0,0 1 0,0-1 0,0 0 0,0 0 0,1 0 0,-1 0 0,0 0 0,1 1 0,-1-2 0,0 1 0,1 0 0,-1 0 0,1 0 0,-1 0 0,1 0 0,0 0 0,0 0 0,-1-3 0,3 2 0,1-1 0,-1 1 0,1 0 0,0 0 0,-1 0 0,1 0 0,0 1 0,0-1 0,0 1 0,0 0 0,0 0 0,1 0 0,-1 0 0,4 0 0,3-2 0,336-78 0,-281 68 0,-10 3-1365,-41 7-5461</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3:38.909"/>
    </inkml:context>
    <inkml:brush xml:id="br0">
      <inkml:brushProperty name="width" value="0.05" units="cm"/>
      <inkml:brushProperty name="height" value="0.05" units="cm"/>
    </inkml:brush>
  </inkml:definitions>
  <inkml:trace contextRef="#ctx0" brushRef="#br0">0 1 24575,'9'0'0,"0"0"0,-1 1 0,1 0 0,-1 1 0,1-1 0,-1 2 0,0-1 0,0 1 0,0 0 0,0 1 0,-1 0 0,1 0 0,-1 1 0,0 0 0,0 0 0,0 1 0,-1-1 0,0 2 0,0-1 0,-1 0 0,9 15 0,6 7 0,-3 1 0,24 51 0,18 68 0,-28-68 0,-8-20-1365,-16-38-5461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32.985"/>
    </inkml:context>
    <inkml:brush xml:id="br0">
      <inkml:brushProperty name="width" value="0.05" units="cm"/>
      <inkml:brushProperty name="height" value="0.05" units="cm"/>
    </inkml:brush>
  </inkml:definitions>
  <inkml:trace contextRef="#ctx0" brushRef="#br0">212 186 24575,'4'-5'0,"1"0"0,-1 0 0,0 0 0,0-1 0,-1 0 0,0 1 0,0-1 0,0-1 0,0 1 0,-1 0 0,1-7 0,-2 10 0,0-1 0,-1 1 0,0 0 0,0 0 0,1 0 0,-2-1 0,1 1 0,0 0 0,-1 0 0,1 0 0,-1 0 0,0 0 0,0-1 0,-1 2 0,1-1 0,0 0 0,-1 0 0,0 0 0,1 1 0,-1-1 0,0 1 0,-1-1 0,1 1 0,-3-3 0,-2 0 0,0 1 0,0 0 0,0 1 0,0-1 0,-1 2 0,1-1 0,-1 1 0,0 0 0,1 0 0,-1 1 0,0 0 0,0 0 0,0 1 0,0 0 0,0 1 0,-16 2 0,21-2 0,-1-1 0,0 1 0,1 0 0,-1 0 0,1 1 0,0-1 0,-1 1 0,1 0 0,0 0 0,0 0 0,0 0 0,0 0 0,0 1 0,1-1 0,-1 1 0,1 0 0,-1 0 0,1 0 0,0 0 0,0 0 0,0 0 0,1 0 0,-1 1 0,1-1 0,0 1 0,0-1 0,0 1 0,0 0 0,1-1 0,-1 1 0,1 0 0,0-1 0,0 1 0,0 0 0,1-1 0,-1 1 0,1 0 0,1 3 0,3 8 0,-1 0 0,2-1 0,0 0 0,1 0 0,0-1 0,1 0 0,13 17 0,8 7 0,37 36 0,52 36 0,-117-108 0,0-1 0,-1 1 0,1 0 0,0 0 0,0 0 0,-1 0 0,1 0 0,0 0 0,-1 0 0,1 0 0,-1 0 0,1 0 0,-1 0 0,1 0 0,-1 0 0,0 0 0,0 0 0,0 0 0,1 1 0,-1-1 0,0 2 0,-1-2 0,1-1 0,-1 1 0,0 0 0,1 0 0,-1-1 0,1 1 0,-1-1 0,0 1 0,0 0 0,1-1 0,-1 1 0,0-1 0,0 0 0,0 1 0,1-1 0,-1 0 0,0 1 0,0-1 0,0 0 0,-2 0 0,-8 1 0,1 0 0,-1-1 0,-17-1 0,20 0 0,-7 0-124,-1 0 0,1-2 0,0 0 0,0 0 0,0-1 0,0-1-1,1-1 1,0 0 0,0 0 0,-25-18 0,11 3-6702</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3:39.229"/>
    </inkml:context>
    <inkml:brush xml:id="br0">
      <inkml:brushProperty name="width" value="0.05" units="cm"/>
      <inkml:brushProperty name="height" value="0.05" units="cm"/>
    </inkml:brush>
  </inkml:definitions>
  <inkml:trace contextRef="#ctx0" brushRef="#br0">20 22 24575,'-3'-3'0,"-1"-4"0,-2 0 0,2 3 0,2 6 0,4 8 0,5 8 0,1 7 0,3 5 0,1 3 0,-1 2 0,1 0 0,-2-2 0,0-4 0,-1-4 0,-3-4 0,-1-5-8191</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3:39.547"/>
    </inkml:context>
    <inkml:brush xml:id="br0">
      <inkml:brushProperty name="width" value="0.05" units="cm"/>
      <inkml:brushProperty name="height" value="0.05" units="cm"/>
    </inkml:brush>
  </inkml:definitions>
  <inkml:trace contextRef="#ctx0" brushRef="#br0">226 7 24575,'0'0'0,"0"0"0,0-1 0,0 1 0,0 0 0,0 0 0,0-1 0,0 1 0,0 0 0,0 0 0,0-1 0,0 1 0,0 0 0,0 0 0,-1-1 0,1 1 0,0 0 0,0 0 0,0 0 0,0-1 0,0 1 0,-1 0 0,1 0 0,0 0 0,0-1 0,0 1 0,-1 0 0,1 0 0,0 0 0,0 0 0,-1 0 0,1 0 0,0 0 0,0-1 0,-1 1 0,1 0 0,0 0 0,-13 3 0,-10 10 0,11-1 0,0-1 0,1 2 0,0 0 0,1 0 0,0 1 0,-10 20 0,1 3 0,-21 55 0,32-69-195,0 0 0,2 1 0,0 0 0,2 0 0,0 1 0,1 27 0,3-34-6631</inkml:trace>
  <inkml:trace contextRef="#ctx0" brushRef="#br0" timeOffset="1">379 178 24575,'3'0'0,"1"3"0,2 1 0,4-1 0,3 0 0,1-1 0,3 0 0,-3-2-8191</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3:40.176"/>
    </inkml:context>
    <inkml:brush xml:id="br0">
      <inkml:brushProperty name="width" value="0.05" units="cm"/>
      <inkml:brushProperty name="height" value="0.05" units="cm"/>
    </inkml:brush>
  </inkml:definitions>
  <inkml:trace contextRef="#ctx0" brushRef="#br0">204 475 24575,'2'-3'0,"0"0"0,-1 1 0,1-1 0,0 0 0,-1 0 0,0 0 0,1 0 0,-1 0 0,0-1 0,-1 1 0,1 0 0,-1 0 0,1-1 0,-1 1 0,0-5 0,0-2 0,-1-1 0,0 1 0,-4-16 0,4 19 0,-1 1 0,0 0 0,-1-1 0,1 1 0,-1 1 0,0-1 0,-1 0 0,1 1 0,-1-1 0,0 1 0,-1 0 0,-6-5 0,9 8 0,0 0 0,0 1 0,0 0 0,0-1 0,-1 1 0,1 0 0,0 0 0,-1 1 0,1-1 0,-1 0 0,1 1 0,-1-1 0,1 1 0,-1 0 0,1 0 0,-1 0 0,1 0 0,-1 0 0,1 1 0,-1-1 0,1 1 0,-1-1 0,1 1 0,-1 0 0,1 0 0,0 0 0,0 1 0,-1-1 0,1 0 0,0 1 0,0-1 0,0 1 0,0 0 0,-1 2 0,-5 4 0,1 0 0,0 1 0,1 0 0,0 0 0,0 1 0,1-1 0,0 1 0,-5 19 0,4-11 0,1 1 0,0-1 0,2 1 0,-2 24 0,5-39 0,0 1 0,0-1 0,0 1 0,1-1 0,0 0 0,0 1 0,0-1 0,0 0 0,1 1 0,-1-1 0,1 0 0,0 0 0,0 0 0,1 0 0,-1-1 0,1 1 0,0-1 0,0 1 0,0-1 0,5 4 0,-5-5 0,0 0 0,0-1 0,0 1 0,0-1 0,0 1 0,0-1 0,0 0 0,0-1 0,0 1 0,1 0 0,-1-1 0,0 0 0,1 0 0,-1 0 0,0 0 0,1 0 0,-1 0 0,0-1 0,0 0 0,1 0 0,-1 0 0,0 0 0,0 0 0,0-1 0,0 1 0,0-1 0,0 0 0,2-2 0,3-2 0,-1 0 0,-1-1 0,1 0 0,-1 0 0,0-1 0,-1 1 0,1-1 0,-2 0 0,1-1 0,-1 1 0,0-1 0,-1 0 0,0 0 0,-1 0 0,3-16 0,0-12 0,-1 0 0,-2-60 0,-3 76 0,2-34 0,-1-2 0,-7-65 0,3 101 0,1 16 0,0 13 0,1 14 0,3 27 0,2 1 0,14 63 0,30 97 0,-46-205 0,8 32-1365,0-5-5461</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3:40.854"/>
    </inkml:context>
    <inkml:brush xml:id="br0">
      <inkml:brushProperty name="width" value="0.05" units="cm"/>
      <inkml:brushProperty name="height" value="0.05" units="cm"/>
    </inkml:brush>
  </inkml:definitions>
  <inkml:trace contextRef="#ctx0" brushRef="#br0">138 569 24575,'-1'-5'0,"0"0"0,0 1 0,-1-1 0,1 0 0,-1 1 0,0 0 0,-1-1 0,1 1 0,-5-5 0,-4-10 0,-2-12 0,9 20 0,-1 1 0,-9-17 0,14 26 0,-1 1 0,1-1 0,0 1 0,0-1 0,-1 1 0,1-1 0,0 1 0,-1-1 0,1 1 0,-1-1 0,1 1 0,-1 0 0,1-1 0,-1 1 0,1-1 0,-1 1 0,1 0 0,-1 0 0,1-1 0,-1 1 0,0 0 0,1 0 0,-1 0 0,1 0 0,-1-1 0,0 1 0,1 0 0,-1 0 0,1 0 0,-1 0 0,0 1 0,0-1 0,0 1 0,0 0 0,-1 0 0,1 0 0,0 0 0,0 0 0,0 0 0,0 0 0,1 0 0,-1 0 0,0 1 0,0-1 0,1 0 0,-1 2 0,-4 9 0,2-1 0,-4 18 0,6-26 0,-2 15 0,-3 5 0,1 1 0,2 0 0,0 0 0,1 35 0,2-58 0,0 1 0,0-1 0,0 0 0,0 0 0,0 1 0,0-1 0,0 0 0,0 0 0,1 1 0,-1-1 0,1 0 0,-1 0 0,1 0 0,-1 0 0,1 0 0,-1 0 0,1 0 0,0 0 0,0 0 0,-1 0 0,1 0 0,0 0 0,0 0 0,0 0 0,0-1 0,0 1 0,0 0 0,0-1 0,1 1 0,-1-1 0,0 1 0,0-1 0,0 1 0,0-1 0,1 0 0,-1 0 0,0 0 0,0 0 0,1 0 0,-1 0 0,0 0 0,0 0 0,1 0 0,-1 0 0,2-1 0,1-1 0,0 1 0,0-1 0,0 0 0,-1 1 0,1-2 0,-1 1 0,1 0 0,-1-1 0,0 0 0,0 1 0,0-1 0,5-6 0,0-4 0,-1 0 0,1-1 0,-2 0 0,0 0 0,5-19 0,13-76 0,-13 53 0,-9 130 0,-2-62 0,0 7 0,0 0 0,1 1 0,5 26 0,-5-42 0,0 0 0,0-1 0,0 1 0,0 0 0,0 0 0,1-1 0,0 1 0,-1-1 0,1 0 0,1 1 0,-1-1 0,0 0 0,1 0 0,0 0 0,-1 0 0,1-1 0,0 1 0,1-1 0,-1 0 0,0 0 0,1 0 0,-1 0 0,5 1 0,-6-2 0,0-1 0,0 0 0,0 0 0,0 0 0,0 0 0,0 0 0,0 0 0,-1-1 0,1 1 0,0 0 0,0-1 0,0 0 0,0 1 0,0-1 0,-1 0 0,1 0 0,0 0 0,-1 0 0,1 0 0,-1 0 0,1-1 0,-1 1 0,0 0 0,1-1 0,-1 1 0,0-1 0,0 0 0,0 1 0,0-1 0,1-3 0,4-5 0,-2-1 0,1 0 0,4-19 0,-9 29 0,10-39 0,-2-1 0,-2-1 0,1-47 0,-10-125 0,1 194 0,1 0 0,0-1 0,-9-36 0,3 43 0,7 14 0,-1 0 0,1 0 0,0 0 0,0 0 0,0 0 0,-1 0 0,1 0 0,0 0 0,0 0 0,-1 0 0,1 0 0,0 0 0,0 0 0,0 0 0,0 0 0,-1 1 0,1-1 0,0 0 0,0 0 0,0 0 0,0 0 0,0 0 0,-1 1 0,1-1 0,0 0 0,0 0 0,0 0 0,0 0 0,0 1 0,0-1 0,0 0 0,0 0 0,0 0 0,0 1 0,0-1 0,-1 0 0,1 1 0,-5 30 0,4 17 69,2 0-1,2 0 0,2-1 0,12 51 1,3-12-923,42 107 1,-55-173-5973</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3:41.365"/>
    </inkml:context>
    <inkml:brush xml:id="br0">
      <inkml:brushProperty name="width" value="0.05" units="cm"/>
      <inkml:brushProperty name="height" value="0.05" units="cm"/>
    </inkml:brush>
  </inkml:definitions>
  <inkml:trace contextRef="#ctx0" brushRef="#br0">1 270 24575,'0'-1'0,"1"0"0,-1 0 0,0 0 0,1 0 0,-1 0 0,1 1 0,-1-1 0,1 0 0,-1 1 0,1-1 0,0 0 0,-1 1 0,1-1 0,0 0 0,0 1 0,-1-1 0,1 1 0,0 0 0,0-1 0,0 1 0,1-1 0,21-7 0,80-17 0,-59 16 0,0-2 0,-1-2 0,64-29 0,-101 39 0,0 0 0,-1-1 0,1 0 0,-1 0 0,0 0 0,0 0 0,0-1 0,0 0 0,4-7 0,-8 11 0,0-1 0,0 0 0,0 0 0,0 1 0,0-1 0,0 0 0,0 0 0,-1 0 0,1 0 0,-1 0 0,0 0 0,1 0 0,-1 0 0,0-1 0,0 1 0,-1 0 0,1 0 0,0 0 0,0 0 0,-1 0 0,0 0 0,1 0 0,-1 0 0,0 0 0,0 0 0,0 1 0,0-1 0,0 0 0,0 1 0,-1-1 0,1 0 0,0 1 0,-3-2 0,1-1 0,0 2 0,0-1 0,0 0 0,-1 0 0,1 1 0,-1 0 0,1 0 0,-1 0 0,0 0 0,0 0 0,0 1 0,0 0 0,0 0 0,0 0 0,0 0 0,0 1 0,0-1 0,0 1 0,-1 0 0,1 0 0,0 1 0,0-1 0,0 1 0,0 0 0,0 0 0,0 0 0,0 1 0,0-1 0,0 1 0,0 0 0,1 0 0,-1 0 0,-4 4 0,0 0 0,1 1 0,0 0 0,0 1 0,0-1 0,1 1 0,0 0 0,1 1 0,-1 0 0,2-1 0,-1 2 0,1-1 0,1 0 0,-3 11 0,3-6 0,0 0 0,1 0 0,1 1 0,0-1 0,1 1 0,2 15 0,-1-21 0,0-1 0,1 1 0,0-1 0,0 0 0,1 1 0,0-1 0,1-1 0,-1 1 0,2 0 0,-1-1 0,9 11 0,-11-15 0,0-1 0,1 0 0,-1 0 0,1 0 0,0 0 0,-1 0 0,1-1 0,0 1 0,0-1 0,0 1 0,0-1 0,0 0 0,0-1 0,1 1 0,-1 0 0,0-1 0,0 0 0,0 1 0,1-1 0,-1-1 0,0 1 0,0 0 0,1-1 0,-1 0 0,5-1 0,-1-1 0,-1 1 0,0-1 0,0 0 0,-1 0 0,1 0 0,-1-1 0,1 0 0,-1 0 0,0-1 0,-1 1 0,9-10 0,-4 0 0,-1-1 0,0 1 0,-1-1 0,8-26 0,-9 23 0,2 0 0,13-25 0,-21 42 0,1 0 0,-1 0 0,1 0 0,-1 0 0,1 0 0,-1 1 0,1-1 0,0 0 0,-1 0 0,1 1 0,0-1 0,0 0 0,0 1 0,-1-1 0,1 0 0,0 1 0,0 0 0,0-1 0,0 1 0,0-1 0,0 1 0,0 0 0,0 0 0,1-1 0,-1 2 0,0-1 0,0 1 0,0-1 0,0 1 0,0-1 0,0 1 0,0-1 0,0 1 0,0 0 0,0 0 0,-1-1 0,1 1 0,0 0 0,-1 0 0,1 0 0,0 0 0,-1 0 0,1 1 0,3 6 0,0 1 0,-1 0 0,4 16 0,-2-5-273,0 0 0,1-1 0,1 1 0,16 30 0,-12-34-6553</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3:41.668"/>
    </inkml:context>
    <inkml:brush xml:id="br0">
      <inkml:brushProperty name="width" value="0.05" units="cm"/>
      <inkml:brushProperty name="height" value="0.05" units="cm"/>
    </inkml:brush>
  </inkml:definitions>
  <inkml:trace contextRef="#ctx0" brushRef="#br0">22 34 24575,'-3'0'0,"-4"0"0,0-3 0,3-1 0,6 1 0,5 0 0,7-2 0,4 0 0,2 0 0,4 2 0,-3 1-8191</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3:41.992"/>
    </inkml:context>
    <inkml:brush xml:id="br0">
      <inkml:brushProperty name="width" value="0.05" units="cm"/>
      <inkml:brushProperty name="height" value="0.05" units="cm"/>
    </inkml:brush>
  </inkml:definitions>
  <inkml:trace contextRef="#ctx0" brushRef="#br0">1 0 24575,'0'3'0,"0"4"0,3 1 0,3-2 0,8 0 0,3-3 0,5-1 0,4-1 0,1-1 0,2-3 0,1-1 0,-4 0-8191</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3:42.318"/>
    </inkml:context>
    <inkml:brush xml:id="br0">
      <inkml:brushProperty name="width" value="0.05" units="cm"/>
      <inkml:brushProperty name="height" value="0.05" units="cm"/>
    </inkml:brush>
  </inkml:definitions>
  <inkml:trace contextRef="#ctx0" brushRef="#br0">264 513 24575,'2'-26'0,"1"0"0,1 0 0,2 1 0,1 0 0,15-40 0,5-15 0,-20 56 0,1-4 0,7-36 0,-14 57 0,0 0 0,0 0 0,-1 0 0,0 0 0,0 0 0,-1 0 0,0 0 0,0 1 0,0-1 0,-5-12 0,5 16 0,0 1 0,0 0 0,-1 0 0,1 0 0,0 0 0,-1 0 0,1 0 0,-1 1 0,0-1 0,1 0 0,-1 1 0,0-1 0,0 1 0,0 0 0,0 0 0,0 0 0,0 0 0,-3-1 0,1 1 0,0 0 0,0 1 0,1-1 0,-1 1 0,0 0 0,0 0 0,0 0 0,0 1 0,0-1 0,-4 2 0,-8 3 0,0 1 0,1 1 0,0 0 0,-16 10 0,26-14 0,-9 5 0,0 0 0,1 1 0,0 1 0,0 1 0,1-1 0,1 2 0,0 0 0,0 0 0,-11 18 0,15-19 0,1 0 0,1 1 0,0-1 0,0 1 0,1 0 0,1 0 0,0 1 0,0-1 0,1 1 0,1-1 0,0 1 0,2 19 0,2 3 0,2-1 0,2 1 0,1-1 0,1-1 0,16 38 0,82 159 0,-65-145 0,-25-51 0,-3-8 0,-1 0 0,-2 1 0,0 0 0,-2 1 0,8 39 0,-17-63 34,1 0 1,-1 0-1,0 1 0,0-1 0,0 0 0,-1 0 0,1 1 0,-1-1 0,-2 6 1,2-8-96,1-1 0,-1 0 0,0 1 0,0-1 0,0 1 0,0-1 0,0 0 0,0 0 0,0 0 0,0 0 0,0 1 0,0-1 0,-1-1 0,1 1 0,0 0 0,-1 0 0,1 0 0,-1-1 1,1 1-1,-1-1 0,1 1 0,-1-1 0,1 0 0,-1 1 0,0-1 0,1 0 0,-2 0 0,-14-1-6765</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3:42.853"/>
    </inkml:context>
    <inkml:brush xml:id="br0">
      <inkml:brushProperty name="width" value="0.05" units="cm"/>
      <inkml:brushProperty name="height" value="0.05" units="cm"/>
    </inkml:brush>
  </inkml:definitions>
  <inkml:trace contextRef="#ctx0" brushRef="#br0">1 201 24575,'47'-1'0,"-1"-2"0,1-2 0,66-16 0,-29 5 0,34-9 0,-101 20 0,0-1 0,0 0 0,-1-1 0,25-14 0,-39 20 0,-1 0 0,1 1 0,-1-1 0,1 0 0,-1 0 0,0 0 0,1-1 0,-1 1 0,0 0 0,0 0 0,1-1 0,-1 1 0,0 0 0,0-1 0,-1 0 0,1 1 0,0-1 0,0 1 0,-1-1 0,1 0 0,-1 1 0,0-1 0,1 0 0,-1 0 0,0 1 0,0-1 0,0 0 0,0 0 0,0 1 0,0-1 0,-1 0 0,1 1 0,-1-1 0,1 0 0,-1 1 0,1-1 0,-1 0 0,0 1 0,0-1 0,0 1 0,0-1 0,0 1 0,0 0 0,0-1 0,-1 1 0,1 0 0,0 0 0,-1 0 0,1 0 0,-1 0 0,1 0 0,-3-1 0,3 1 0,-1 0 0,0 0 0,0 0 0,-1 0 0,1 0 0,0 0 0,0 0 0,0 1 0,0-1 0,-1 1 0,1 0 0,0-1 0,0 1 0,-1 0 0,1 0 0,0 1 0,-1-1 0,1 0 0,-3 2 0,1-1 0,1 0 0,0 1 0,0 0 0,1 0 0,-1 0 0,0 0 0,1 0 0,-1 0 0,1 1 0,-1-1 0,-3 6 0,1 0 0,0 1 0,1-1 0,0 1 0,0 0 0,0 0 0,1 1 0,1-1 0,-3 13 0,3-5 0,1-1 0,0 1 0,3 29 0,-1-41 0,0 1 0,0-1 0,0 1 0,0-1 0,1 0 0,0 0 0,0 1 0,1-1 0,-1 0 0,1-1 0,0 1 0,0 0 0,1-1 0,-1 0 0,5 4 0,-7-7 0,0 1 0,0-1 0,1 0 0,-1 0 0,0 0 0,0-1 0,1 1 0,-1 0 0,0 0 0,1-1 0,-1 1 0,1-1 0,-1 1 0,1-1 0,-1 0 0,1 1 0,-1-1 0,1 0 0,-1 0 0,1 0 0,0 0 0,-1-1 0,1 1 0,-1 0 0,1 0 0,-1-1 0,1 1 0,-1-1 0,0 0 0,1 1 0,-1-1 0,1 0 0,-1 0 0,0 0 0,0 0 0,0 0 0,1 0 0,-1 0 0,0 0 0,0 0 0,-1-1 0,1 1 0,1-2 0,2-3 0,-1 0 0,0 0 0,-1-1 0,1 1 0,-1 0 0,0-1 0,-1 1 0,2-13 0,-1-37 0,-5-58 0,6 136-170,0-1-1,2 1 0,0-1 1,2 0-1,0 0 0,2 0 1,20 36-1,-16-38-6655</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3:43.422"/>
    </inkml:context>
    <inkml:brush xml:id="br0">
      <inkml:brushProperty name="width" value="0.05" units="cm"/>
      <inkml:brushProperty name="height" value="0.05" units="cm"/>
    </inkml:brush>
  </inkml:definitions>
  <inkml:trace contextRef="#ctx0" brushRef="#br0">143 369 24575,'0'-2'0,"0"-1"0,0 1 0,0-1 0,-1 1 0,1-1 0,-1 1 0,1 0 0,-1-1 0,0 1 0,0 0 0,0 0 0,0-1 0,0 1 0,-3-3 0,3 4 0,0 0 0,-1-1 0,1 1 0,-1 0 0,1 0 0,-1 1 0,1-1 0,-1 0 0,0 0 0,0 1 0,1-1 0,-1 1 0,0 0 0,0-1 0,0 1 0,1 0 0,-1 0 0,0 0 0,0 0 0,-2 1 0,0 0 0,0-1 0,0 1 0,0 0 0,0 0 0,0 1 0,0-1 0,0 1 0,1 0 0,-1 0 0,0 0 0,1 0 0,0 1 0,0-1 0,0 1 0,0 0 0,0 0 0,0 0 0,-2 4 0,1-1 0,1-1 0,0 1 0,1 0 0,-1 0 0,1 0 0,0 0 0,1 1 0,-1-1 0,1 0 0,0 1 0,1 6 0,0-5 0,0 0 0,0 0 0,1-1 0,0 1 0,1 0 0,0 0 0,0-1 0,1 1 0,3 7 0,-4-11 0,1 1 0,-1-1 0,1 0 0,0 0 0,0 0 0,0-1 0,0 1 0,1-1 0,0 1 0,-1-1 0,1 0 0,0-1 0,0 1 0,8 3 0,-3-3 0,1 0 0,-1-1 0,0 0 0,0-1 0,1 0 0,-1 0 0,1-1 0,-1 0 0,1-1 0,-1 0 0,1 0 0,-1-1 0,0 0 0,0-1 0,0 0 0,12-6 0,-12 5 0,0-1 0,0 0 0,-1 0 0,0-1 0,0 1 0,0-2 0,-1 1 0,0-1 0,0-1 0,-1 1 0,0-1 0,0 0 0,-1 0 0,0-1 0,6-14 0,-6 7 0,0 0 0,-1 0 0,-1-1 0,-1 1 0,0-1 0,-2 0 0,0 0 0,0 0 0,-2 1 0,-4-23 0,0 7 0,-3 1 0,0 1 0,-2 0 0,-22-44 0,31 69 0,0 0 0,-1 0 0,1 0 0,-1 1 0,0-1 0,0 1 0,-1 0 0,1-1 0,-5-3 0,8 8 0,0 0 0,0 0 0,0 0 0,0 0 0,0 0 0,0 0 0,0 0 0,0 0 0,0 0 0,-1 0 0,1 0 0,0 0 0,0 0 0,0 0 0,0 0 0,0 0 0,0 0 0,0 0 0,0 0 0,0 0 0,0 0 0,0 0 0,0 0 0,0 0 0,-1 0 0,1 0 0,0 0 0,0 0 0,0 0 0,0 0 0,0 0 0,0 0 0,0 0 0,0 0 0,0 0 0,0 0 0,0 0 0,0 0 0,0 0 0,-1 0 0,1 0 0,0 0 0,0 0 0,0 0 0,0 0 0,0 0 0,0 0 0,0 0 0,0 0 0,0 0 0,0 1 0,0-1 0,0 0 0,0 0 0,0 0 0,0 0 0,0 0 0,0 0 0,0 0 0,0 0 0,0 0 0,0 0 0,0 0 0,0 0 0,0 0 0,0 1 0,1 8 0,5 13 0,-5-21 0,38 119 0,21 69 0,-52-159 64,7 26-778,29 71-1,-36-109-6111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33.327"/>
    </inkml:context>
    <inkml:brush xml:id="br0">
      <inkml:brushProperty name="width" value="0.05" units="cm"/>
      <inkml:brushProperty name="height" value="0.05" units="cm"/>
    </inkml:brush>
  </inkml:definitions>
  <inkml:trace contextRef="#ctx0" brushRef="#br0">18 6 24575,'12'0'0,"0"1"0,-12-1 0,0 1 0,0 0 0,0-1 0,0 1 0,0-1 0,0 1 0,0 0 0,-1-1 0,1 1 0,0-1 0,0 1 0,0 0 0,-1-1 0,1 1 0,0-1 0,0 1 0,-1-1 0,1 1 0,-1-1 0,1 1 0,-1 0 0,-5 9 0,1 0 0,0 1 0,1-1 0,0 1 0,1 0 0,0 1 0,1-1 0,0 0 0,1 1 0,0-1 0,1 1 0,1 15 0,0-15 0,0 0 0,1 1 0,0-1 0,1-1 0,1 1 0,0 0 0,0-1 0,1 0 0,1 0 0,-1 0 0,13 15 0,-15-22 0,1 0 0,-1 0 0,1 0 0,0 0 0,1-1 0,-1 0 0,0 0 0,1 0 0,0 0 0,0-1 0,0 0 0,0 0 0,0 0 0,0-1 0,0 0 0,1 1 0,-1-2 0,0 1 0,1-1 0,6 0 0,-7 0 0,-1-1 0,1 0 0,0 0 0,-1 0 0,1-1 0,0 0 0,-1 0 0,0 0 0,1 0 0,-1 0 0,0-1 0,0 0 0,0 0 0,-1 0 0,1 0 0,-1-1 0,0 1 0,0-1 0,0 0 0,0 0 0,0 0 0,3-8 0,-2 1 0,0 0 0,-1-1 0,0 1 0,0-1 0,-2 0 0,1 0 0,-1 0 0,-1 1 0,0-1 0,-1 0 0,0 0 0,-1 0 0,0 0 0,-1 1 0,-5-14 0,5 17 0,0 0 0,-1 1 0,0-1 0,0 1 0,0 0 0,-1 1 0,0-1 0,0 1 0,-1 0 0,-7-6 0,8 8 0,0 0 0,0 1 0,-1 0 0,1 0 0,-1 0 0,0 1 0,0 0 0,0 0 0,0 0 0,0 1 0,0-1 0,0 2 0,0-1 0,-10 1 0,-4 2-1365,3 3-5461</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3:43.748"/>
    </inkml:context>
    <inkml:brush xml:id="br0">
      <inkml:brushProperty name="width" value="0.05" units="cm"/>
      <inkml:brushProperty name="height" value="0.05" units="cm"/>
    </inkml:brush>
  </inkml:definitions>
  <inkml:trace contextRef="#ctx0" brushRef="#br0">17 166 24575,'-2'-3'0,"-2"-4"0,0-3 0,1-3 0,1-3 0,0-1 0,5 0 0,3 2 0,8 1 0,3 3 0,5 3 0,5 0 0,3 2 0,0 1 0,-3-1 0,-3 1 0,-5 1-8191</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4:04.105"/>
    </inkml:context>
    <inkml:brush xml:id="br0">
      <inkml:brushProperty name="width" value="0.05" units="cm"/>
      <inkml:brushProperty name="height" value="0.05" units="cm"/>
    </inkml:brush>
  </inkml:definitions>
  <inkml:trace contextRef="#ctx0" brushRef="#br0">16 6 24575,'0'0'0,"-1"0"0,1 0 0,0 0 0,0 0 0,0 0 0,0 0 0,0 0 0,0 0 0,0 0 0,-1 0 0,1 0 0,0 0 0,0 0 0,0-1 0,0 1 0,0 0 0,0 0 0,0 0 0,0 0 0,-1 0 0,1 0 0,0 0 0,0 0 0,0 0 0,0 0 0,0 0 0,0 0 0,0-1 0,0 1 0,0 0 0,0 0 0,0 0 0,0 0 0,0 0 0,0 0 0,-1 0 0,1 0 0,0-1 0,0 1 0,0 0 0,0 0 0,0 0 0,0 0 0,0 0 0,0 0 0,1 0 0,-1-1 0,0 1 0,0 0 0,0 0 0,0 0 0,0 0 0,0 0 0,0 0 0,0 0 0,0 0 0,0-1 0,0 1 0,0 0 0,0 0 0,0 0 0,0 0 0,1 0 0,-1 0 0,0 0 0,0 0 0,0 0 0,-1 0 0,0 0 0,1 0 0,-1 1 0,1-1 0,-1 0 0,1 1 0,-1-1 0,1 0 0,-1 1 0,1-1 0,0 0 0,-1 1 0,1-1 0,-1 1 0,1-1 0,0 1 0,0-1 0,-1 1 0,1-1 0,0 1 0,-1 1 0,0 6 0,0 0 0,0 0 0,1 0 0,0 0 0,0 0 0,0 0 0,1 0 0,1 0 0,0 0 0,0 0 0,4 10 0,4 22 0,17 157 0,-27-192-195,1 0 0,0 0 0,0 0 0,0 0 0,1 0 0,2 5 0,3 3-6631</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4:04.438"/>
    </inkml:context>
    <inkml:brush xml:id="br0">
      <inkml:brushProperty name="width" value="0.05" units="cm"/>
      <inkml:brushProperty name="height" value="0.05" units="cm"/>
    </inkml:brush>
  </inkml:definitions>
  <inkml:trace contextRef="#ctx0" brushRef="#br0">1 11 24575,'0'-10'0,"1"20"0,2 24 0,73 302 0,-64-295-1365,-7-26-5461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4:04.748"/>
    </inkml:context>
    <inkml:brush xml:id="br0">
      <inkml:brushProperty name="width" value="0.05" units="cm"/>
      <inkml:brushProperty name="height" value="0.05" units="cm"/>
    </inkml:brush>
  </inkml:definitions>
  <inkml:trace contextRef="#ctx0" brushRef="#br0">22 0 24575,'-3'0'0,"-4"0"0,-1 3 0,5 1 0,4 2 0,6 1 0,5 2 0,5-1 0,6 1 0,5 3 0,4-2 0,2 1 0,0-1 0,4-1 0,-2 0 0,-1-3 0,-6-2-8191</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4:05.093"/>
    </inkml:context>
    <inkml:brush xml:id="br0">
      <inkml:brushProperty name="width" value="0.05" units="cm"/>
      <inkml:brushProperty name="height" value="0.05" units="cm"/>
    </inkml:brush>
  </inkml:definitions>
  <inkml:trace contextRef="#ctx0" brushRef="#br0">255 1 24575,'-3'1'0,"-1"0"0,1 0 0,0 1 0,0-1 0,0 1 0,0 0 0,0 0 0,0 0 0,0 0 0,-3 4 0,-7 5 0,-10 5 0,1 2 0,2 1 0,-1 0 0,2 1 0,1 2 0,-25 36 0,17-27-1365,14-20-5461</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4:05.815"/>
    </inkml:context>
    <inkml:brush xml:id="br0">
      <inkml:brushProperty name="width" value="0.05" units="cm"/>
      <inkml:brushProperty name="height" value="0.05" units="cm"/>
    </inkml:brush>
  </inkml:definitions>
  <inkml:trace contextRef="#ctx0" brushRef="#br0">1 35 24575,'0'-5'0,"0"3"0,0 1 0,-1-1 0,1 1 0,0-1 0,0 1 0,0-1 0,1 0 0,-1 1 0,0-1 0,1 1 0,-1-1 0,1 1 0,-1-1 0,1 1 0,0 0 0,-1-1 0,1 1 0,1-2 0,-2 3 0,1 0 0,-1 1 0,0-1 0,1 0 0,-1 0 0,0 0 0,1 0 0,-1 0 0,0 1 0,1-1 0,-1 0 0,0 0 0,0 1 0,1-1 0,-1 0 0,0 0 0,0 1 0,0-1 0,1 0 0,-1 1 0,0-1 0,0 0 0,0 1 0,0-1 0,0 0 0,1 1 0,-1-1 0,0 0 0,0 1 0,4 15 0,-3-15 0,28 144 0,-13-53 0,13 70-1365,-24-142-5461</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4:06.249"/>
    </inkml:context>
    <inkml:brush xml:id="br0">
      <inkml:brushProperty name="width" value="0.05" units="cm"/>
      <inkml:brushProperty name="height" value="0.05" units="cm"/>
    </inkml:brush>
  </inkml:definitions>
  <inkml:trace contextRef="#ctx0" brushRef="#br0">113 157 24575,'33'-54'0,"-15"24"0,25-31 0,-32 49 0,-12 17 0,-15 24 0,-68 88 0,71-102 0,0 0 0,-1-1 0,0-1 0,-1-1 0,-23 16 0,28-20 0,10-3 0,18 1 0,-10-4 0,21 8 0,0 1 0,0 2 0,-1 1 0,-1 1 0,30 21 0,-26-16 0,21 17-1365,-39-28-5461</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4:06.697"/>
    </inkml:context>
    <inkml:brush xml:id="br0">
      <inkml:brushProperty name="width" value="0.05" units="cm"/>
      <inkml:brushProperty name="height" value="0.05" units="cm"/>
    </inkml:brush>
  </inkml:definitions>
  <inkml:trace contextRef="#ctx0" brushRef="#br0">87 190 24575,'-7'27'0,"0"-5"0,4 18 0,1 0 0,2 0 0,10 68 0,-1 20 0,-19-162 0,2 10 0,-11-43 0,3-1 0,3 0 0,-7-104 0,20 164 0,0-1 0,0 1 0,1-1 0,0 1 0,1-1 0,0 1 0,0 0 0,0 0 0,1-1 0,1 2 0,4-10 0,-5 12 0,0 1 0,0 0 0,0 1 0,1-1 0,-1 1 0,1-1 0,0 1 0,0 0 0,0 0 0,1 1 0,-1-1 0,0 1 0,1 0 0,0 0 0,-1 1 0,1-1 0,0 1 0,0 0 0,0 0 0,7 0 0,2 1 0,-1 1 0,1 0 0,-1 1 0,1 0 0,-1 1 0,0 0 0,0 2 0,0-1 0,-1 1 0,1 1 0,-1 0 0,-1 1 0,1 0 0,-1 1 0,20 17 0,-28-22 0,0 1 0,0-1 0,0 0 0,-1 1 0,1-1 0,-1 1 0,0 0 0,0 0 0,0-1 0,0 2 0,-1-1 0,1 0 0,-1 0 0,0 0 0,0 1 0,0 7 0,-2-8 0,1-1 0,-1 1 0,0 0 0,1-1 0,-2 1 0,1-1 0,0 1 0,-1-1 0,0 1 0,1-1 0,-1 0 0,-1 0 0,1 0 0,0 0 0,-1 0 0,1 0 0,-1-1 0,0 1 0,-5 3 0,-6 3 0,-1-1 0,0 0 0,0 0 0,-1-2 0,0 0 0,0-1 0,0 0 0,-1-1 0,1-1 0,-1-1 0,0 0 0,0-1 0,-27-3 0,41 2-76,0 0 1,1 0-1,-1-1 0,0 1 0,1-1 0,-1 0 0,1 1 0,-1-1 1,1-1-1,-1 1 0,1 0 0,-1-1 0,1 1 0,0-1 1,0 1-1,0-1 0,-2-2 0,-2-7-6750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4:07.005"/>
    </inkml:context>
    <inkml:brush xml:id="br0">
      <inkml:brushProperty name="width" value="0.05" units="cm"/>
      <inkml:brushProperty name="height" value="0.05" units="cm"/>
    </inkml:brush>
  </inkml:definitions>
  <inkml:trace contextRef="#ctx0" brushRef="#br0">0 11 24575,'4'-4'0,"6"-3"0,-7 23 0,0 172 306,-5-121-863,4-1 0,11 83 0,-11-141-6269</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4:08.020"/>
    </inkml:context>
    <inkml:brush xml:id="br0">
      <inkml:brushProperty name="width" value="0.05" units="cm"/>
      <inkml:brushProperty name="height" value="0.05" units="cm"/>
    </inkml:brush>
  </inkml:definitions>
  <inkml:trace contextRef="#ctx0" brushRef="#br0">21 1 24575,'-3'3'0,"-3"1"0,-2 2 0,4 1 0,6-1 0,5-2 0,5-1 0,2-2 0,0 0-8191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33.672"/>
    </inkml:context>
    <inkml:brush xml:id="br0">
      <inkml:brushProperty name="width" value="0.05" units="cm"/>
      <inkml:brushProperty name="height" value="0.05" units="cm"/>
    </inkml:brush>
  </inkml:definitions>
  <inkml:trace contextRef="#ctx0" brushRef="#br0">0 1 24575,'3'0'0,"1"3"0,0 4 0,-1 3 0,-1 7 0,-1 5 0,0 8 0,-1 5 0,0 5 0,0 4 0,0 1 0,0-2 0,0-8-8191</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4:08.346"/>
    </inkml:context>
    <inkml:brush xml:id="br0">
      <inkml:brushProperty name="width" value="0.05" units="cm"/>
      <inkml:brushProperty name="height" value="0.05" units="cm"/>
    </inkml:brush>
  </inkml:definitions>
  <inkml:trace contextRef="#ctx0" brushRef="#br0">0 22 24575,'0'3'0,"3"1"0,7 0 0,4-4 0,3-2 0,2-3 0,0-1 0,-1 1 0,-2-3 0,-5 2-8191</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4:08.730"/>
    </inkml:context>
    <inkml:brush xml:id="br0">
      <inkml:brushProperty name="width" value="0.05" units="cm"/>
      <inkml:brushProperty name="height" value="0.05" units="cm"/>
    </inkml:brush>
  </inkml:definitions>
  <inkml:trace contextRef="#ctx0" brushRef="#br0">254 169 24575,'1'0'0,"-1"0"0,1 0 0,0-1 0,0 1 0,-1 0 0,1-1 0,0 1 0,-1-1 0,1 1 0,0-1 0,-1 1 0,1-1 0,-1 0 0,1 1 0,-1-1 0,1 0 0,-1 1 0,0-1 0,1 0 0,-1 1 0,0-1 0,1 0 0,-1 0 0,0 1 0,0-1 0,0 0 0,0-1 0,4-26 0,-4 25 0,1-3 0,-1 0 0,0 0 0,0 0 0,-1 0 0,1 0 0,-1 0 0,-1 0 0,1 0 0,-1 0 0,0 1 0,0-1 0,-4-5 0,4 8 0,0 0 0,0 0 0,-1 0 0,0 1 0,1-1 0,-1 1 0,0-1 0,0 1 0,-1 0 0,1 0 0,0 1 0,-1-1 0,1 1 0,-1-1 0,1 1 0,-1 0 0,0 0 0,1 1 0,-1-1 0,-5 1 0,-1-1 0,0 2 0,0-1 0,1 2 0,-1-1 0,0 1 0,0 0 0,1 1 0,-1 1 0,1-1 0,0 1 0,0 1 0,-11 7 0,16-10 0,0 1 0,0 0 0,0 1 0,0-1 0,1 1 0,0-1 0,0 1 0,0 0 0,0 0 0,0 1 0,-3 7 0,5-9 0,0 1 0,0-1 0,1 1 0,-1 0 0,1-1 0,-1 1 0,1 0 0,0-1 0,1 1 0,-1 0 0,1-1 0,-1 1 0,1 0 0,0-1 0,1 1 0,-1-1 0,3 5 0,1 2 0,1-1 0,0 0 0,1-1 0,0 0 0,0 0 0,1 0 0,0-1 0,0 0 0,0 0 0,15 7 0,12 7 0,55 21 0,-36-17 0,-39-18 0,33 17 0,-46-23 0,0 1 0,0-1 0,-1 0 0,1 0 0,0 1 0,-1-1 0,1 1 0,-1 0 0,0-1 0,1 1 0,-1 0 0,0 0 0,0 0 0,0-1 0,0 1 0,-1 0 0,1 0 0,0 1 0,-1-1 0,1 2 0,-2-2 0,1-1 0,-1 1 0,1 0 0,-1-1 0,0 1 0,0 0 0,1-1 0,-1 1 0,-1-1 0,1 1 0,0-1 0,0 0 0,0 1 0,-1-1 0,1 0 0,0 0 0,-1 0 0,1 0 0,-1 0 0,0 0 0,1 0 0,-1-1 0,0 1 0,1 0 0,-4 0 0,-6 2 0,0 0 0,-18 2 0,16-3-97,0 0-1,-1-1 1,1 0-1,0-1 1,0-1-1,0 0 1,-1-1-1,1 0 1,0-1-1,1-1 1,-1 0-1,1 0 0,-20-11 1,14 3-6729</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4:09.178"/>
    </inkml:context>
    <inkml:brush xml:id="br0">
      <inkml:brushProperty name="width" value="0.05" units="cm"/>
      <inkml:brushProperty name="height" value="0.05" units="cm"/>
    </inkml:brush>
  </inkml:definitions>
  <inkml:trace contextRef="#ctx0" brushRef="#br0">0 95 24575,'6'7'0,"0"1"0,0 0 0,-1 0 0,-1 0 0,1 1 0,3 11 0,9 15 0,1 0 0,19 29 0,-33-57 0,1 0 0,0-1 0,0 0 0,0 0 0,1-1 0,13 10 0,-19-14 0,1-1 0,0 1 0,0-1 0,-1 1 0,1-1 0,0 1 0,0-1 0,0 1 0,0-1 0,0 0 0,0 0 0,0 1 0,0-1 0,0 0 0,0 0 0,0 0 0,0 0 0,-1 0 0,1 0 0,0 0 0,0-1 0,0 1 0,0 0 0,0-1 0,0 1 0,0 0 0,0-1 0,0 1 0,-1-1 0,1 1 0,0-1 0,0 1 0,0-1 0,-1 0 0,1 1 0,0-1 0,-1 0 0,1 0 0,-1 1 0,1-1 0,-1 0 0,1 0 0,-1 0 0,0 0 0,1 0 0,-1 0 0,0 0 0,0 0 0,1-1 0,1-6 0,0 0 0,-1-1 0,1 1 0,-1-10 0,-1-7 0,-1-1 0,-2 1 0,0-1 0,-2 1 0,0 0 0,-2 1 0,-15-39 0,20 59 0,0 0 0,-1-1 0,1 1 0,-1 0 0,1 1 0,-1-1 0,-6-6 0,8 10 0,1-1 0,-1 1 0,1-1 0,-1 1 0,0-1 0,1 1 0,-1 0 0,0-1 0,1 1 0,-1 0 0,0 0 0,1-1 0,-1 1 0,0 0 0,1 0 0,-1 0 0,0 0 0,1 0 0,-1 0 0,0 0 0,0 0 0,0 1 0,0-1 0,0 1 0,0 0 0,0-1 0,0 1 0,0 0 0,0 0 0,1 0 0,-1 0 0,0 0 0,1 0 0,-1 0 0,0 0 0,1 0 0,0 0 0,-1 0 0,1 1 0,0-1 0,-1 2 0,-2 12-1365,2 0-5461</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4:09.912"/>
    </inkml:context>
    <inkml:brush xml:id="br0">
      <inkml:brushProperty name="width" value="0.05" units="cm"/>
      <inkml:brushProperty name="height" value="0.05" units="cm"/>
    </inkml:brush>
  </inkml:definitions>
  <inkml:trace contextRef="#ctx0" brushRef="#br0">16 139 24575,'-10'-17'0,"5"9"0,4 24 0,5 16 0,1-1 0,13 46 0,-9-41 0,7 48 0,-18-269 0,3 97 0,-1 82 0,0-6 0,0 0 0,1 1 0,0-1 0,5-21 0,-6 32 0,1-1 0,-1 1 0,1-1 0,-1 1 0,1-1 0,-1 1 0,1-1 0,0 1 0,0 0 0,0-1 0,0 1 0,0 0 0,0 0 0,0-1 0,0 1 0,0 0 0,1 0 0,-1 1 0,0-1 0,1 0 0,-1 0 0,1 0 0,-1 1 0,1-1 0,-1 1 0,1-1 0,-1 1 0,1 0 0,-1 0 0,1 0 0,0 0 0,-1 0 0,1 0 0,-1 0 0,1 0 0,0 0 0,-1 1 0,1-1 0,-1 1 0,1-1 0,-1 1 0,1-1 0,-1 1 0,3 2 0,6 2 0,0 1 0,-1 0 0,1 0 0,-1 1 0,-1 0 0,1 1 0,-1 0 0,0 0 0,-1 1 0,0 0 0,-1 0 0,0 1 0,0 0 0,-1 0 0,0 0 0,-1 1 0,5 15 0,-2-1 0,-2 0 0,0 0 0,-2 1 0,-1 0 0,-1 0 0,-3 39 0,6-92 0,2 1 0,1 0 0,11-26 0,1-5 0,-11 29 0,17-49 0,-21 69 0,-1 0 0,1 0 0,1 0 0,-1 1 0,1 0 0,11-13 0,-15 19 0,0 0 0,0 0 0,0 0 0,0 0 0,0 0 0,0 1 0,0-1 0,0 0 0,0 1 0,0-1 0,0 1 0,1-1 0,-1 1 0,0 0 0,0-1 0,0 1 0,1 0 0,-1 0 0,0 0 0,1 0 0,-1 0 0,2 0 0,-1 1 0,-1-1 0,1 1 0,0 0 0,-1 0 0,1 0 0,0 0 0,-1 0 0,1 0 0,-1 1 0,0-1 0,1 0 0,-1 1 0,2 2 0,3 5 0,-1 1 0,0-1 0,0 1 0,3 12 0,-6-18 0,11 32-227,-1-1-1,-1 2 1,-2-1-1,-2 2 1,4 53-1,-11-73-6598</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4:10.313"/>
    </inkml:context>
    <inkml:brush xml:id="br0">
      <inkml:brushProperty name="width" value="0.05" units="cm"/>
      <inkml:brushProperty name="height" value="0.05" units="cm"/>
    </inkml:brush>
  </inkml:definitions>
  <inkml:trace contextRef="#ctx0" brushRef="#br0">117 5 24575,'0'0'0,"-1"-1"0,0 1 0,1-1 0,-1 1 0,0-1 0,1 1 0,-1 0 0,0-1 0,0 1 0,1 0 0,-1 0 0,0 0 0,0-1 0,0 1 0,0 0 0,1 0 0,-1 0 0,0 0 0,0 0 0,0 0 0,1 1 0,-1-1 0,0 0 0,0 0 0,0 1 0,1-1 0,-1 0 0,0 1 0,0-1 0,1 0 0,-1 1 0,0-1 0,1 1 0,-1 0 0,1-1 0,-1 1 0,1-1 0,-1 1 0,1 0 0,-1-1 0,0 2 0,-19 32 0,7-3 0,2 1 0,0-1 0,2 2 0,2-1 0,1 1 0,1 0 0,2 1 0,1 54 0,3-74 38,1-1 0,0 0 0,0 0 0,2 0 0,-1 0 0,1 0 0,1-1 0,11 21 0,-12-26-145,1-1 0,-1 1 1,1-1-1,1 0 0,-1 0 1,1-1-1,0 0 0,0 0 1,1 0-1,-1 0 0,1-1 1,0 0-1,0-1 0,0 0 1,13 4-1,14 2-6719</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4:11.117"/>
    </inkml:context>
    <inkml:brush xml:id="br0">
      <inkml:brushProperty name="width" value="0.05" units="cm"/>
      <inkml:brushProperty name="height" value="0.05" units="cm"/>
    </inkml:brush>
  </inkml:definitions>
  <inkml:trace contextRef="#ctx0" brushRef="#br0">18 239 24575,'7'-1'0,"1"0"0,-1-1 0,1 1 0,-1-1 0,0-1 0,0 1 0,0-1 0,-1-1 0,1 1 0,-1-1 0,1 0 0,-1-1 0,-1 1 0,1-1 0,0 0 0,5-8 0,-3 4 0,0 0 0,-1-1 0,0 1 0,0-2 0,-1 1 0,-1-1 0,0 0 0,0 0 0,4-16 0,-8 25 0,-1 0 0,1 0 0,-1 0 0,1 0 0,-1 0 0,0 0 0,0 0 0,0 0 0,0 0 0,0-1 0,-1 1 0,1 0 0,-1 0 0,1 0 0,-1 0 0,1 0 0,-1 1 0,0-1 0,0 0 0,0 0 0,0 0 0,-1 1 0,-1-4 0,1 4 0,0 0 0,0 0 0,0 0 0,0 0 0,-1 0 0,1 1 0,0-1 0,0 1 0,0-1 0,-1 1 0,1 0 0,0 0 0,-1 0 0,1 0 0,0 0 0,0 0 0,-1 1 0,1-1 0,0 1 0,0 0 0,-4 1 0,-1 1 0,-1 1 0,1 0 0,0 1 0,0-1 0,0 1 0,0 1 0,1-1 0,0 1 0,0 0 0,1 0 0,0 1 0,0 0 0,0 0 0,1 0 0,-7 14 0,4-5 0,1 0 0,0 0 0,2 0 0,-1 1 0,2-1 0,-3 33 0,6-37 0,0 0 0,1-1 0,1 1 0,-1 0 0,2-1 0,0 0 0,8 21 0,-10-27 0,1-1 0,0 1 0,0-1 0,1 0 0,0 1 0,-1-1 0,1-1 0,0 1 0,1 0 0,-1-1 0,1 1 0,0-1 0,-1 0 0,1 0 0,1 0 0,-1-1 0,0 0 0,1 1 0,-1-2 0,1 1 0,5 1 0,-7-3 0,1 1 0,-1-1 0,0-1 0,1 1 0,-1 0 0,0-1 0,1 0 0,-1 0 0,0 0 0,0 0 0,0 0 0,0-1 0,0 1 0,0-1 0,0 0 0,0 0 0,-1 0 0,1 0 0,-1 0 0,1-1 0,-1 1 0,0-1 0,0 1 0,2-5 0,4-5 0,0-1 0,-2 1 0,1-2 0,5-15 0,33-124 0,-22 69 0,-23 84 0,0 0 0,0 0 0,0 0 0,0 0 0,0 0 0,0 0 0,0 0 0,0 1 0,0-1 0,0 0 0,1 0 0,-1 0 0,0 0 0,0 0 0,0 0 0,0 0 0,0 0 0,0 0 0,0 0 0,1 0 0,-1 0 0,0 0 0,0 0 0,0 0 0,0 0 0,0 0 0,0 0 0,1 0 0,-1 0 0,0 0 0,0 0 0,0 0 0,0 0 0,0 0 0,0 0 0,0 0 0,1 0 0,-1 0 0,0 0 0,0 0 0,0 0 0,0 0 0,0 0 0,0-1 0,0 1 0,0 0 0,1 0 0,-1 0 0,0 0 0,0 0 0,0 0 0,0 0 0,0 0 0,0-1 0,5 24 0,2 31 0,21 145-1365,-23-176-5461</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4:11.902"/>
    </inkml:context>
    <inkml:brush xml:id="br0">
      <inkml:brushProperty name="width" value="0.05" units="cm"/>
      <inkml:brushProperty name="height" value="0.05" units="cm"/>
    </inkml:brush>
  </inkml:definitions>
  <inkml:trace contextRef="#ctx0" brushRef="#br0">11 50 24575,'0'0'0,"0"-1"0,0 1 0,0 0 0,0 0 0,0 0 0,0 0 0,0-1 0,0 1 0,0 0 0,0 0 0,0 0 0,0-1 0,0 1 0,0 0 0,0 0 0,0 0 0,0 0 0,0-1 0,0 1 0,0 0 0,0 0 0,0 0 0,0 0 0,0-1 0,0 1 0,-1 0 0,1 0 0,0 0 0,0 0 0,0 0 0,0 0 0,0-1 0,-1 1 0,1 0 0,0 0 0,0 0 0,0 0 0,0 0 0,-1 0 0,1 0 0,0 0 0,0 0 0,0 0 0,0 0 0,-1 0 0,1 0 0,0 0 0,0 0 0,0 0 0,-1 0 0,1 0 0,0 0 0,0 0 0,0 0 0,-1 0 0,1 1 0,-1-1 0,1 0 0,0 1 0,-1-1 0,1 1 0,0-1 0,-1 0 0,1 1 0,0-1 0,0 1 0,-1-1 0,1 1 0,0-1 0,0 1 0,0-1 0,0 1 0,0-1 0,0 1 0,0-1 0,0 1 0,0-1 0,0 1 0,13 78 0,-8-56 0,5 44 0,-10 61 0,4-165 0,2 0 0,17-58 0,-13 58 0,-10 35 0,1-1 0,-1-1 0,1 1 0,0-1 0,0 1 0,0 0 0,1 0 0,-1-1 0,1 1 0,0 0 0,0 0 0,0 0 0,0 1 0,5-6 0,-7 8 0,1 0 0,0 0 0,-1-1 0,1 1 0,-1 0 0,1 0 0,0 0 0,-1 0 0,1 0 0,-1 0 0,1 0 0,-1 0 0,1 0 0,0 1 0,-1-1 0,1 0 0,-1 0 0,1 0 0,-1 1 0,1-1 0,-1 0 0,1 1 0,-1-1 0,1 0 0,-1 1 0,1-1 0,-1 1 0,0-1 0,1 1 0,-1-1 0,0 1 0,1-1 0,-1 1 0,0-1 0,0 1 0,1-1 0,-1 1 0,0-1 0,0 1 0,0 0 0,9 28 0,-8-26 0,9 38 0,4 19 0,29 78 0,-43-137 0,1 1 0,-1-1 0,1 1 0,0-1 0,-1 0 0,1 1 0,0-1 0,0 0 0,0 1 0,0-1 0,0 0 0,0 0 0,0 0 0,1 0 0,-1 0 0,0 0 0,0 0 0,3 1 0,-3-2 0,1 0 0,-1 0 0,0 0 0,0 0 0,0 0 0,1 0 0,-1 0 0,0 0 0,0-1 0,0 1 0,0 0 0,1-1 0,-1 1 0,0-1 0,0 1 0,0-1 0,0 1 0,2-3 0,4-3 0,0-1 0,-1 0 0,0 0 0,11-16 0,-13 16 0,10-13 0,-2-1 0,-1 0 0,14-36 0,18-72 0,-20 54 0,-16 62 0,-4 22 0,-3 32 0,0-34 0,0 27 0,-1 13 0,8 80 0,-5-114 0,0 0 0,1 0 0,1 0 0,0 0 0,1 0 0,0-1 0,0 1 0,2-1 0,-1-1 0,15 19 0,-20-29-27,-1 0 1,1 0-1,-1 0 0,1-1 0,-1 1 1,1 0-1,0-1 0,-1 1 0,1 0 1,0-1-1,-1 1 0,1-1 0,0 1 0,0-1 1,0 1-1,0-1 0,0 0 0,-1 1 1,1-1-1,0 0 0,0 0 0,0 0 1,0 0-1,0 1 0,0-1 0,0-1 0,0 1 1,0 0-1,0 0 0,0 0 0,0 0 1,0-1-1,-1 1 0,1 0 0,0-1 1,0 1-1,0-1 0,0 1 0,-1-1 0,1 1 1,0-1-1,0 1 0,-1-1 0,1 0 1,0 0-1,-1 1 0,1-1 0,-1 0 0,1 0 1,0-1-1,5-11-6799</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4:12.210"/>
    </inkml:context>
    <inkml:brush xml:id="br0">
      <inkml:brushProperty name="width" value="0.05" units="cm"/>
      <inkml:brushProperty name="height" value="0.05" units="cm"/>
    </inkml:brush>
  </inkml:definitions>
  <inkml:trace contextRef="#ctx0" brushRef="#br0">0 0 24575,'0'3'0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4:12.529"/>
    </inkml:context>
    <inkml:brush xml:id="br0">
      <inkml:brushProperty name="width" value="0.05" units="cm"/>
      <inkml:brushProperty name="height" value="0.05" units="cm"/>
    </inkml:brush>
  </inkml:definitions>
  <inkml:trace contextRef="#ctx0" brushRef="#br0">0 11 24575,'0'3'0,"3"1"0,4 0 0,3-1 0,4-1 0,1-1 0,2-3 0,0-2 0,1 1 0,0-1 0,0 2 0,-1 1 0,-3-3 0,0 0 0,-3 0-8191</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4:12.840"/>
    </inkml:context>
    <inkml:brush xml:id="br0">
      <inkml:brushProperty name="width" value="0.05" units="cm"/>
      <inkml:brushProperty name="height" value="0.05" units="cm"/>
    </inkml:brush>
  </inkml:definitions>
  <inkml:trace contextRef="#ctx0" brushRef="#br0">29 4 24575,'-25'-4'0,"21"4"0,14 6 0,-5-3 0,21 12 0,-1 2 0,0 0 0,33 32 0,-46-38 0,-1 1 0,-1 1 0,0-1 0,-1 2 0,0-1 0,-1 1 0,0 1 0,7 19 0,-10-20 43,0 1 0,-1-1-1,-1 0 1,-1 1 0,0 0-1,0 0 1,-2 19 0,0-24-186,-1 0 1,-1 0 0,0 0 0,0 0-1,-1 0 1,-1 0 0,1-1 0,-1 1 0,-1-1-1,0 0 1,-8 11 0,-20 21-6684</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34.014"/>
    </inkml:context>
    <inkml:brush xml:id="br0">
      <inkml:brushProperty name="width" value="0.05" units="cm"/>
      <inkml:brushProperty name="height" value="0.05" units="cm"/>
    </inkml:brush>
  </inkml:definitions>
  <inkml:trace contextRef="#ctx0" brushRef="#br0">0 192 24575,'0'-1'0,"1"1"0,-1-1 0,0 0 0,1 0 0,-1 1 0,0-1 0,1 0 0,-1 1 0,1-1 0,-1 0 0,1 1 0,0-1 0,-1 1 0,1-1 0,-1 1 0,1-1 0,0 1 0,-1 0 0,1-1 0,0 1 0,0 0 0,-1-1 0,1 1 0,0 0 0,0 0 0,-1 0 0,1 0 0,1 0 0,29-4 0,-23 4 0,13-3 0,-1 0 0,27-9 0,-39 10 0,0-1 0,-1 0 0,0 0 0,1-1 0,-1 0 0,0 0 0,-1 0 0,1-1 0,6-7 0,-11 10 0,0-1 0,0 0 0,0-1 0,-1 1 0,1 0 0,-1 0 0,0-1 0,0 1 0,0 0 0,0-1 0,-1 1 0,1-1 0,-1 1 0,0-1 0,0 0 0,0 1 0,0-1 0,-1 1 0,0-1 0,1 1 0,-1-1 0,-1 1 0,1 0 0,0 0 0,-1-1 0,1 1 0,-1 0 0,0 0 0,0 0 0,-1 1 0,1-1 0,-5-4 0,6 6 0,1 1 0,-1 0 0,0 0 0,1 0 0,-1 0 0,1-1 0,-1 1 0,0 0 0,1 0 0,-1 0 0,0 0 0,1 0 0,-1 0 0,1 0 0,-1 1 0,0-1 0,1 0 0,-1 0 0,0 0 0,1 1 0,-1-1 0,1 0 0,-1 1 0,1-1 0,-1 0 0,1 1 0,-1-1 0,1 1 0,-1-1 0,1 1 0,0-1 0,-1 1 0,1-1 0,0 1 0,-1-1 0,1 1 0,0-1 0,-1 1 0,1 0 0,0-1 0,0 1 0,0 0 0,0 0 0,-9 30 0,3 10-195,3-1 0,1 1 0,2 0 0,2-1 0,1 1 0,14 61 0,-7-55-6631</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5:01.672"/>
    </inkml:context>
    <inkml:brush xml:id="br0">
      <inkml:brushProperty name="width" value="0.05" units="cm"/>
      <inkml:brushProperty name="height" value="0.05" units="cm"/>
    </inkml:brush>
  </inkml:definitions>
  <inkml:trace contextRef="#ctx0" brushRef="#br0">7 6 24575,'0'0'0,"0"0"0,1 0 0,-1 0 0,0 0 0,0 0 0,0-1 0,0 1 0,0 0 0,0 0 0,0 0 0,0 0 0,0-1 0,0 1 0,0 0 0,0 0 0,0 0 0,0 0 0,0 0 0,0-1 0,0 1 0,0 0 0,0 0 0,0 0 0,0 0 0,0 0 0,0-1 0,0 1 0,0 0 0,0 0 0,-1 0 0,1 0 0,0 0 0,0 0 0,0-1 0,0 1 0,0 0 0,0 0 0,0 0 0,-1 0 0,1 0 0,0 0 0,0 0 0,0 0 0,0 0 0,0 0 0,-1 0 0,1 0 0,0 0 0,0 0 0,0 0 0,0 0 0,0 0 0,-1 0 0,1 0 0,0 0 0,0 0 0,0 0 0,-3 11 0,26 120 0,-6-42 0,108 951 0,-114-667 0,-6-70 0,0-231 0,4-1 0,19 84 0,-25-141 0,12 39 0,-13-49 0,-1-1 0,0 0 0,1 1 0,-1-1 0,1 0 0,0 0 0,0 0 0,0-1 0,1 1 0,-1 0 0,1-1 0,3 3 0,-5-4 0,0-1 0,0 1 0,0-1 0,1 1 0,-1-1 0,0 0 0,0 1 0,1-1 0,-1 0 0,0 0 0,1 0 0,-1 0 0,0 0 0,0 0 0,1-1 0,-1 1 0,0 0 0,0-1 0,1 1 0,-1-1 0,0 1 0,0-1 0,2-1 0,27-21 0,-19 13 0,22-13 7,0 2-1,1 0 1,1 3 0,1 1-1,68-23 1,200-38-197,-299 77 182,541-98-1763,6 26 63,-433 58 1038,1057-110 352,0 26-667,-1175 99 984,358-30 3767,-356 30-2874,-8 0-268,-19 0-109,-34 0-1938,57 0 1295,-39 0-6698</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5:02.769"/>
    </inkml:context>
    <inkml:brush xml:id="br0">
      <inkml:brushProperty name="width" value="0.05" units="cm"/>
      <inkml:brushProperty name="height" value="0.05" units="cm"/>
    </inkml:brush>
  </inkml:definitions>
  <inkml:trace contextRef="#ctx0" brushRef="#br0">32 546 24575,'-4'-5'0,"0"0"0,-1 0 0,2 0 0,-1-1 0,-3-6 0,6 11 0,1 0 0,-1 0 0,1 0 0,-1 0 0,1 0 0,0 0 0,-1 0 0,1 0 0,0 0 0,0 0 0,0 0 0,0 0 0,0 0 0,0 0 0,0 0 0,0-1 0,0 1 0,0 0 0,1 0 0,-1 0 0,1 0 0,-1 0 0,0 0 0,1 0 0,-1 0 0,1 0 0,0 0 0,-1 1 0,1-1 0,0 0 0,0 0 0,-1 0 0,1 1 0,0-1 0,0 1 0,0-1 0,0 0 0,2 0 0,12-5 0,1 1 0,0 0 0,0 1 0,0 0 0,23-1 0,-9 1 0,979-96-3922,-831 87 3323,1021-70-2162,88-7 718,-682 25 3087,-601 64-963,11-1 397,-1 0 0,0-2 1,0 1-1,25-11 0,-39 14-377,1-1-1,0 1 1,-1 0-1,1 0 1,0-1-1,-1 1 0,1 0 1,-1 0-1,1-1 1,0 1-1,-1-1 1,1 1-1,-1-1 1,1 1-1,-1-1 1,0 1-1,1-1 1,-1 1-1,1-1 0,-1 1 1,0-1-1,1 0 1,-1 1-1,0-1 1,0 0-1,0 1 1,0-1-1,1 0 1,-1 1-1,0-2 0,-1 1 10,0 0 0,1 0 0,-1 0 0,0 0 0,0 0 0,0 0 0,0 0 0,0 0 0,0 0-1,0 1 1,0-1 0,0 1 0,0-1 0,-3 0 0,-7-4 196,-1 1-1,-17-3 1,27 7-266,-13-4 23,-38-6-16,51 9-48,-1 1-1,0 0 1,0-1 0,0 1-1,0 1 1,0-1-1,0 0 1,0 1 0,0 0-1,0-1 1,0 1-1,1 0 1,-1 0 0,-3 3-1,5-3 2,-1 0 0,1 1 0,0-1 0,0 1 0,0-1 0,0 1 0,0-1 0,0 1 0,0 0 0,0-1 0,1 1 0,-1 0 0,1 0 0,-1 0 0,1-1 0,0 5 0,0 33 0,1-25 0,5 323 0,6 129 0,45 52 0,-13-158 0,-15-179 0,-29-180 0,1-1 0,-1 1 0,0 0 0,0-1 0,0 1 0,0 0 0,0-1 0,0 1 0,0-1 0,0 1 0,0 0 0,0-1 0,0 1 0,0 0 0,0-1 0,0 1 0,-1-1 0,1 1 0,0-1 0,0 1 0,-1 0 0,1-1 0,0 1 0,-1-1 0,1 1 0,-2 0 0,2-1 0,-1 1 0,0-1 0,0 0 0,0 0 0,-1 1 0,1-1 0,0 0 0,0 0 0,0 0 0,0 0 0,0 0 0,0 0 0,0 0 0,-2-1 0,-5-2 0,-1 0 0,1 0 0,-9-5 0,11 5 0,-30-14-1365,-1 1-5461</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5:03.569"/>
    </inkml:context>
    <inkml:brush xml:id="br0">
      <inkml:brushProperty name="width" value="0.05" units="cm"/>
      <inkml:brushProperty name="height" value="0.05" units="cm"/>
    </inkml:brush>
  </inkml:definitions>
  <inkml:trace contextRef="#ctx0" brushRef="#br0">67 1 24575,'-4'0'0,"-1"0"0,0 0 0,0 0 0,0 1 0,1-1 0,-1 1 0,-7 3 0,10-3 0,1 0 0,-1 0 0,1 0 0,-1 0 0,1 0 0,0 1 0,-1-1 0,1 0 0,0 1 0,0-1 0,0 1 0,0 0 0,0-1 0,1 1 0,-1 0 0,0-1 0,1 1 0,-1 0 0,1 0 0,0-1 0,-1 1 0,1 0 0,0 3 0,1 17 0,0 1 0,1-2 0,1 1 0,11 37 0,-4-15 0,75 334 0,66 348 0,-140-656 0,49 370 0,-56-365 0,-2-75 171,1-6 0,1-10-1878,-1-3-5119</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5:07.248"/>
    </inkml:context>
    <inkml:brush xml:id="br0">
      <inkml:brushProperty name="width" value="0.05" units="cm"/>
      <inkml:brushProperty name="height" value="0.05" units="cm"/>
    </inkml:brush>
  </inkml:definitions>
  <inkml:trace contextRef="#ctx0" brushRef="#br0">36 941 24575,'-1'1'0,"1"0"0,-1 0 0,1 0 0,-1 0 0,1 0 0,-1 0 0,1 0 0,-1 0 0,0 0 0,0-1 0,0 1 0,1 0 0,-1-1 0,0 1 0,0 0 0,0-1 0,0 1 0,0-1 0,-2 1 0,2 0 0,0-1 0,0 1 0,-1-1 0,1 1 0,0 0 0,0 0 0,0 0 0,0 0 0,0 0 0,0 0 0,0 0 0,0 0 0,0 0 0,0 0 0,0 0 0,0 3 0,1-4 0,-1 0 0,1 1 0,0-1 0,0 0 0,1 1 0,-1-1 0,0 0 0,0 0 0,0 1 0,0-1 0,0 0 0,0 1 0,0-1 0,0 0 0,0 0 0,1 1 0,-1-1 0,0 0 0,0 0 0,0 0 0,1 1 0,-1-1 0,0 0 0,0 0 0,0 0 0,1 1 0,-1-1 0,0 0 0,0 0 0,1 0 0,-1 0 0,0 0 0,1 0 0,14 2 0,16-6 0,-30 4 0,283-71-4,-191 45-210,-52 15-40,1301-336-4996,-278 118 4464,-627 139-505,-404 83 1250,110-23 1046,186-63 0,-320 90-685,0 0 0,0 0 0,-1-1-1,1-1 1,-1 1 0,0-1 0,12-10-1,-20 15-278,1 0 0,-1-1 0,1 1 0,-1 0-1,1-1 1,-1 1 0,0 0 0,1-1 0,-1 1-1,0-1 1,1 1 0,-1-1 0,0 1 0,0-1 0,1 1-1,-1-1 1,0 1 0,0-1 0,0 1 0,0-1-1,0 1 1,1-1 0,-1 1 0,0-1 0,0 0-1,0 1 1,-1-1 0,1 1 0,0-1 0,0 1 0,0-1-1,0 1 1,0-1 0,-1 1 0,1-1 0,0 1-1,0-1 1,-1 1 0,1-1 0,0 1 0,-1 0-1,1-1 1,-1 1 0,1-1 0,0 1 0,-1 0 0,1-1-1,-1 1 1,0-1 0,-26-7-531,0 5-5980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5:07.996"/>
    </inkml:context>
    <inkml:brush xml:id="br0">
      <inkml:brushProperty name="width" value="0.05" units="cm"/>
      <inkml:brushProperty name="height" value="0.05" units="cm"/>
    </inkml:brush>
  </inkml:definitions>
  <inkml:trace contextRef="#ctx0" brushRef="#br0">0 836 24575,'1'-2'0,"1"0"0,-1 0 0,0 0 0,1 0 0,-1 1 0,1-1 0,0 0 0,-1 1 0,1-1 0,0 1 0,0-1 0,0 1 0,0 0 0,0 0 0,1 0 0,1-1 0,2-1 0,46-24 17,1 3 0,69-23-1,117-24-262,-237 71 242,1140-254-4412,12 68 2215,-1122 181 2184,282-40-1432,330-55 2084,-627 97-549,8-1 732,0-1 0,37-14 1,-61 19-826,0 0 1,0 0-1,-1-1 1,1 1-1,0 0 1,0-1-1,-1 1 1,1 0-1,-1-1 1,1 1-1,0-1 1,-1 1-1,1-1 1,-1 1-1,1-1 1,-1 1-1,1-1 1,-1 0-1,1 0 1,-7-5-2948</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5:09.464"/>
    </inkml:context>
    <inkml:brush xml:id="br0">
      <inkml:brushProperty name="width" value="0.05" units="cm"/>
      <inkml:brushProperty name="height" value="0.05" units="cm"/>
    </inkml:brush>
  </inkml:definitions>
  <inkml:trace contextRef="#ctx0" brushRef="#br0">137 159 24575,'-2'-1'0,"0"-1"0,0 1 0,0-1 0,0 1 0,0 0 0,0 0 0,0 0 0,0 0 0,0 0 0,-1 0 0,1 1 0,0-1 0,-1 1 0,1-1 0,0 1 0,-1 0 0,1 0 0,0 0 0,-1 0 0,1 1 0,0-1 0,-1 1 0,1-1 0,0 1 0,0 0 0,-5 2 0,4-2 0,-1 1 0,0 0 0,1 0 0,0 1 0,0-1 0,-1 1 0,1 0 0,1 0 0,-1 0 0,0 0 0,1 0 0,0 0 0,-1 1 0,-2 6 0,1 2 0,1-1 0,0 1 0,1 0 0,0 0 0,0 21 0,6 65 0,-2-60 0,-14-119 0,10 49 0,1-1 0,1 1 0,2 0 0,1 0 0,1 0 0,18-61 0,-20 88 0,-1 1 0,1 0 0,0 0 0,1-1 0,-1 1 0,1 1 0,-1-1 0,1 0 0,0 1 0,7-7 0,-9 9 0,1 0 0,-1 0 0,1 0 0,-1 1 0,1-1 0,-1 0 0,1 1 0,0-1 0,-1 1 0,1-1 0,0 1 0,-1 0 0,1-1 0,0 1 0,0 0 0,-1 0 0,1 1 0,0-1 0,-1 0 0,1 0 0,0 1 0,-1-1 0,1 1 0,0 0 0,-1-1 0,1 1 0,-1 0 0,1 0 0,-1 0 0,0 0 0,1 0 0,1 2 0,5 5 0,0 0 0,-1 1 0,0-1 0,0 2 0,-1-1 0,9 18 0,25 65 0,-35-79 0,22 64-1365,-16-44-5461</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5:09.788"/>
    </inkml:context>
    <inkml:brush xml:id="br0">
      <inkml:brushProperty name="width" value="0.05" units="cm"/>
      <inkml:brushProperty name="height" value="0.05" units="cm"/>
    </inkml:brush>
  </inkml:definitions>
  <inkml:trace contextRef="#ctx0" brushRef="#br0">27 118 24575,'-3'-3'0,"-4"-4"0,0-3 0,0-3 0,5 0 0,8 0 0,6 2 0,10 0 0,7 2 0,7 2 0,6 0 0,2 1 0,2 1 0,-6 2-8191</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5:10.363"/>
    </inkml:context>
    <inkml:brush xml:id="br0">
      <inkml:brushProperty name="width" value="0.05" units="cm"/>
      <inkml:brushProperty name="height" value="0.05" units="cm"/>
    </inkml:brush>
  </inkml:definitions>
  <inkml:trace contextRef="#ctx0" brushRef="#br0">135 275 24575,'-1'-1'0,"1"0"0,-1 0 0,1 0 0,-1 0 0,0 0 0,1 0 0,-1 0 0,0 0 0,0 0 0,0 0 0,0 1 0,0-1 0,0 0 0,0 0 0,0 1 0,0-1 0,-1 0 0,-20-9 0,21 10 0,0 0 0,0 0 0,0 0 0,0 0 0,0 0 0,0 0 0,0 0 0,0 0 0,0 0 0,0 0 0,0 0 0,0 1 0,0-1 0,0 0 0,0 1 0,0-1 0,1 1 0,-1-1 0,0 1 0,0-1 0,0 1 0,1 0 0,-1-1 0,0 1 0,1 0 0,-1 0 0,0-1 0,1 1 0,-1 0 0,1 0 0,0 0 0,-1 0 0,1 0 0,-1 0 0,1 0 0,0 0 0,0 0 0,0 1 0,-2 7 0,0 0 0,1 1 0,0 13 0,0-2 0,-8 25 0,9-46 0,0 1 0,0-1 0,0 0 0,0 0 0,0 0 0,0 0 0,0 0 0,0 0 0,0 0 0,0 0 0,0 0 0,0 0 0,0 1 0,0-1 0,0 0 0,0 0 0,0 0 0,0 0 0,0 0 0,0 0 0,0 0 0,0 0 0,-1 0 0,1 0 0,0 0 0,0 0 0,0 0 0,0 0 0,0 1 0,0-1 0,0 0 0,0 0 0,0 0 0,0 0 0,-1 0 0,1 0 0,0 0 0,0 0 0,0 0 0,0 0 0,0 0 0,0 0 0,0 0 0,0 0 0,0 0 0,-1 0 0,1-1 0,0 1 0,0 0 0,0 0 0,0 0 0,0 0 0,0 0 0,0 0 0,0 0 0,0 0 0,0 0 0,0 0 0,-1 0 0,-4-8 0,-3-11 0,0-3 0,1-1 0,1 0 0,1 0 0,1 0 0,-1-26 0,5 40 0,0-1 0,0 0 0,1 1 0,0-1 0,0 1 0,1-1 0,0 1 0,1 0 0,0 0 0,1 0 0,0 0 0,0 0 0,1 1 0,0 0 0,8-10 0,-9 13 0,0 1 0,1 0 0,0 1 0,0-1 0,0 1 0,0 0 0,0 0 0,0 0 0,1 1 0,0 0 0,-1 0 0,1 0 0,0 1 0,0 0 0,0 0 0,0 0 0,0 1 0,0 0 0,0 0 0,0 0 0,0 1 0,0 0 0,0 0 0,0 1 0,11 3 0,-11-2 0,0-1 0,0 1 0,0 0 0,-1 0 0,1 0 0,-1 1 0,0 0 0,1 0 0,-2 0 0,1 1 0,0 0 0,-1 0 0,0 0 0,0 0 0,-1 0 0,1 1 0,-1 0 0,0 0 0,-1 0 0,0 0 0,0 0 0,0 0 0,2 13 0,-4-15 0,0 1 0,0-1 0,0 0 0,-1 1 0,0-1 0,1 1 0,-2-1 0,1 0 0,0 0 0,-1 0 0,0 0 0,-2 4 0,-3 3 0,-1 0 0,-14 16 0,-6 8 0,28-35 0,0 1 0,-1-1 0,1 0 0,0 1 0,0-1 0,0 1 0,-1-1 0,1 0 0,0 1 0,0-1 0,0 1 0,0-1 0,0 1 0,0-1 0,0 1 0,0-1 0,0 1 0,0-1 0,0 0 0,0 1 0,1-1 0,-1 1 0,0-1 0,0 1 0,0-1 0,1 0 0,-1 1 0,0-1 0,0 0 0,1 1 0,-1-1 0,0 0 0,1 1 0,-1-1 0,0 0 0,1 1 0,-1-1 0,0 0 0,1 0 0,-1 1 0,1-1 0,-1 0 0,1 0 0,-1 0 0,0 0 0,1 0 0,-1 0 0,1 0 0,-1 0 0,1 0 0,-1 0 0,1 0 0,-1 0 0,1 0 0,33 2 0,-26-2 0,2 1 0,0 0 0,0 0 0,0 1 0,0 0 0,0 1 0,0 0 0,11 6 0,-19-8 0,1 0 0,-1 0 0,0 0 0,1 1 0,-1-1 0,0 1 0,0 0 0,0 0 0,0 0 0,0 0 0,0 0 0,-1 0 0,1 0 0,-1 0 0,1 1 0,-1-1 0,0 1 0,0-1 0,0 1 0,0-1 0,0 1 0,-1-1 0,1 1 0,-1 0 0,0 0 0,1-1 0,-1 1 0,-1 0 0,1-1 0,0 1 0,-2 5 0,1-5 0,-1 1 0,1-1 0,-1 0 0,0 0 0,0 0 0,0 0 0,0-1 0,-1 1 0,1 0 0,-1-1 0,1 0 0,-1 1 0,0-1 0,0 0 0,-5 2 0,-7 4 0,-29 10 0,41-17 0,-21 7-273,-1-1 0,0-1 0,0-1 0,-39 1 0,30-4-6553</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5:10.702"/>
    </inkml:context>
    <inkml:brush xml:id="br0">
      <inkml:brushProperty name="width" value="0.05" units="cm"/>
      <inkml:brushProperty name="height" value="0.05" units="cm"/>
    </inkml:brush>
  </inkml:definitions>
  <inkml:trace contextRef="#ctx0" brushRef="#br0">326 1 24575,'-3'1'0,"0"0"0,0 0 0,0 0 0,0 0 0,0 0 0,1 1 0,-1 0 0,-4 3 0,-6 3 0,-60 26 0,37-18 0,-38 24 0,73-40 0,-13 9 0,0 0 0,1 1 0,-14 12 0,24-20 0,1 1 0,-1-1 0,1 1 0,-1 0 0,1 0 0,0 0 0,0 0 0,1 0 0,-1 0 0,0 0 0,1 1 0,0-1 0,0 0 0,0 1 0,0-1 0,1 1 0,-1-1 0,1 1 0,0 0 0,0-1 0,0 5 0,1-6 0,0 0 0,0 1 0,0-1 0,0 0 0,0 0 0,1 0 0,-1 1 0,0-1 0,1-1 0,0 1 0,-1 0 0,1 0 0,0-1 0,0 1 0,0-1 0,0 1 0,0-1 0,1 0 0,-1 0 0,0 0 0,0 0 0,5 1 0,6 1 0,-1 0 0,1-1 0,14 1 0,-26-3 0,30 2-455,1-1 0,33-5 0,1-3-6371</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5:11.360"/>
    </inkml:context>
    <inkml:brush xml:id="br0">
      <inkml:brushProperty name="width" value="0.05" units="cm"/>
      <inkml:brushProperty name="height" value="0.05" units="cm"/>
    </inkml:brush>
  </inkml:definitions>
  <inkml:trace contextRef="#ctx0" brushRef="#br0">0 14 24575,'0'-3'0,"0"-3"0,0 1 0,0 5 0,3 3 0,1 6 0,0 4 0,-1 4 0,2 4 0,0 4 0,-1 4 0,-1 0 0,2 1 0,0-2 0,0 0 0,-2-2 0,-1-5-8191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57.653"/>
    </inkml:context>
    <inkml:brush xml:id="br0">
      <inkml:brushProperty name="width" value="0.05" units="cm"/>
      <inkml:brushProperty name="height" value="0.05" units="cm"/>
    </inkml:brush>
  </inkml:definitions>
  <inkml:trace contextRef="#ctx0" brushRef="#br0">1 684 24575,'6'-260'0,"-2"208"0,3 1 0,1 1 0,16-51 0,-20 87 0,1-1 0,1 1 0,0 0 0,1 0 0,13-20 0,-16 28 0,0 1 0,0 1 0,0-1 0,1 0 0,0 1 0,0 0 0,0 0 0,0 1 0,0-1 0,1 1 0,0 0 0,-1 0 0,1 1 0,0 0 0,1 0 0,5-1 0,2 2 0,-1 0 0,0 1 0,1 0 0,-1 1 0,0 1 0,1 0 0,-1 1 0,0 0 0,0 1 0,-1 0 0,14 7 0,10 6 0,0 2 0,45 32 0,-48-29 0,-2 1 0,42 40 0,-65-54 0,1-1 0,-1 1 0,-1 1 0,0-1 0,0 1 0,-1 0 0,0 1 0,-1 0 0,0 0 0,0 0 0,-1 0 0,3 16 0,-7-22 0,1 0 0,-1 0 0,0 0 0,0 1 0,0-1 0,-1 0 0,0 0 0,0 0 0,0 0 0,-1 0 0,0 0 0,0 0 0,0-1 0,-3 6 0,0-3 0,0 0 0,0-1 0,-1 1 0,1-1 0,-1 0 0,-1-1 0,-13 10 0,-3-2 0,0 0 0,-1-2 0,0-1 0,-38 11 0,-80 13 0,49-14 0,92-20 0,-33 12 0,33-12 0,0 0 0,1 0 0,-1 1 0,1-1 0,-1 0 0,1 0 0,-1 1 0,0-1 0,1 0 0,-1 1 0,1-1 0,-1 0 0,1 1 0,0-1 0,-1 1 0,1-1 0,-1 1 0,1-1 0,0 1 0,-1-1 0,1 1 0,0-1 0,0 1 0,-1 0 0,1-1 0,0 1 0,0-1 0,0 1 0,0 0 0,0-1 0,0 1 0,0 0 0,0-1 0,0 1 0,0-1 0,0 1 0,0 0 0,0-1 0,0 1 0,1-1 0,-1 1 0,0 0 0,0-1 0,1 1 0,-1-1 0,0 1 0,1-1 0,0 1 0,6 5 0,1 0 0,0 0 0,0-1 0,1 0 0,0 0 0,0-1 0,0 0 0,10 2 0,9 5 0,-1 0 0,166 78 0,-165-74 0,-1 1 0,-1 1 0,0 1 0,38 37 0,-58-49 0,0 1 0,0-1 0,-1 1 0,1 0 0,-2 1 0,1-1 0,-1 1 0,0 0 0,-1 0 0,0 0 0,3 11 0,-6-16 0,1 1 0,-1 0 0,1 0 0,-1-1 0,0 1 0,-1 0 0,1 0 0,-1-1 0,1 1 0,-1 0 0,0 0 0,-1-1 0,1 1 0,-1-1 0,1 0 0,-1 1 0,0-1 0,0 0 0,0 0 0,-1 0 0,1 0 0,-1 0 0,0-1 0,0 1 0,0-1 0,0 0 0,-6 4 0,-4 1 0,0-1 0,-1 0 0,1-1 0,-1-1 0,0 0 0,0-1 0,0-1 0,-27 2 0,9-3 0,1-1 0,0-2 0,-33-6 0,46 5-273,1-1 0,0-1 0,0 0 0,-26-13 0,3-4-6553</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34.888"/>
    </inkml:context>
    <inkml:brush xml:id="br0">
      <inkml:brushProperty name="width" value="0.05" units="cm"/>
      <inkml:brushProperty name="height" value="0.05" units="cm"/>
    </inkml:brush>
  </inkml:definitions>
  <inkml:trace contextRef="#ctx0" brushRef="#br0">136 253 24575,'3'1'0,"3"9"0,6 13 0,3 26 0,-1 1 0,-3 1 0,7 72 0,-12-46 0,-6 126 0,-16-83 0,3-28 0,13-91 0,0 1 0,-1-1 0,1 1 0,0-1 0,0 1 0,0-1 0,0 1 0,1-1 0,-1 0 0,0 1 0,1-1 0,-1 1 0,1-1 0,-1 0 0,1 1 0,-1-1 0,1 0 0,0 1 0,0-1 0,0 0 0,0 0 0,0 0 0,0 0 0,0 0 0,0 0 0,0 0 0,0 0 0,0 0 0,1-1 0,-1 1 0,0 0 0,1-1 0,-1 1 0,1-1 0,-1 0 0,0 1 0,1-1 0,-1 0 0,1 0 0,2 0 0,6 0 0,1 0 0,-1-1 0,1-1 0,17-4 0,-12 3 0,139-22-144,287-10 0,162 42-299,-312 0 361,385-4 199,-669-3-67,1-1-1,0 0 1,-1-1 0,1 1 0,-1-2-1,0 1 1,1-1 0,-1 0 0,0-1-1,-1 0 1,1 0 0,-1-1 0,11-8-1,74-46-49,47-32 0,-118 75 0,0-1 0,-2-1 0,1 0 0,17-25 0,-30 35 0,-1 0 0,0 0 0,-1-1 0,0 0 0,0 0 0,-1 0 0,0-1 0,-1 0 0,0 1 0,0-1 0,-1 0 0,0 0 0,-1-1 0,0 1 0,-1 0 0,0 0 0,-1-1 0,0 1 0,0 0 0,-1 0 0,0 0 0,-1 0 0,0 0 0,-9-16 0,-5-7 0,-2 0 0,-38-48 0,-9-13 0,61 86 0,-9-15 0,-1 0 0,-24-28 0,33 44 0,0 0 0,-1 1 0,0 0 0,0 1 0,-1-1 0,0 1 0,0 1 0,0-1 0,0 1 0,-18-5 0,-7 1 0,-1 1 0,-58-5 0,-74 6 0,71 4 0,43 0-9,-676-23-1292,1 24 120,569 6 1044,-286 46 0,431-48 97,-44 11 392,52-13-267,1 1 0,-1 0 0,1 0 0,-1 0 0,1 1 0,0-1 1,0 1-1,0 0 0,-4 5 0,7-7-38,0 0 1,0 0-1,0 0 1,0 0-1,0 1 0,1-1 1,-1 0-1,0 0 0,1 1 1,-1-1-1,1 0 0,-1 1 1,1-1-1,0 0 0,0 1 1,0-1-1,-1 0 0,1 1 1,0-1-1,1 1 0,-1-1 1,0 0-1,0 1 0,1-1 1,-1 1-1,0-1 0,1 0 1,0 0-1,-1 1 0,1-1 1,0 0-1,-1 0 0,1 0 1,0 1-1,1 0 0,2 2-256,0 0-1,1 0 1,-1-1-1,1 1 0,0-1 1,10 5-1,8 3-6616</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5:11.689"/>
    </inkml:context>
    <inkml:brush xml:id="br0">
      <inkml:brushProperty name="width" value="0.05" units="cm"/>
      <inkml:brushProperty name="height" value="0.05" units="cm"/>
    </inkml:brush>
  </inkml:definitions>
  <inkml:trace contextRef="#ctx0" brushRef="#br0">0 244 24575,'3'-3'0,"1"-4"0,0-3 0,-1-4 0,2-1 0,0-2 0,2-1 0,3 1 0,6-1 0,2 0 0,5 1 0,3-1 0,4 4 0,2 1 0,-1 0 0,-3 1 0,-4 1 0,-5 2-8191</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5:12.001"/>
    </inkml:context>
    <inkml:brush xml:id="br0">
      <inkml:brushProperty name="width" value="0.05" units="cm"/>
      <inkml:brushProperty name="height" value="0.05" units="cm"/>
    </inkml:brush>
  </inkml:definitions>
  <inkml:trace contextRef="#ctx0" brushRef="#br0">0 180 24575,'3'-3'0,"4"-4"0,6-3 0,4-4 0,5-1 0,5-2 0,3-1 0,2 0 0,2 1 0,1-1 0,-3 1 0,-4 2 0,-6 5-8191</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5:12.373"/>
    </inkml:context>
    <inkml:brush xml:id="br0">
      <inkml:brushProperty name="width" value="0.05" units="cm"/>
      <inkml:brushProperty name="height" value="0.05" units="cm"/>
    </inkml:brush>
  </inkml:definitions>
  <inkml:trace contextRef="#ctx0" brushRef="#br0">4 134 24575,'2'24'0,"0"0"0,11 44 0,-7-40 0,4 39 0,-9-53 0,0-4 0,0 0 0,0 0 0,-1 0 0,-1 0 0,-3 20 0,4-29 0,0-1 0,0 0 0,0 1 0,0-1 0,0 0 0,0 0 0,0 1 0,-1-1 0,1 0 0,0 0 0,0 1 0,0-1 0,0 0 0,0 0 0,0 1 0,-1-1 0,1 0 0,0 0 0,0 0 0,0 1 0,-1-1 0,1 0 0,0 0 0,0 0 0,-1 0 0,1 1 0,0-1 0,0 0 0,-1 0 0,1 0 0,0 0 0,0 0 0,-1 0 0,1 0 0,0 0 0,-1 0 0,-6-8 0,-4-18 0,7-3 0,0 0 0,2 0 0,1 0 0,4-36 0,-2 50 0,-1-6 0,1 0 0,1 0 0,1 0 0,1 0 0,1 1 0,1 0 0,10-26 0,-15 45 0,0-1 0,-1 1 0,1-1 0,0 1 0,0-1 0,0 1 0,0-1 0,0 1 0,0 0 0,1 0 0,-1-1 0,0 1 0,1 0 0,-1 0 0,0 0 0,1 0 0,0 1 0,1-2 0,-2 2 0,0 0 0,1 0 0,-1 0 0,0 0 0,0 0 0,0 0 0,0 1 0,1-1 0,-1 0 0,0 0 0,0 1 0,0-1 0,0 1 0,0-1 0,0 1 0,0 0 0,0-1 0,0 1 0,2 1 0,1 3 0,0 0 0,0 0 0,0 0 0,0 1 0,-1-1 0,0 1 0,0 0 0,2 7 0,-1-2 0,-1 0 0,0 0 0,0 0 0,-1 1 0,-1-1 0,0 1 0,-1 22 0,0-28 0,-1 0 0,0 0 0,0 0 0,-1-1 0,1 1 0,-1 0 0,-1-1 0,1 0 0,-1 1 0,0-1 0,0 0 0,0 0 0,-1-1 0,0 1 0,0-1 0,0 0 0,-6 6 0,-22 13 0,31-23 0,1 0 0,0 0 0,0 1 0,0-1 0,0 0 0,0 0 0,0 0 0,0 0 0,0 0 0,0 1 0,0-1 0,0 0 0,0 0 0,0 0 0,0 0 0,0 0 0,0 1 0,0-1 0,0 0 0,0 0 0,0 0 0,0 0 0,0 0 0,0 1 0,0-1 0,0 0 0,0 0 0,0 0 0,0 0 0,1 0 0,-1 0 0,0 1 0,0-1 0,0 0 0,0 0 0,0 0 0,0 0 0,0 0 0,1 0 0,-1 0 0,0 0 0,0 0 0,0 1 0,0-1 0,0 0 0,1 0 0,-1 0 0,0 0 0,0 0 0,0 0 0,0 0 0,0 0 0,1 0 0,-1 0 0,0 0 0,0 0 0,0 0 0,0 0 0,0-1 0,1 1 0,-1 0 0,0 0 0,0 0 0,0 0 0,0 0 0,0 0 0,0 0 0,1 0 0,11-2 0,-1 0 0,-1 0 0,0 0 0,0 0 0,16 0 0,-25 2 0,1 0 0,-1 0 0,0 0 0,0 0 0,0 0 0,0 0 0,0 0 0,0 0 0,0 0 0,0 0 0,1 1 0,-1-1 0,0 1 0,0-1 0,0 0 0,0 1 0,0 0 0,0-1 0,-1 1 0,1 0 0,0-1 0,0 1 0,0 0 0,-1 0 0,1 0 0,0-1 0,-1 1 0,1 0 0,-1 0 0,1 0 0,-1 0 0,1 0 0,-1 0 0,0 1 0,1-1 0,-1 0 0,0 0 0,0 0 0,0 0 0,0 0 0,0 2 0,-1 0 0,0 1 0,0-1 0,0 0 0,0 0 0,-1 0 0,1 0 0,-1 0 0,0 0 0,0 0 0,0 0 0,0-1 0,-1 1 0,-4 4 0,-40 28 0,43-31 0,-32 18-1365,20-15-5461</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5:12.953"/>
    </inkml:context>
    <inkml:brush xml:id="br0">
      <inkml:brushProperty name="width" value="0.05" units="cm"/>
      <inkml:brushProperty name="height" value="0.05" units="cm"/>
    </inkml:brush>
  </inkml:definitions>
  <inkml:trace contextRef="#ctx0" brushRef="#br0">85 0 24575,'1'0'0,"-1"0"0,1 0 0,-1 0 0,0 0 0,1 0 0,-1 0 0,0 0 0,1 1 0,-1-1 0,0 0 0,1 0 0,-1 0 0,0 0 0,1 1 0,-1-1 0,0 0 0,1 0 0,-1 1 0,0-1 0,1 0 0,-1 0 0,0 1 0,0-1 0,0 0 0,1 1 0,-1-1 0,0 0 0,0 1 0,0-1 0,1 1 0,-2 15 0,-8 15 0,8-29 0,-7 16 0,-1 0 0,-11 17 0,10-18 0,-15 34 0,22-44 0,1 0 0,0 0 0,1 0 0,-1 0 0,1 0 0,1 0 0,-1 0 0,1 1 0,1 7 0,0-7 0,0 0 0,0 0 0,1 0 0,0 0 0,1-1 0,0 1 0,0 0 0,0-1 0,1 0 0,8 11 0,-12-17 0,0-1 0,0 0 0,0 0 0,0 0 0,1 1 0,-1-1 0,0 0 0,0 0 0,0 0 0,0 0 0,1 1 0,-1-1 0,0 0 0,0 0 0,0 0 0,1 0 0,-1 0 0,0 0 0,0 0 0,1 0 0,-1 0 0,0 0 0,0 1 0,0-1 0,1 0 0,-1 0 0,0 0 0,0-1 0,1 1 0,-1 0 0,0 0 0,0 0 0,1 0 0,-1 0 0,0 0 0,0 0 0,0 0 0,1 0 0,-1-1 0,5-9 0,-2-18 0,-3 28 0,1-38 0,2 1 0,2 0 0,19-71 0,-23 105 0,0 0 0,0 0 0,0 0 0,1 0 0,-1 0 0,1 0 0,-1 1 0,5-5 0,-6 7 0,0 0 0,0-1 0,1 1 0,-1 0 0,0 0 0,1-1 0,-1 1 0,0 0 0,1 0 0,-1 0 0,0 0 0,1 0 0,-1-1 0,0 1 0,1 0 0,-1 0 0,1 0 0,-1 0 0,0 0 0,1 0 0,-1 0 0,1 0 0,-1 0 0,0 1 0,1-1 0,0 0 0,0 1 0,0 0 0,0-1 0,-1 1 0,1 0 0,0 0 0,0 0 0,0 0 0,-1 0 0,1 0 0,-1 0 0,1 0 0,-1 0 0,1 2 0,11 29 0,-11-25 0,1 0 0,1 0 0,-1 0 0,1 0 0,0-1 0,1 1 0,-1-1 0,2 0 0,-1 0 0,0 0 0,6 5 0,-9-10 0,0-1 0,0 1 0,0-1 0,0 1 0,0-1 0,0 0 0,0 0 0,0 1 0,0-1 0,0 0 0,1 0 0,-1 0 0,0 0 0,0 0 0,0 0 0,0-1 0,0 1 0,0 0 0,0 0 0,0-1 0,0 1 0,0-1 0,0 1 0,0-1 0,0 1 0,0-1 0,0 0 0,1 0 0,24-25 0,-20 19 0,19-23 0,-13 15 0,1 0 0,24-20 0,-34 32 0,0 0 0,0 0 0,1 1 0,0 0 0,-1 0 0,1 0 0,0 0 0,0 0 0,0 1 0,0 0 0,0 0 0,0 0 0,0 0 0,1 0 0,-1 1 0,0 0 0,7 0 0,-9 1 0,0-1 0,1 1 0,-1 0 0,0 0 0,0 0 0,0 0 0,0 0 0,1 0 0,-1 0 0,-1 1 0,1-1 0,0 1 0,0-1 0,0 1 0,1 2 0,1 1 0,-1 0 0,-1-1 0,1 1 0,-1 0 0,1 0 0,1 8 0,0 3 0,0 1 0,-1 0 0,0 21 0,-2-19-455,-1 0 0,-4 33 0,-3-11-6371</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5:14.124"/>
    </inkml:context>
    <inkml:brush xml:id="br0">
      <inkml:brushProperty name="width" value="0.05" units="cm"/>
      <inkml:brushProperty name="height" value="0.05" units="cm"/>
    </inkml:brush>
  </inkml:definitions>
  <inkml:trace contextRef="#ctx0" brushRef="#br0">164 150 24575,'4'-1'0,"-1"0"0,1-1 0,-1 1 0,0-1 0,1 0 0,-1 0 0,0 0 0,0 0 0,0-1 0,-1 1 0,1-1 0,0 1 0,3-6 0,-4 5 0,0 1 0,34-42 0,-33 41 0,0-1 0,-1 1 0,0-1 0,0 0 0,0 0 0,0 0 0,-1 0 0,1 0 0,-1 0 0,1-7 0,-2 10 0,0 0 0,0 0 0,0 0 0,-1 1 0,1-1 0,0 0 0,0 0 0,-1 0 0,1 1 0,-1-1 0,1 0 0,0 1 0,-1-1 0,0 0 0,1 1 0,-1-1 0,1 1 0,-1-1 0,0 1 0,1-1 0,-1 1 0,0-1 0,1 1 0,-1-1 0,0 1 0,0 0 0,1 0 0,-1-1 0,0 1 0,0 0 0,0 0 0,1 0 0,-1 0 0,0 0 0,0 0 0,0 0 0,0 0 0,-1 0 0,-33 6 0,25-3 0,0 1 0,0 0 0,0 1 0,1 0 0,0 0 0,0 1 0,0 0 0,1 1 0,-1-1 0,2 2 0,-1-1 0,1 1 0,-12 17 0,16-20 0,-1 0 0,2 0 0,-1 0 0,1 0 0,-1 0 0,2 1 0,-1-1 0,0 1 0,1 0 0,0-1 0,1 1 0,-1 0 0,1-1 0,0 1 0,0 0 0,1 0 0,0-1 0,0 1 0,0 0 0,0-1 0,1 1 0,0-1 0,0 0 0,1 0 0,0 1 0,-1-2 0,6 8 0,2-1 0,0 0 0,23 19 0,12 12 0,-41-38 0,0 0 0,-1 1 0,0-1 0,0 1 0,0 0 0,0 0 0,-1 0 0,3 8 0,-5-11 0,1 1 0,-1 0 0,0 0 0,0 0 0,0 0 0,0-1 0,0 1 0,-1 0 0,1 0 0,-1 0 0,0-1 0,0 1 0,0 0 0,0-1 0,0 1 0,-1-1 0,1 1 0,-1-1 0,1 0 0,-1 1 0,0-1 0,0 0 0,0 0 0,0 0 0,-1-1 0,1 1 0,0 0 0,-5 1 0,-3 3 0,-1 0 0,0-1 0,-1 0 0,1-1 0,-17 4 0,18-5-341,-1-1 0,0-1-1,-19 1 1,1-4-6485</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5:14.567"/>
    </inkml:context>
    <inkml:brush xml:id="br0">
      <inkml:brushProperty name="width" value="0.05" units="cm"/>
      <inkml:brushProperty name="height" value="0.05" units="cm"/>
    </inkml:brush>
  </inkml:definitions>
  <inkml:trace contextRef="#ctx0" brushRef="#br0">37 161 24575,'2'-1'0,"1"0"0,0 0 0,-1 0 0,1 0 0,0 1 0,0-1 0,0 1 0,2 0 0,-4 0 0,-1 0 0,0 0 0,1 0 0,-1 0 0,0 0 0,1 0 0,-1 0 0,0 0 0,1 0 0,-1 0 0,0 0 0,0 0 0,1 1 0,-1-1 0,0 0 0,0 0 0,1 0 0,-1 1 0,0-1 0,0 0 0,1 0 0,-1 0 0,0 1 0,0-1 0,0 0 0,1 0 0,-1 1 0,0-1 0,0 1 0,0 0 0,0 0 0,0 0 0,-1 0 0,1-1 0,0 1 0,0 0 0,-1 0 0,1-1 0,-1 1 0,1 0 0,0 0 0,-1-1 0,1 1 0,-1 0 0,-1 0 0,-5 9 0,0-1 0,1 2 0,0-1 0,0 1 0,1 0 0,0 0 0,1 0 0,0 1 0,1-1 0,-3 21 0,3 5 0,1 0 0,3 41 0,-1-61 0,2-33 0,0 0 0,6-22 0,1-4 0,2-25 0,13-66 0,-18 109 0,0 1 0,2 1 0,15-34 0,-21 52 0,0 0 0,0 1 0,0-1 0,1 1 0,-1 0 0,1-1 0,0 1 0,0 0 0,5-4 0,-7 7 0,1-1 0,-1 0 0,1 0 0,-1 1 0,1-1 0,-1 1 0,1-1 0,0 1 0,-1 0 0,1-1 0,-1 1 0,1 0 0,0 0 0,-1 0 0,1 0 0,0 1 0,-1-1 0,1 0 0,-1 1 0,1-1 0,0 1 0,-1-1 0,1 1 0,-1 0 0,0 0 0,3 1 0,3 3 0,0 1 0,-1 0 0,1 0 0,-1 0 0,-1 1 0,1-1 0,4 9 0,31 57 0,-28-47 0,12 25-682,22 60-1,-36-80-6143</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5:14.949"/>
    </inkml:context>
    <inkml:brush xml:id="br0">
      <inkml:brushProperty name="width" value="0.05" units="cm"/>
      <inkml:brushProperty name="height" value="0.05" units="cm"/>
    </inkml:brush>
  </inkml:definitions>
  <inkml:trace contextRef="#ctx0" brushRef="#br0">1 138 24575,'0'-3'0,"3"-4"0,1-4 0,2 1 0,4-2 0,5-1 0,4 2 0,4-1 0,3-1 0,5 2 0,1 0 0,2-2 0,-6 2-8191</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5:15.256"/>
    </inkml:context>
    <inkml:brush xml:id="br0">
      <inkml:brushProperty name="width" value="0.05" units="cm"/>
      <inkml:brushProperty name="height" value="0.05" units="cm"/>
    </inkml:brush>
  </inkml:definitions>
  <inkml:trace contextRef="#ctx0" brushRef="#br0">44 120 24575,'-2'0'0,"0"0"0,0-1 0,1 1 0,-1-1 0,0 1 0,0-1 0,0 0 0,0 0 0,1 0 0,-4-2 0,-10-4 0,14 7 0,1 0 0,0-1 0,0 2 0,0-1 0,0 0 0,-1 0 0,1 0 0,0 0 0,0 0 0,0 0 0,-1 0 0,1 0 0,0 0 0,0 0 0,0 0 0,0 0 0,-1 0 0,1 0 0,0 1 0,0-1 0,0 0 0,0 0 0,0 0 0,0 0 0,-1 0 0,1 1 0,0-1 0,0 0 0,0 0 0,0 0 0,0 0 0,0 1 0,0-1 0,0 0 0,0 0 0,0 0 0,0 1 0,0-1 0,0 0 0,0 0 0,0 0 0,0 1 0,0-1 0,0 0 0,0 0 0,0 0 0,0 0 0,0 1 0,0-1 0,0 0 0,1 0 0,2 13 0,-3-12 0,15 49 0,-2 1 0,-3 0 0,-2 1 0,3 80 0,-13-106 0,-2-17 0,4-9 0,-1 0 0,1 0 0,0 0 0,-1 0 0,1 0 0,0 0 0,-1 0 0,1 0 0,0 0 0,-1-1 0,1 1 0,0 0 0,0 0 0,-1 0 0,1-1 0,0 1 0,0 0 0,-1 0 0,1-1 0,0 1 0,0 0 0,0 0 0,-1-1 0,1 1 0,0 0 0,0-1 0,0 1 0,0 0 0,0-1 0,-1 1 0,-2-8 0,0 1 0,0 0 0,1-1 0,0 1 0,0-1 0,-1-15 0,0-52 0,3 50 0,-2-9 0,2 0 0,2 1 0,1-1 0,2 1 0,1 0 0,13-42 0,-18 72 0,0-1 0,1 1 0,-1 0 0,1-1 0,0 1 0,0 0 0,0 0 0,1 0 0,-1 0 0,1 1 0,2-3 0,-4 4 0,0 0 0,0 1 0,0-1 0,0 1 0,0 0 0,0-1 0,1 1 0,-1 0 0,0-1 0,0 1 0,0 0 0,0 0 0,1 0 0,-1 0 0,0 0 0,0 0 0,0 0 0,0 1 0,1-1 0,-1 0 0,0 1 0,0-1 0,0 1 0,0-1 0,0 1 0,0-1 0,0 1 0,0 0 0,0-1 0,0 1 0,0 0 0,-1 0 0,1 0 0,0 0 0,0 0 0,-1 0 0,1 0 0,0 1 0,4 5 0,-1 0 0,0 0 0,0 1 0,0-1 0,-1 1 0,0 0 0,-1 0 0,0 1 0,0-1 0,-1 0 0,0 1 0,0-1 0,-1 1 0,0 8 0,-1-8 0,0 1 0,0-1 0,-1 0 0,-1 1 0,1-1 0,-1 0 0,-1 0 0,0-1 0,0 1 0,0-1 0,-1 0 0,-8 11 0,-16 11-1365,1-4-5461</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5:15.772"/>
    </inkml:context>
    <inkml:brush xml:id="br0">
      <inkml:brushProperty name="width" value="0.05" units="cm"/>
      <inkml:brushProperty name="height" value="0.05" units="cm"/>
    </inkml:brush>
  </inkml:definitions>
  <inkml:trace contextRef="#ctx0" brushRef="#br0">1 263 24575,'0'-1'0,"0"0"0,0 1 0,0-1 0,0 0 0,0 0 0,1 1 0,-1-1 0,0 0 0,0 1 0,1-1 0,-1 1 0,0-1 0,1 0 0,-1 1 0,1-1 0,-1 1 0,1-1 0,-1 1 0,1-1 0,0 0 0,-1 1 0,0 0 0,1 0 0,-1 0 0,0 0 0,0 0 0,1 0 0,-1 0 0,0-1 0,1 1 0,-1 0 0,0 0 0,1 0 0,-1 0 0,0 0 0,1 1 0,-1-1 0,0 0 0,1 0 0,-1 0 0,0 0 0,1 0 0,-1 0 0,0 0 0,0 1 0,1-1 0,-1 0 0,0 0 0,1 0 0,-1 1 0,0-1 0,0 0 0,0 0 0,1 1 0,-1-1 0,0 0 0,0 0 0,0 1 0,0-1 0,1 0 0,-1 1 0,3 6 0,0 0 0,-1 1 0,0-1 0,0 0 0,0 1 0,0 14 0,-1 51 0,-1-46 0,-1-2 0,2-1 0,0 0 0,10 48 0,-6-119 0,-2-26 0,3 1 0,3 1 0,28-109 0,-36 175 0,1-6 0,1 0 0,0 1 0,0-1 0,1 1 0,0 0 0,1 0 0,1 0 0,9-14 0,-15 24 0,1-1 0,0 0 0,-1 0 0,1 1 0,0-1 0,-1 0 0,1 1 0,0-1 0,0 1 0,0-1 0,0 1 0,-1 0 0,1-1 0,0 1 0,0 0 0,0-1 0,0 1 0,0 0 0,0 0 0,0 0 0,0 0 0,0 0 0,0 0 0,0 0 0,1 0 0,0 1 0,0 0 0,-1 0 0,1 0 0,0 0 0,-1 0 0,1 0 0,-1 0 0,1 1 0,-1-1 0,0 1 0,1-1 0,0 3 0,5 6 0,-1 1 0,-1 0 0,7 15 0,-9-19 0,83 245-186,-67-191-993,-9-27-5647</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5:16.314"/>
    </inkml:context>
    <inkml:brush xml:id="br0">
      <inkml:brushProperty name="width" value="0.05" units="cm"/>
      <inkml:brushProperty name="height" value="0.05" units="cm"/>
    </inkml:brush>
  </inkml:definitions>
  <inkml:trace contextRef="#ctx0" brushRef="#br0">0 251 24575,'1'-2'0,"-1"-1"0,0 1 0,1 0 0,0-1 0,-1 1 0,1 0 0,0-1 0,0 1 0,0 0 0,1 0 0,-1 0 0,0-1 0,1 2 0,0-1 0,-1 0 0,1 0 0,0 0 0,0 1 0,0-1 0,0 1 0,0 0 0,0-1 0,0 1 0,0 0 0,1 0 0,4-1 0,8-3 0,-1 1 0,2 1 0,19-2 0,-14 1 0,141-17 0,-160 21 0,0 0 0,-1 0 0,1 0 0,0 0 0,0 0 0,-1 0 0,1 1 0,0-1 0,-1 0 0,1 1 0,-1-1 0,1 1 0,0 0 0,-1-1 0,1 1 0,-1 0 0,0 0 0,1 0 0,-1 0 0,0 0 0,1 0 0,-1 1 0,0-1 0,0 0 0,0 1 0,0-1 0,0 1 0,-1-1 0,2 3 0,1 5 0,0-1 0,0 1 0,-1-1 0,1 16 0,0-7 0,40 261 0,-66-410 0,15 63 0,3 0 0,8-136 0,-2 197 0,0 0 0,1 0 0,4-14 0,-5 21 0,-1 0 0,1 0 0,-1 0 0,1 0 0,-1 0 0,1 0 0,-1 0 0,1 1 0,0-1 0,0 0 0,-1 0 0,1 0 0,0 1 0,0-1 0,0 0 0,1 0 0,-1 1 0,-1 0 0,1 0 0,0 0 0,0 0 0,-1 0 0,1 0 0,0 0 0,0 1 0,-1-1 0,1 0 0,0 0 0,0 1 0,-1-1 0,1 0 0,0 1 0,-1-1 0,1 0 0,0 1 0,-1-1 0,1 1 0,-1 0 0,1-1 0,-1 1 0,1-1 0,-1 1 0,1 0 0,3 5 0,-1-1 0,1 1 0,-2-1 0,1 1 0,0 0 0,-1 0 0,0 0 0,1 7 0,8 51 0,-11-63 0,2 12 57,-2 0 0,1-1 0,-2 1 0,1 0 0,-5 21 0,3-26-213,0 0 1,0-1 0,-1 0 0,0 1 0,0-1 0,0 0 0,-1 0-1,0-1 1,-1 1 0,-7 8 0,-1-3-6671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35.399"/>
    </inkml:context>
    <inkml:brush xml:id="br0">
      <inkml:brushProperty name="width" value="0.05" units="cm"/>
      <inkml:brushProperty name="height" value="0.05" units="cm"/>
    </inkml:brush>
  </inkml:definitions>
  <inkml:trace contextRef="#ctx0" brushRef="#br0">185 137 24575,'45'-38'0,"-30"26"0,-1 0 0,0 0 0,13-17 0,-26 28 0,-1 0 0,1 0 0,0 1 0,-1-1 0,1 0 0,0 0 0,-1 0 0,1 0 0,-1 0 0,0 0 0,1 0 0,-1 0 0,0 0 0,0 0 0,1 0 0,-1 0 0,0-1 0,0-1 0,-1 3 0,1-1 0,0 0 0,-1 1 0,1-1 0,-1 1 0,1-1 0,0 0 0,-1 1 0,1-1 0,-1 1 0,0 0 0,1-1 0,-1 1 0,1-1 0,-1 1 0,0 0 0,1-1 0,-1 1 0,0 0 0,1 0 0,-2-1 0,-3 0 0,-1 0 0,0 1 0,0-1 0,1 1 0,-10 1 0,-7 1 0,1 1 0,-1 0 0,-40 14 0,55-15 0,1 0 0,0 0 0,0 1 0,0 0 0,0 0 0,0 0 0,1 1 0,-1 0 0,1 0 0,0 0 0,1 1 0,-1 0 0,1 0 0,-1 0 0,1 0 0,1 1 0,-5 7 0,7-8 0,0 0 0,0 0 0,0 1 0,0-1 0,1 0 0,0 0 0,0 0 0,1 0 0,-1 0 0,1 0 0,0 0 0,1 0 0,-1 0 0,1 0 0,0 0 0,0-1 0,0 1 0,1-1 0,3 5 0,6 10 0,2-1 0,29 31 0,-15-22 0,59 43 0,-58-48 0,0 1 0,31 33 0,-59-54 0,1-1 0,-1 0 0,0 0 0,0 0 0,0 1 0,0-1 0,0 1 0,-1-1 0,1 1 0,0-1 0,-1 1 0,1-1 0,-1 1 0,1 0 0,-1-1 0,0 4 0,0-5 0,0 1 0,0 0 0,-1 0 0,1 0 0,0 0 0,-1 0 0,1 0 0,-1 0 0,1-1 0,-1 1 0,1 0 0,-1 0 0,0-1 0,1 1 0,-1 0 0,0-1 0,0 1 0,1 0 0,-1-1 0,-2 1 0,-2 2 0,-1-1 0,0 0 0,-1 0 0,1-1 0,0 0 0,-13 1 0,-13 0 0,-64-4 0,85 2 0,0-2 0,0 0 0,0 0 0,0-1 0,0 0 0,1-1 0,-1 0 0,1-1 0,-14-8 0,20 10-97,1 1-1,0-1 1,0 0-1,0 0 1,0 0-1,1 0 1,-1 0-1,1-1 1,0 1-1,0-1 1,0 1-1,0-1 0,-1-4 1,-3-18-6729</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5:16.788"/>
    </inkml:context>
    <inkml:brush xml:id="br0">
      <inkml:brushProperty name="width" value="0.05" units="cm"/>
      <inkml:brushProperty name="height" value="0.05" units="cm"/>
    </inkml:brush>
  </inkml:definitions>
  <inkml:trace contextRef="#ctx0" brushRef="#br0">0 0 24575,'1'1'0,"1"-1"0,-1 0 0,0 1 0,0-1 0,0 1 0,0 0 0,0-1 0,0 1 0,0 0 0,0 0 0,0-1 0,0 1 0,0 0 0,0 0 0,0 0 0,-1 0 0,1 0 0,0 0 0,-1 0 0,1 1 0,-1-1 0,1 1 0,9 28 0,-6-5 0,-2 1 0,0 0 0,-4 48 0,0-19 0,1-4 0,0-24 0,0-1 0,2 0 0,1 1 0,8 43 0,-8-67 0,0-10 0,0-12 0,-2-47 0,-4-1 0,-2 1 0,-23-100 0,27 159 0,-2-19 0,3 25 0,1 0 0,0 0 0,0 0 0,0 0 0,0 0 0,0 0 0,0 0 0,0 0 0,0 0 0,1 0 0,-1 0 0,0 0 0,1 0 0,-1 0 0,0 0 0,1 1 0,-1-1 0,1 0 0,1-1 0,-1 2 0,0 0 0,1 0 0,-1 0 0,0 1 0,0-1 0,1 1 0,-1-1 0,0 1 0,0-1 0,0 1 0,1-1 0,-1 1 0,0 0 0,0 0 0,0 0 0,0 0 0,0 0 0,-1 0 0,3 2 0,0 0 0,14 12 0,24 28 0,-36-37 0,-1-1 0,0 1 0,0 0 0,0 0 0,-1 1 0,1-1 0,-2 1 0,1-1 0,2 10 0,-5-14 12,0 0 0,0 0 0,0 0-1,0 0 1,0 1 0,0-1 0,0 0-1,-1 0 1,1 0 0,-1 0 0,1 0-1,-1 0 1,0-1 0,0 1 0,0 0 0,0 0-1,0 0 1,0-1 0,-1 1 0,1-1-1,-1 1 1,1-1 0,-1 1 0,1-1-1,-1 0 1,0 0 0,1 1 0,-3 0 0,-2 1-226,0-1 1,0 1 0,0-1-1,-1 0 1,1 0 0,-1-1-1,-8 1 1,-4 0-6613</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5:17.089"/>
    </inkml:context>
    <inkml:brush xml:id="br0">
      <inkml:brushProperty name="width" value="0.05" units="cm"/>
      <inkml:brushProperty name="height" value="0.05" units="cm"/>
    </inkml:brush>
  </inkml:definitions>
  <inkml:trace contextRef="#ctx0" brushRef="#br0">1 12 24575,'3'-3'0,"4"-1"0,3 0 0,1 4 0,-3 4 0,2 5 0,-2 4 0,1 2 0,-2 5 0,2 2 0,-1 2 0,1 4 0,-1 2 0,-2 5 0,-2 3 0,-1 0 0,-5-3 0,-1-8-8191</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5:17.431"/>
    </inkml:context>
    <inkml:brush xml:id="br0">
      <inkml:brushProperty name="width" value="0.05" units="cm"/>
      <inkml:brushProperty name="height" value="0.05" units="cm"/>
    </inkml:brush>
  </inkml:definitions>
  <inkml:trace contextRef="#ctx0" brushRef="#br0">101 131 24575,'-23'0'0,"-5"1"0,22-1 0,10-2 0,1 1 0,0 0 0,0-1 0,0 0 0,0 0 0,-1 0 0,1-1 0,-1 1 0,0-1 0,0 0 0,0 0 0,0-1 0,0 1 0,5-7 0,-7 8 0,0 0 0,-1 0 0,1-1 0,-1 1 0,1 0 0,-1 0 0,0-1 0,0 1 0,0-1 0,0 1 0,0-1 0,0 1 0,-1-1 0,0 0 0,1 1 0,-1-1 0,0 0 0,0 1 0,0-1 0,0 0 0,-1 1 0,1-1 0,-1 0 0,0 1 0,0-1 0,1 1 0,-3-4 0,2 5 0,0 0 0,0-1 0,0 1 0,0 0 0,0 0 0,0 0 0,0 0 0,0 1 0,0-1 0,0 0 0,0 0 0,-1 1 0,1-1 0,0 0 0,-1 1 0,1 0 0,0-1 0,-1 1 0,1 0 0,0-1 0,-1 1 0,1 0 0,-1 0 0,1 0 0,0 0 0,-1 1 0,1-1 0,-1 0 0,1 1 0,0-1 0,-1 0 0,1 1 0,0 0 0,-1-1 0,1 1 0,0 0 0,0 0 0,-2 1 0,-3 2 0,1 0 0,0 0 0,0 1 0,0-1 0,1 1 0,-8 11 0,7-8 0,1-1 0,0 1 0,0 0 0,1 1 0,0-1 0,0 0 0,1 1 0,0 0 0,1 0 0,0-1 0,0 1 0,1 0 0,0 0 0,0 0 0,1 0 0,2 9 0,-1-11 0,-1 0 0,1-1 0,1 0 0,-1 1 0,1-1 0,0 0 0,1-1 0,-1 1 0,1 0 0,1-1 0,-1 0 0,0 0 0,1 0 0,0-1 0,0 1 0,1-1 0,-1-1 0,1 1 0,0-1 0,0 0 0,12 5 0,-1-3-341,1-1 0,-1-1-1,27 3 1,4-3-6485</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5:19.492"/>
    </inkml:context>
    <inkml:brush xml:id="br0">
      <inkml:brushProperty name="width" value="0.05" units="cm"/>
      <inkml:brushProperty name="height" value="0.05" units="cm"/>
    </inkml:brush>
  </inkml:definitions>
  <inkml:trace contextRef="#ctx0" brushRef="#br0">56 74 24575,'-1'0'0,"-1"0"0,1-1 0,0 1 0,-1-1 0,1 1 0,0-1 0,0 1 0,-1-1 0,1 0 0,0 1 0,0-1 0,0 0 0,0 0 0,0 0 0,0 0 0,-1-2 0,-16-20 0,12 13 0,-4-12 0,9 17 0,8 13 0,4 12 0,0 1 0,-2 0 0,14 43 0,9 71 0,-25-104 0,-3 2 0,-1-1 0,-1 46 0,-1-125 0,-2 15 0,2 0 0,1 0 0,6-32 0,0 35 0,19-53 0,-22 71 0,0 0 0,0 0 0,2 1 0,-1-1 0,1 2 0,0-1 0,14-13 0,-19 21 0,0 0 0,0 0 0,1 0 0,-1 0 0,0 1 0,1-1 0,0 1 0,-1-1 0,1 1 0,0 0 0,-1 0 0,1 0 0,0 0 0,0 1 0,0-1 0,0 1 0,0 0 0,0 0 0,0 0 0,0 0 0,-1 0 0,1 1 0,0-1 0,0 1 0,0 0 0,0 0 0,0 0 0,-1 0 0,1 0 0,-1 1 0,1-1 0,-1 1 0,1-1 0,-1 1 0,0 0 0,1 0 0,-1 0 0,0 0 0,-1 1 0,1-1 0,0 1 0,2 4 0,8 14 0,-1 0 0,-1 1 0,0 0 0,11 46 0,12 98 0,-31-157 0,-1-3 0,0 0 0,0 1 0,-1-1 0,1 1 0,-1-1 0,-1 1 0,0 6 0,1-13 0,0 0 0,0 0 0,0 1 0,0-1 0,0 0 0,0 0 0,0 1 0,0-1 0,0 0 0,0 0 0,0 1 0,0-1 0,0 0 0,0 0 0,0 0 0,-1 1 0,1-1 0,0 0 0,0 0 0,0 0 0,0 1 0,0-1 0,-1 0 0,1 0 0,0 0 0,0 0 0,0 1 0,0-1 0,-1 0 0,1 0 0,0 0 0,0 0 0,0 0 0,-1 0 0,1 0 0,0 0 0,0 0 0,-1 1 0,1-1 0,0 0 0,0 0 0,-1 0 0,1 0 0,-8-11 0,-2-18 0,8 13 0,1 1 0,0-1 0,0 0 0,2 0 0,0 0 0,1 1 0,6-27 0,-2 20 0,1-1 0,1 1 0,0 1 0,19-32 0,-23 45 0,1 1 0,-1 1 0,1-1 0,0 1 0,1 0 0,0 0 0,0 0 0,0 1 0,8-5 0,-12 8 0,0 1 0,0 0 0,0 0 0,0 0 0,0 1 0,1-1 0,-1 0 0,0 1 0,0-1 0,1 1 0,-1 0 0,0 0 0,1 0 0,-1 0 0,0 0 0,1 0 0,-1 1 0,0-1 0,0 1 0,1 0 0,-1-1 0,0 1 0,0 0 0,0 0 0,0 1 0,0-1 0,0 0 0,0 1 0,0-1 0,-1 1 0,1-1 0,-1 1 0,1 0 0,-1 0 0,1 0 0,0 2 0,5 7 0,-1-1 0,0 1 0,-1 0 0,-1 0 0,0 1 0,0 0 0,-1-1 0,-1 1 0,3 18 0,-2 16 0,-2 51 0,-1-75 0,-1 15-1365,1-7-5461</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5:20.199"/>
    </inkml:context>
    <inkml:brush xml:id="br0">
      <inkml:brushProperty name="width" value="0.05" units="cm"/>
      <inkml:brushProperty name="height" value="0.05" units="cm"/>
    </inkml:brush>
  </inkml:definitions>
  <inkml:trace contextRef="#ctx0" brushRef="#br0">170 156 24575,'5'-9'0,"-1"0"0,-1 0 0,1-1 0,-1 0 0,-1 1 0,0-1 0,0 0 0,0-18 0,-2 27 0,0 0 0,0 0 0,0 0 0,0 0 0,0 0 0,-1 0 0,1 0 0,0 0 0,0 0 0,-1 0 0,1 0 0,0 0 0,-1 0 0,1 1 0,-1-1 0,1 0 0,-1 0 0,0 0 0,1 1 0,-1-1 0,0 0 0,1 1 0,-1-1 0,0 1 0,-1-2 0,1 2 0,0 0 0,-1 0 0,1 0 0,0 0 0,-1 0 0,1 0 0,0 0 0,-1 0 0,1 1 0,0-1 0,0 0 0,-1 1 0,1-1 0,0 1 0,0-1 0,-2 2 0,-5 3 0,0 1 0,0 0 0,-11 11 0,19-17 0,-13 13 0,0 1 0,1 1 0,0 0 0,1 1 0,-16 30 0,22-36 0,0 0 0,1 0 0,1 0 0,-1 1 0,2-1 0,-1 1 0,1 0 0,1 0 0,0 0 0,1 0 0,1 17 0,0-23 0,0 0 0,0 1 0,1-1 0,-1 0 0,1 0 0,0-1 0,1 1 0,-1 0 0,1-1 0,0 1 0,0-1 0,1 0 0,-1 0 0,1 0 0,0 0 0,0-1 0,0 0 0,0 1 0,10 4 0,-11-7 0,0 0 0,0 1 0,0-1 0,1 0 0,-1-1 0,1 1 0,-1-1 0,0 1 0,1-1 0,-1 0 0,1 0 0,-1-1 0,1 1 0,-1-1 0,0 1 0,1-1 0,-1 0 0,0 0 0,0-1 0,0 1 0,0-1 0,0 0 0,0 1 0,0-1 0,0 0 0,0-1 0,-1 1 0,1 0 0,-1-1 0,0 0 0,3-4 0,2-2 0,-1-2 0,0 1 0,-1-1 0,0 0 0,-1 0 0,6-21 0,10-73 0,-18 94 0,3-41 0,-3 35 0,-2 15 0,0 7 0,0 1 0,-1 14 0,1-1 0,3 22 0,-3-36 0,1 0 0,0 0 0,0-1 0,0 1 0,1-1 0,-1 1 0,1-1 0,0 0 0,1 1 0,-1-1 0,1 0 0,-1 0 0,1-1 0,5 6 0,-6-8 0,-1 0 0,0 0 0,0 0 0,1 0 0,-1-1 0,1 1 0,-1 0 0,0-1 0,1 1 0,-1-1 0,1 0 0,0 1 0,-1-1 0,1 0 0,-1 0 0,1 0 0,-1 0 0,1 0 0,2-1 0,0 0 0,-1 0 0,1 0 0,-1-1 0,1 1 0,-1-1 0,0 0 0,0 0 0,4-3 0,5-5 0,-1-1 0,0 0 0,10-14 0,-17 20 0,49-65 0,-47 60 0,0 0 0,0 0 0,-1 0 0,0-1 0,4-16 0,-9 25 0,1 1 0,-1-1 0,0 1 0,1-1 0,-1 1 0,0-1 0,0 0 0,0 1 0,0-1 0,-1 1 0,1-1 0,0 1 0,-1-1 0,1 1 0,-1-1 0,0 1 0,1-1 0,-1 1 0,0-1 0,0 1 0,0 0 0,0 0 0,0-1 0,0 1 0,0 0 0,0 0 0,0 0 0,-2-1 0,0 0 0,0 1 0,0-1 0,-1 1 0,1 0 0,0 0 0,-1 0 0,1 0 0,0 1 0,-1-1 0,1 1 0,-1 0 0,-6 0 0,7 0 0,0 1 0,1-1 0,-1 1 0,0-1 0,0 1 0,0 0 0,0 0 0,0 0 0,1 1 0,-1-1 0,1 1 0,-1-1 0,1 1 0,-5 3 0,6-3 0,0-1 0,0 1 0,0-1 0,1 1 0,-1-1 0,0 1 0,0-1 0,1 1 0,-1 0 0,1-1 0,0 1 0,-1 0 0,1 0 0,0-1 0,0 1 0,0 0 0,0-1 0,0 1 0,1 0 0,-1 0 0,1-1 0,-1 1 0,1 0 0,-1-1 0,1 1 0,0-1 0,1 3 0,2 3 0,1 0 0,0 0 0,0 0 0,0-1 0,1 0 0,11 10 0,45 29 0,-34-26 0,-18-12 0,0 1 0,0-1 0,-1 2 0,0-1 0,-1 1 0,14 19 0,-20-25 0,-1 0 0,1 0 0,-1 0 0,1-1 0,-1 1 0,0 0 0,0 1 0,0-1 0,-1 0 0,1 0 0,-1 0 0,0 0 0,0 1 0,0-1 0,0 0 0,0 0 0,-1 0 0,1 1 0,-1-1 0,0 0 0,0 0 0,0 0 0,0 0 0,-1 0 0,1-1 0,-1 1 0,0 0 0,0-1 0,0 1 0,0-1 0,-3 3 0,-1 1-97,0-1-1,-1 0 1,0-1-1,0 1 1,0-1-1,-1-1 1,1 1-1,-1-2 1,0 1-1,0-1 1,0 0-1,0 0 0,-10 0 1,-13 2-6729</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5:20.524"/>
    </inkml:context>
    <inkml:brush xml:id="br0">
      <inkml:brushProperty name="width" value="0.05" units="cm"/>
      <inkml:brushProperty name="height" value="0.05" units="cm"/>
    </inkml:brush>
  </inkml:definitions>
  <inkml:trace contextRef="#ctx0" brushRef="#br0">37 0 24575,'-1'22'0,"-1"-1"0,-9 37 0,-1 8 0,3 60 11,7 140-1,4-131-1396,-2-114-5440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5:20.841"/>
    </inkml:context>
    <inkml:brush xml:id="br0">
      <inkml:brushProperty name="width" value="0.05" units="cm"/>
      <inkml:brushProperty name="height" value="0.05" units="cm"/>
    </inkml:brush>
  </inkml:definitions>
  <inkml:trace contextRef="#ctx0" brushRef="#br0">8 164 24575,'0'0'0,"-1"0"0,1-1 0,-1 1 0,1-1 0,-1 1 0,1-1 0,-1 1 0,1-1 0,-1 1 0,1-1 0,-1 0 0,1 1 0,0-1 0,0 0 0,-1 1 0,1-1 0,0 0 0,0 1 0,0-1 0,-1 0 0,1 1 0,0-1 0,0 0 0,0 0 0,0 1 0,0-1 0,1-1 0,-1 1 0,1 1 0,0-1 0,0 0 0,-1 0 0,1 0 0,0 1 0,0-1 0,0 0 0,0 1 0,0-1 0,0 1 0,0-1 0,0 1 0,0 0 0,2-1 0,6-1 0,1 0 0,0 1 0,9-1 0,-14 2 0,98-8 0,130-28 0,-231 36 0,0 0 0,-1 0 0,1-1 0,0 1 0,0-1 0,-1 1 0,1-1 0,-1 0 0,1 0 0,0 1 0,-1-1 0,1 0 0,-1-1 0,0 1 0,1 0 0,-1 0 0,0 0 0,0-1 0,0 1 0,2-3 0,-3 2 0,0 1 0,0-1 0,0 1 0,0 0 0,0-1 0,-1 1 0,1-1 0,-1 1 0,1 0 0,-1 0 0,1-1 0,-1 1 0,0 0 0,1 0 0,-1-1 0,0 1 0,0 0 0,0 0 0,0 0 0,0 0 0,0 0 0,0 1 0,0-1 0,0 0 0,-1 0 0,-1 0 0,-4-4 0,1 1 0,-1 0 0,0 0 0,0 1 0,0 0 0,0 0 0,-13-2 0,17 4 0,1 1 0,-1 0 0,0 0 0,1 0 0,-1 0 0,0 0 0,1 0 0,-1 1 0,0 0 0,1-1 0,-1 1 0,1 0 0,-1 0 0,1 0 0,-1 0 0,1 1 0,0-1 0,0 1 0,0-1 0,0 1 0,0 0 0,0 0 0,0 0 0,0 0 0,-2 4 0,-2 4 0,0 0 0,1 1 0,1-1 0,-1 1 0,2 0 0,-1 1 0,2-1 0,-1 1 0,2-1 0,-1 1 0,2 0 0,-1-1 0,2 1 0,0 0 0,0 0 0,1-1 0,0 1 0,1-1 0,0 0 0,1 1 0,0-2 0,10 18 0,-11-24-136,-1 0-1,2-1 1,-1 1-1,0-1 1,1 0-1,-1 0 1,1 0-1,0 0 0,8 4 1,10 3-6690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5:21.175"/>
    </inkml:context>
    <inkml:brush xml:id="br0">
      <inkml:brushProperty name="width" value="0.05" units="cm"/>
      <inkml:brushProperty name="height" value="0.05" units="cm"/>
    </inkml:brush>
  </inkml:definitions>
  <inkml:trace contextRef="#ctx0" brushRef="#br0">19 218 24575,'-15'-13'0,"11"10"0,12 10 0,130 135 0,-99-101 0,-32-34 0,37 45 0,-41-48 0,0 0 0,0 1 0,0 0 0,-1 0 0,0 0 0,0 0 0,0 0 0,0 0 0,-1 1 0,1 5 0,-2-11 0,0 1 0,1 0 0,-1 0 0,0 0 0,0 0 0,0 0 0,0 0 0,0 0 0,0 0 0,0 0 0,0 0 0,-1-1 0,1 1 0,0 0 0,-1 0 0,1 0 0,0 0 0,-1 0 0,1-1 0,-1 1 0,1 0 0,-1 0 0,1-1 0,-1 1 0,0 0 0,1-1 0,-1 1 0,0 0 0,0-1 0,0 1 0,1-1 0,-1 0 0,0 1 0,0-1 0,0 0 0,0 1 0,0-1 0,1 0 0,-1 0 0,0 0 0,0 0 0,0 1 0,0-2 0,0 1 0,0 0 0,0 0 0,0 0 0,0 0 0,0 0 0,1-1 0,-1 1 0,-2-1 0,-2-1 0,-1 0 0,0 0 0,1-1 0,-1 0 0,1 0 0,-10-7 0,9 4 0,-1 0 0,1 0 0,1 0 0,-1-1 0,1 1 0,0-1 0,1-1 0,0 1 0,0-1 0,0 1 0,1-1 0,0 0 0,1-1 0,-2-8 0,2 5 0,1 0 0,0 0 0,1 0 0,0 0 0,1 0 0,1 0 0,0 0 0,0 0 0,6-14 0,-2 8 0,1 1 0,1-1 0,1 2 0,0-1 0,1 1 0,1 1 0,0 0 0,1 1 0,0 0 0,2 0 0,-1 1 0,28-18 0,-31 24 49,0 1 0,0 1 0,1 0-1,0 0 1,0 1 0,18-3 0,-26 6-118,1 0 1,-1 0 0,1 1 0,0-1-1,-1 1 1,1 0 0,0 0-1,-1 1 1,1-1 0,0 1 0,-1 0-1,1 0 1,-1 0 0,1 0 0,-1 0-1,0 1 1,1 0 0,-1 0 0,0 0-1,0 0 1,0 0 0,0 0-1,-1 1 1,5 4 0,6 14-6758</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5:24.180"/>
    </inkml:context>
    <inkml:brush xml:id="br0">
      <inkml:brushProperty name="width" value="0.05" units="cm"/>
      <inkml:brushProperty name="height" value="0.05" units="cm"/>
    </inkml:brush>
  </inkml:definitions>
  <inkml:trace contextRef="#ctx0" brushRef="#br0">769 54 24575,'0'-1'0,"-1"-1"0,1 0 0,-1 1 0,1-1 0,-1 1 0,0-1 0,0 1 0,0-1 0,0 1 0,0-1 0,0 1 0,0 0 0,0 0 0,-1 0 0,1-1 0,0 1 0,-1 0 0,-1 0 0,-28-16 0,21 14 0,0 1 0,-1 0 0,1 0 0,-1 1 0,1 1 0,-1 0 0,0 0 0,1 1 0,-13 2 0,-12 3 0,-45 16 0,51-13 0,0 2 0,0 1 0,2 1 0,-1 1 0,2 2 0,0 0 0,1 2 0,1 1 0,-31 30 0,36-29 0,1 1 0,0 1 0,2 0 0,1 1 0,0 1 0,2 1 0,1 0 0,1 0 0,1 1 0,-11 43 0,15-41 0,1 0 0,1 0 0,1 1 0,2-1 0,1 1 0,1-1 0,1 1 0,12 52 0,-11-67 0,1 1 0,1-1 0,0 0 0,1 0 0,1 0 0,0-1 0,1 0 0,0-1 0,1 1 0,0-2 0,1 1 0,0-1 0,1-1 0,0 0 0,1 0 0,0-1 0,1-1 0,19 11 0,-12-10 0,1-2 0,0 0 0,1 0 0,-1-2 0,1-1 0,0-1 0,0-1 0,1 0 0,-1-2 0,0-1 0,0 0 0,0-2 0,0 0 0,0-2 0,42-14 0,-35 8 0,-1-1 0,0-1 0,0-1 0,-1-2 0,-1-1 0,-1-1 0,-1-1 0,0-1 0,-1-1 0,38-46 0,-43 43 0,-2 0 0,0-1 0,-2-1 0,-1 0 0,-1-1 0,-1-1 0,-1 0 0,-2 0 0,-1 0 0,-1-1 0,3-41 0,-8 49 0,-1-1 0,-1 1 0,0 0 0,-2 0 0,0 0 0,-2 0 0,-7-23 0,6 29 0,-1-1 0,0 1 0,0 0 0,-2 1 0,0 0 0,-1 0 0,0 1 0,-1 0 0,-21-20 0,19 23 31,1 1 0,-1 0 0,0 0 0,-1 1 0,0 1 0,-1 0 0,1 2 0,-1-1 1,0 1-1,-19-3 0,13 5-275,0 0 0,0 2 0,0 0 0,0 1 1,-1 1-1,-40 8 0,-4 7-6582</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5:25.526"/>
    </inkml:context>
    <inkml:brush xml:id="br0">
      <inkml:brushProperty name="width" value="0.05" units="cm"/>
      <inkml:brushProperty name="height" value="0.05" units="cm"/>
    </inkml:brush>
  </inkml:definitions>
  <inkml:trace contextRef="#ctx0" brushRef="#br0">1 32 24575,'0'-1'0,"0"-1"0,1 1 0,-1-1 0,0 1 0,1 0 0,-1 0 0,1-1 0,0 1 0,-1 0 0,1 0 0,0 0 0,0-1 0,0 1 0,0 0 0,0 0 0,0 0 0,0 1 0,0-1 0,0 0 0,0 0 0,1 1 0,-1-1 0,0 0 0,0 1 0,1-1 0,-1 1 0,0 0 0,1-1 0,1 1 0,3-1 0,0 0 0,1 0 0,-1 0 0,0 1 0,8 1 0,20 4 0,0 2 0,-1 2 0,0 1 0,0 1 0,-1 2 0,-1 1 0,37 23 0,-38-18 0,-1 1 0,-1 1 0,-1 1 0,0 1 0,-2 2 0,-1 0 0,31 45 0,-3 6 0,68 135 0,176 289 0,186 291 0,-458-749 0,149 259 0,-115-211 0,85 103 0,333 346 0,-383-447 0,4-3 0,3-5 0,165 105 0,-147-119 0,4-6 0,2-5 0,2-6 0,3-5 0,2-5 0,1-7 0,224 33 0,514-7 0,-498-72 0,-1-28 0,-279 27 0,710-116 0,-675 92 0,209-85 0,-224 76 0,-68 28 0,1 3 0,1 1 0,0 1 0,0 4 0,1 1 0,0 2 0,0 2 0,0 2 0,0 2 0,91 17 0,-98-12 0,47 9 0,98 31 0,-177-44 0,0 0 0,-1 1 0,1 0 0,-1 0 0,0 1 0,0 0 0,0 0 0,8 9 0,3 5 0,22 30 0,-23-27 0,21 20 0,8-1 0,-33-31 0,0 1 0,-1 1 0,0 0 0,-1 1 0,17 23 0,-26-31-151,1 0-1,1 0 0,-1 0 0,1-1 1,0 0-1,0 0 0,0 0 1,9 6-1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35.789"/>
    </inkml:context>
    <inkml:brush xml:id="br0">
      <inkml:brushProperty name="width" value="0.05" units="cm"/>
      <inkml:brushProperty name="height" value="0.05" units="cm"/>
    </inkml:brush>
  </inkml:definitions>
  <inkml:trace contextRef="#ctx0" brushRef="#br0">155 10 24575,'9'-9'0,"-21"14"0,7-3 0,-7 3 0,0 1 0,0 1 0,1 0 0,0 1 0,0 0 0,-14 14 0,20-16 0,-1 0 0,2 0 0,-1 1 0,1-1 0,-1 1 0,2 0 0,-1 1 0,1-1 0,0 1 0,1-1 0,0 1 0,-2 8 0,3-6 0,0-1 0,1 0 0,0 0 0,0 1 0,1-1 0,0 0 0,0 0 0,1 0 0,1 0 0,-1 0 0,1 0 0,1 0 0,0-1 0,0 0 0,1 0 0,0 0 0,0 0 0,0-1 0,1 0 0,1 0 0,-1 0 0,1-1 0,0 0 0,0 0 0,1-1 0,0 0 0,0 0 0,0-1 0,0 0 0,16 6 0,-14-7 0,0 0 0,0 0 0,0-1 0,1 0 0,-1-1 0,0 0 0,1 0 0,-1-1 0,1-1 0,16-2 0,-22 2 0,0-1 0,0 1 0,0-1 0,-1 0 0,1 0 0,0 0 0,-1-1 0,0 0 0,0 1 0,1-1 0,-2-1 0,1 1 0,0-1 0,-1 1 0,1-1 0,-1 0 0,0 0 0,-1-1 0,1 1 0,-1-1 0,1 1 0,-2-1 0,4-7 0,-3 2 0,0-1 0,-1 1 0,1-1 0,-2 1 0,0-1 0,0 0 0,-1 1 0,0-1 0,-1 1 0,0-1 0,-6-17 0,5 22 0,1 0 0,-1 0 0,0 0 0,0 1 0,0-1 0,-1 1 0,0 0 0,0 0 0,-6-5 0,6 7 0,1 1 0,0-1 0,-1 1 0,1 0 0,-1 0 0,0 0 0,0 0 0,0 1 0,0 0 0,0 0 0,0 0 0,0 0 0,0 0 0,0 1 0,-5 0 0,7 0-41,0 0 0,0 0-1,0 1 1,-1-1-1,1 1 1,0-1 0,0 1-1,0 0 1,0 0 0,1 0-1,-1 0 1,0 0-1,0 0 1,1 0 0,-1 1-1,0-1 1,1 1 0,-1-1-1,1 1 1,0-1-1,0 1 1,-1 0 0,1 0-1,0 0 1,0 0 0,1 0-1,-1 0 1,0 0-1,1 0 1,-1 0 0,1 0-1,-1 3 1,1 12-6785</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5:26.136"/>
    </inkml:context>
    <inkml:brush xml:id="br0">
      <inkml:brushProperty name="width" value="0.05" units="cm"/>
      <inkml:brushProperty name="height" value="0.05" units="cm"/>
    </inkml:brush>
  </inkml:definitions>
  <inkml:trace contextRef="#ctx0" brushRef="#br0">627 170 24575,'1'0'0,"0"0"0,0 0 0,0 0 0,0 0 0,0 0 0,0 0 0,0 0 0,0 0 0,0 0 0,0-1 0,0 1 0,0 0 0,0-1 0,-1 1 0,1 0 0,0-1 0,0 0 0,0 1 0,0-1 0,-1 1 0,1-1 0,0 0 0,0 1 0,-1-1 0,2-2 0,-2 2 0,1 0 0,-1-1 0,0 1 0,0-1 0,0 1 0,0 0 0,0-1 0,0 1 0,-1-1 0,1 1 0,0 0 0,-1-1 0,1 1 0,-1 0 0,-1-3 0,-2-4 0,-1 0 0,0 0 0,-1 0 0,-8-8 0,7 8 0,0 1 0,-1 0 0,0 1 0,0-1 0,0 2 0,-1-1 0,0 1 0,0 0 0,-1 1 0,1 0 0,-1 1 0,0-1 0,0 2 0,0 0 0,0 0 0,-1 1 0,-9 0 0,4 1 0,0 1 0,0 1 0,1 0 0,-1 1 0,1 1 0,0 1 0,0 0 0,0 1 0,1 0 0,-21 13 0,14-6 0,0 1 0,2 1 0,-1 0 0,2 2 0,0 0 0,2 1 0,-1 1 0,2 0 0,1 1 0,-22 41 0,30-49 0,0 1 0,1 1 0,0-1 0,1 1 0,1 0 0,1 0 0,-1 0 0,1 26 0,2-29 0,1 0 0,1 0 0,0 0 0,0 0 0,1-1 0,0 1 0,1 0 0,0-1 0,1 0 0,0 0 0,1-1 0,8 13 0,-2-7 0,-1-1 0,2-1 0,0 0 0,1-1 0,0 0 0,0-1 0,24 14 0,-15-13 0,1-1 0,0 0 0,0-2 0,44 11 0,-24-11 0,1-3 0,-1-1 0,1-2 0,0-2 0,83-9 0,-88 2 0,0-2 0,0-1 0,-1-2 0,0-2 0,-1-1 0,0-2 0,-1-2 0,-1-1 0,-1-2 0,-1-1 0,-1-2 0,-1-1 0,41-42 0,-61 54 0,-1 0 0,0 0 0,-1-1 0,-1-1 0,0 0 0,-1 0 0,0 0 0,-2-1 0,8-24 0,-12 32 0,0-1 0,-1 1 0,0 0 0,0-1 0,-1 1 0,0 0 0,0-1 0,-1 1 0,0 0 0,-1-1 0,0 1 0,0 0 0,-1 0 0,0 0 0,0 1 0,-1-1 0,0 1 0,0-1 0,0 1 0,-1 1 0,-7-9 0,1 5 0,0 0 0,0 0 0,0 1 0,-1 1 0,-1 0 0,0 1 0,0 0 0,-27-10 0,-1 4 0,-75-15 0,62 17-195,0 4 0,-1 1 0,1 3 0,-1 3 0,0 2 0,-62 10 0,58-1-6631</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5:26.758"/>
    </inkml:context>
    <inkml:brush xml:id="br0">
      <inkml:brushProperty name="width" value="0.05" units="cm"/>
      <inkml:brushProperty name="height" value="0.05" units="cm"/>
    </inkml:brush>
  </inkml:definitions>
  <inkml:trace contextRef="#ctx0" brushRef="#br0">138 0 24575,'1'0'0,"0"0"0,-1 1 0,1-1 0,0 0 0,-1 1 0,1-1 0,-1 0 0,1 1 0,0-1 0,-1 1 0,1-1 0,-1 0 0,1 1 0,-1-1 0,1 1 0,-1 0 0,0-1 0,1 1 0,-1-1 0,0 1 0,1 0 0,-1-1 0,0 1 0,0 0 0,0-1 0,1 1 0,-1 1 0,2 21 0,-3-1 0,-2 0 0,-1 0 0,-1 0 0,0 0 0,-10 23 0,-2 6 0,-64 320 0,70-289 0,3 1 0,6 132 0,3-201 0,0-1 0,1 1 0,1-1 0,0 1 0,0-1 0,2 0 0,0 0 0,0-1 0,1 0 0,9 15 0,-11-21 0,0-1 0,1 1 0,0-1 0,0 1 0,0-1 0,0-1 0,1 1 0,-1-1 0,1 0 0,0 0 0,1-1 0,-1 0 0,1 0 0,-1 0 0,1-1 0,0 0 0,0 0 0,0-1 0,0 0 0,0 0 0,8 0 0,-3-3-1365</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5:27.495"/>
    </inkml:context>
    <inkml:brush xml:id="br0">
      <inkml:brushProperty name="width" value="0.05" units="cm"/>
      <inkml:brushProperty name="height" value="0.05" units="cm"/>
    </inkml:brush>
  </inkml:definitions>
  <inkml:trace contextRef="#ctx0" brushRef="#br0">974 122 24575,'-1'-2'0,"1"0"0,0 0 0,-1 0 0,1 0 0,-1 0 0,1 0 0,-1 0 0,0 0 0,0 0 0,0 0 0,0 0 0,0 0 0,0 0 0,-1 1 0,1-1 0,-1 1 0,1-1 0,-1 1 0,1-1 0,-1 1 0,0 0 0,0 0 0,0 0 0,0 0 0,0 0 0,0 0 0,0 0 0,0 1 0,0-1 0,-4 0 0,-8-1 0,0 0 0,0 1 0,-23 0 0,21 1 0,-54-1 0,0 3 0,1 3 0,0 2 0,-69 18 0,110-17 0,0 1 0,1 1 0,0 1 0,1 1 0,-28 18 0,37-19 0,0 1 0,1 1 0,1 0 0,0 1 0,0 1 0,2 0 0,0 1 0,-13 20 0,15-17 0,0 1 0,1 1 0,1 0 0,0 0 0,2 1 0,1 0 0,1 0 0,0 1 0,2-1 0,1 1 0,0 0 0,2 0 0,0 0 0,2 0 0,1-1 0,9 39 0,-1-16 0,2 0 0,2-1 0,22 48 0,-24-66 0,2 1 0,0-2 0,1 0 0,2-1 0,0 0 0,23 20 0,-34-37 0,1-1 0,-1 1 0,2-1 0,-1-1 0,1 1 0,0-1 0,0-1 0,0 0 0,0 0 0,1-1 0,17 4 0,-13-5 0,0-1 0,0 0 0,0-1 0,0 0 0,1-1 0,-1-1 0,21-5 0,4-5 0,0-1 0,0-3 0,-2-1 0,64-39 0,-40 19 0,-2-3 0,-1-3 0,-3-2 0,-1-2 0,-3-3 0,-2-1 0,45-63 0,-78 92 0,-1 0 0,-1-2 0,-1 0 0,-2 0 0,0-1 0,11-39 0,-19 52 0,0 0 0,-1 0 0,0-1 0,-1 1 0,0-1 0,-1 1 0,-1-1 0,0 1 0,0-1 0,-1 1 0,-1-1 0,0 1 0,-1 0 0,0 1 0,-1-1 0,-6-12 0,2 10 0,0 1 0,-1 0 0,0 0 0,-1 1 0,0 0 0,-1 1 0,-16-11 0,8 7 0,-1 2 0,0 0 0,-1 2 0,-27-11 0,3 6 0,1 2 0,-2 2 0,0 3 0,-65-6 0,-46 10-1365,91 8-5461</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5:30.478"/>
    </inkml:context>
    <inkml:brush xml:id="br0">
      <inkml:brushProperty name="width" value="0.05" units="cm"/>
      <inkml:brushProperty name="height" value="0.05" units="cm"/>
    </inkml:brush>
  </inkml:definitions>
  <inkml:trace contextRef="#ctx0" brushRef="#br0">29 5 24575,'0'-3'0,"0"2"0,0 4 0,0 4 0,0 7 0,0 7 0,0 6 0,0 6 0,0 4 0,0 5 0,-3 0 0,-1 2 0,0-1 0,1-1 0,-2-6 0,0-2 0,0-8-8191</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5:30.854"/>
    </inkml:context>
    <inkml:brush xml:id="br0">
      <inkml:brushProperty name="width" value="0.05" units="cm"/>
      <inkml:brushProperty name="height" value="0.05" units="cm"/>
    </inkml:brush>
  </inkml:definitions>
  <inkml:trace contextRef="#ctx0" brushRef="#br0">35 101 24575,'-6'-3'0,"-5"0"0,0-4 0,4 0 0,7 2 0,9 0 0,8 2 0,11 2 0,5-3 0,7 0 0,2 1 0,3 1 0,-1-3 0,-2-3 0,-3 0 0,-4-2 0,-6-2 0,-7 1-8191</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5:31.160"/>
    </inkml:context>
    <inkml:brush xml:id="br0">
      <inkml:brushProperty name="width" value="0.05" units="cm"/>
      <inkml:brushProperty name="height" value="0.05" units="cm"/>
    </inkml:brush>
  </inkml:definitions>
  <inkml:trace contextRef="#ctx0" brushRef="#br0">14 226 24575,'-3'-6'0,"-1"-7"0,1-8 0,0-2 0,3-4 0,6 0 0,3 1 0,7 3 0,4 2 0,3 5 0,2 5 0,1 4 0,3 4 0,2 1 0,2 3 0,1 2 0,-6 2-8191</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5:31.494"/>
    </inkml:context>
    <inkml:brush xml:id="br0">
      <inkml:brushProperty name="width" value="0.05" units="cm"/>
      <inkml:brushProperty name="height" value="0.05" units="cm"/>
    </inkml:brush>
  </inkml:definitions>
  <inkml:trace contextRef="#ctx0" brushRef="#br0">35 57 24575,'-28'407'0,"24"-358"0,2-22 0,1-23 0,1-10 0,2-53 0,3 0 0,3 0 0,2 0 0,19-62 0,-25 107 0,1 0 0,0 1 0,1-1 0,0 1 0,1 1 0,1-1 0,0 1 0,14-15 0,-18 22 0,0 1 0,1 0 0,-1 0 0,1 0 0,0 0 0,0 1 0,0 0 0,1 0 0,-1 0 0,1 1 0,0 0 0,-1 0 0,1 0 0,0 1 0,0 0 0,0 0 0,0 1 0,0-1 0,0 1 0,0 0 0,0 1 0,10 1 0,-12-1 0,0 0 0,0 0 0,-1 0 0,1 0 0,-1 1 0,1-1 0,-1 1 0,1 0 0,-1 0 0,0 0 0,0 0 0,0 1 0,0-1 0,-1 1 0,1 0 0,0 0 0,-1 0 0,0 0 0,0 0 0,0 0 0,0 1 0,0-1 0,-1 1 0,0-1 0,2 6 0,-2-3 0,0-1 0,-1 1 0,0 0 0,0-1 0,0 1 0,-1 0 0,0-1 0,0 1 0,0-1 0,0 1 0,-1-1 0,0 0 0,0 0 0,-1 1 0,1-2 0,-6 9 0,0-3 0,-1 0 0,1-1 0,-20 16 0,-3 4 0,30-28 0,1-1 0,-1 1 0,1-1 0,-1 1 0,1-1 0,-1 1 0,1 0 0,-1-1 0,1 1 0,0-1 0,-1 1 0,1 0 0,0-1 0,0 1 0,0 0 0,-1 0 0,1-1 0,0 1 0,0 0 0,0-1 0,0 1 0,0 0 0,0 0 0,0-1 0,1 1 0,-1 0 0,0-1 0,0 1 0,0 0 0,1-1 0,-1 1 0,0 0 0,1-1 0,-1 1 0,1 0 0,-1-1 0,0 1 0,1-1 0,0 1 0,-1-1 0,1 1 0,-1-1 0,1 0 0,0 1 0,5 3 0,0 0 0,0-1 0,1 0 0,6 2 0,6 3 0,-14-5 0,0 0 0,0 0 0,0 0 0,-1 1 0,1 0 0,-1 0 0,0 0 0,0 0 0,-1 1 0,1-1 0,-1 1 0,0 0 0,3 6 0,-5-8 0,0 0 0,0 0 0,-1 0 0,1 0 0,-1-1 0,1 1 0,-1 0 0,0 0 0,0 0 0,-1 0 0,1 0 0,-1 0 0,1 0 0,-1 0 0,0 0 0,0 0 0,0 0 0,0-1 0,-1 1 0,1 0 0,-1-1 0,1 1 0,-1-1 0,0 0 0,0 1 0,0-1 0,-3 2 0,-4 3 0,1-1 0,-1 0 0,0 0 0,0 0 0,-1-2 0,1 1 0,-1-1 0,-11 3 0,-7 1 0,-50 7 0,42-11-1365,4-4-5461</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5:32.099"/>
    </inkml:context>
    <inkml:brush xml:id="br0">
      <inkml:brushProperty name="width" value="0.05" units="cm"/>
      <inkml:brushProperty name="height" value="0.05" units="cm"/>
    </inkml:brush>
  </inkml:definitions>
  <inkml:trace contextRef="#ctx0" brushRef="#br0">13 33 24575,'2'-1'0,"-1"0"0,1-1 0,0 1 0,-1 1 0,1-1 0,0 0 0,0 0 0,0 1 0,0-1 0,-1 1 0,1-1 0,3 1 0,-5 0 0,1 0 0,-1-1 0,1 1 0,-1 0 0,1 0 0,-1 0 0,1 1 0,-1-1 0,0 0 0,1 0 0,-1 0 0,1 0 0,-1 0 0,1 0 0,-1 1 0,1-1 0,-1 0 0,0 0 0,1 1 0,-1-1 0,0 0 0,1 1 0,-1-1 0,0 0 0,1 1 0,-1-1 0,0 0 0,0 1 0,1-1 0,-1 1 0,0-1 0,0 0 0,0 1 0,1-1 0,-1 1 0,0-1 0,0 1 0,0-1 0,0 1 0,0-1 0,0 1 0,0-1 0,0 1 0,0-1 0,0 0 0,0 1 0,-1-1 0,1 1 0,0-1 0,0 1 0,0-1 0,-1 1 0,1-1 0,-6 24 0,1 1 0,1-1 0,1 1 0,1 45 0,3-47 0,-2 0 0,0 0 0,-2 0 0,0-1 0,-13 42 0,13-57 0,1-7 0,0-14 0,5-22 0,3 7 0,1-1 0,1 2 0,2-1 0,1 1 0,1 0 0,1 1 0,1 1 0,2 0 0,29-37 0,-42 60 0,-1 0 0,1 0 0,0 0 0,-1 1 0,1-1 0,0 1 0,0 0 0,4-2 0,-6 3 0,0 1 0,0 0 0,0-1 0,0 1 0,-1 0 0,1 0 0,0 0 0,0 0 0,0 0 0,0 0 0,0 0 0,0 0 0,0 0 0,-1 0 0,1 1 0,0-1 0,0 0 0,0 1 0,0-1 0,-1 0 0,1 1 0,0-1 0,0 1 0,-1-1 0,1 1 0,0-1 0,-1 1 0,1 0 0,-1-1 0,1 1 0,-1 0 0,1 0 0,-1-1 0,1 1 0,-1 0 0,0 0 0,1 0 0,-1-1 0,1 3 0,3 12 0,1 0 0,-2 1 0,0-1 0,2 28 0,-1-6 0,5 100 0,-9-149 0,1-1 0,0 1 0,1 0 0,0 0 0,1 0 0,7-19 0,-7 25 0,-1-1 0,1 1 0,0 0 0,1 0 0,0 0 0,0 0 0,0 1 0,0 0 0,1 0 0,0 0 0,0 0 0,0 0 0,8-4 0,-11 8 0,0 0 0,0-1 0,0 1 0,0 0 0,0 1 0,1-1 0,-1 0 0,0 1 0,0-1 0,1 1 0,-1-1 0,0 1 0,1 0 0,-1 0 0,0 0 0,1 1 0,-1-1 0,0 0 0,1 1 0,-1-1 0,0 1 0,0 0 0,1 0 0,-1 0 0,0 0 0,0 0 0,0 1 0,0-1 0,-1 0 0,1 1 0,0-1 0,0 1 0,-1 0 0,1 0 0,-1 0 0,0 0 0,1 0 0,-1 0 0,1 2 0,2 5 0,0-1 0,-1 1 0,1 0 0,-2 0 0,0 0 0,0 1 0,0-1 0,0 15 0,-3-10-151,0-1-1,0 0 0,-1 1 0,-1-1 1,0 0-1,-1 0 0,0-1 1,-10 20-1,0-5-6674</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5:38.926"/>
    </inkml:context>
    <inkml:brush xml:id="br0">
      <inkml:brushProperty name="width" value="0.05" units="cm"/>
      <inkml:brushProperty name="height" value="0.05" units="cm"/>
    </inkml:brush>
  </inkml:definitions>
  <inkml:trace contextRef="#ctx0" brushRef="#br0">76 153 24575,'7'-28'0,"-1"7"0,-5 16 0,0 0 0,-1 1 0,1-1 0,1 1 0,-1-1 0,1 0 0,-1 1 0,2 0 0,-1 0 0,0-1 0,1 1 0,-1 0 0,1 1 0,0-1 0,1 0 0,-1 1 0,1 0 0,-1 0 0,1 0 0,0 0 0,0 1 0,0-1 0,0 1 0,1 0 0,-1 0 0,0 1 0,1-1 0,0 1 0,-1 0 0,1 0 0,8 0 0,-7 0 0,-1 1 0,1-1 0,-1 1 0,1 1 0,-1-1 0,1 1 0,-1 0 0,1 0 0,-1 1 0,1-1 0,-1 1 0,0 0 0,0 1 0,0-1 0,0 1 0,-1 0 0,1 0 0,-1 1 0,1-1 0,-1 1 0,0 0 0,0 0 0,-1 0 0,1 1 0,-1-1 0,0 1 0,4 9 0,-4-6 0,1 0 0,-1 0 0,-1 0 0,0 0 0,0 1 0,0-1 0,-1 1 0,-1 0 0,1-1 0,-1 1 0,-1 0 0,0-1 0,0 1 0,-1-1 0,1 1 0,-2-1 0,-4 12 0,-2-3 0,0-1 0,-1 0 0,-1 0 0,0-1 0,-1 0 0,-1-1 0,0-1 0,-20 15 0,5-5 0,-1-2 0,-1-1 0,-46 22 0,73-41 0,-1 1 0,1 0 0,-1-1 0,0 0 0,1 0 0,-1 0 0,0 0 0,-8 0 0,12-1 0,0 0 0,-1 0 0,1 0 0,-1-1 0,1 1 0,-1 0 0,1 0 0,-1 0 0,1 0 0,0 0 0,-1-1 0,1 1 0,-1 0 0,1 0 0,0-1 0,-1 1 0,1 0 0,0 0 0,-1-1 0,1 1 0,0 0 0,0-1 0,-1 1 0,1-1 0,0 1 0,0 0 0,0-1 0,-1 1 0,1-1 0,0-1 0,0 0 0,0 1 0,0-1 0,1 0 0,-1 1 0,1-1 0,-1 1 0,1-1 0,-1 1 0,1-1 0,0 1 0,-1-1 0,2-1 0,7-10 0,-1 1 0,2-1 0,0 1 0,0 1 0,1 0 0,17-13 0,-9 9 0,0 2 0,1 0 0,32-15 0,-48 25 0,1 1 0,-1 1 0,0-1 0,1 1 0,0-1 0,-1 1 0,1 1 0,-1-1 0,1 1 0,0 0 0,-1 0 0,1 0 0,0 0 0,0 1 0,5 1 0,-6-1 0,-1 1 0,1 0 0,-1 0 0,0 0 0,0 0 0,0 0 0,0 0 0,0 1 0,0 0 0,-1-1 0,1 1 0,-1 0 0,0 0 0,0 1 0,0-1 0,0 0 0,0 1 0,-1-1 0,2 5 0,1 5-227,-1 0-1,0 0 1,0 0-1,-2 0 1,1 17-1,-2-10-6598</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5:39.311"/>
    </inkml:context>
    <inkml:brush xml:id="br0">
      <inkml:brushProperty name="width" value="0.05" units="cm"/>
      <inkml:brushProperty name="height" value="0.05" units="cm"/>
    </inkml:brush>
  </inkml:definitions>
  <inkml:trace contextRef="#ctx0" brushRef="#br0">0 148 24575,'10'-31'0,"-3"10"0,0 0 0,1 0 0,15-26 0,-23 47 0,0-1 0,0 1 0,0 0 0,0-1 0,0 1 0,1 0 0,-1-1 0,0 1 0,0 0 0,0-1 0,1 1 0,-1 0 0,0 0 0,0-1 0,1 1 0,-1 0 0,0 0 0,1-1 0,-1 1 0,0 0 0,1 0 0,-1 0 0,0 0 0,1 0 0,-1-1 0,1 1 0,-1 0 0,0 0 0,1 0 0,-1 0 0,1 0 0,4 11 0,-3 22 0,-2-32 0,-2 48 0,0-34 0,1-1 0,1 1 0,1 0 0,0-1 0,3 18 0,-3-30 0,-1-1 0,0 0 0,1 0 0,-1 1 0,1-1 0,-1 0 0,1 0 0,0 0 0,-1 0 0,1 0 0,0 0 0,0 0 0,0 0 0,0 0 0,-1 0 0,2 0 0,-1 0 0,0 0 0,0-1 0,0 1 0,0-1 0,0 1 0,1-1 0,-1 1 0,0-1 0,0 1 0,1-1 0,-1 0 0,0 0 0,3 0 0,3 0 0,-1-1 0,1 0 0,-1 0 0,0-1 0,9-3 0,11-2 0,-17 5 0,1 0 0,0 1 0,0 0 0,0 1 0,0 0 0,0 1 0,13 2 0,-19-2 0,0 0 0,-1 0 0,1 0 0,-1 1 0,1 0 0,-1 0 0,1 0 0,-1 0 0,0 0 0,0 1 0,0-1 0,0 1 0,0 0 0,-1 0 0,1 0 0,-1 0 0,0 0 0,0 0 0,0 1 0,0-1 0,2 7 0,-3-5 15,1-1 0,-1 0 0,0 1 0,0-1-1,-1 1 1,1 0 0,-1-1 0,0 1 0,0-1 0,-1 1-1,1 0 1,-1-1 0,0 1 0,0-1 0,-1 0 0,1 1 0,-1-1-1,0 0 1,0 0 0,0 0 0,-1 0 0,-3 5 0,-1-1-205,0-1 0,0 1 1,-1-1-1,0-1 0,-1 0 1,1 0-1,-1 0 1,-16 7-1,0-2-6636</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36.116"/>
    </inkml:context>
    <inkml:brush xml:id="br0">
      <inkml:brushProperty name="width" value="0.05" units="cm"/>
      <inkml:brushProperty name="height" value="0.05" units="cm"/>
    </inkml:brush>
  </inkml:definitions>
  <inkml:trace contextRef="#ctx0" brushRef="#br0">0 0 24575,'3'0'0,"1"3"0,2 4 0,4 0 0,3 0 0,4 1 0,3-1 0,7-1 0,4-2 0,3-2 0,1 0 0,1-2 0,0-3 0,-6-1-8191</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5:40.091"/>
    </inkml:context>
    <inkml:brush xml:id="br0">
      <inkml:brushProperty name="width" value="0.05" units="cm"/>
      <inkml:brushProperty name="height" value="0.05" units="cm"/>
    </inkml:brush>
  </inkml:definitions>
  <inkml:trace contextRef="#ctx0" brushRef="#br0">1 70 24575,'3'-8'0,"1"1"0,0 0 0,0 0 0,1 1 0,6-8 0,-8 12 0,-1-1 0,1 1 0,0 1 0,0-1 0,-1 0 0,1 1 0,1-1 0,-1 1 0,0 0 0,0 0 0,0 0 0,1 0 0,-1 1 0,0 0 0,5-1 0,167 1 0,-79 2 0,-85-2 0,0 0 0,0 1 0,0 0 0,0 0 0,16 6 0,-25-7 0,0 1 0,0-1 0,0 1 0,0 0 0,0 0 0,-1 0 0,1 0 0,0 0 0,-1 1 0,1-1 0,-1 0 0,0 1 0,1-1 0,-1 1 0,0 0 0,0-1 0,0 1 0,0 0 0,0-1 0,0 1 0,0 0 0,-1 0 0,1 0 0,0 0 0,-1 0 0,0 0 0,0 0 0,1 0 0,-1 0 0,0 0 0,-1 0 0,1 0 0,0 0 0,0 0 0,-1 0 0,1 0 0,-2 3 0,-7 20 0,-15 33 0,16-41 0,0 1 0,1 1 0,1-1 0,-5 30 0,9-35 0,1 1 0,0-1 0,1 1 0,3 25 0,-2-33 0,0-1 0,0 0 0,1 1 0,-1-1 0,1 0 0,1 0 0,-1 0 0,0 0 0,1-1 0,0 1 0,0 0 0,1-1 0,-1 0 0,9 7 0,-11-10 0,0 0 0,0 0 0,0 0 0,0 0 0,0-1 0,0 1 0,0-1 0,0 1 0,0-1 0,1 1 0,-1-1 0,0 1 0,0-1 0,1 0 0,-1 0 0,0 0 0,0 0 0,0 0 0,1 0 0,-1 0 0,0 0 0,0 0 0,2-1 0,-2 0 0,1 0 0,-1 0 0,1 0 0,-1 0 0,0 0 0,1 0 0,-1 0 0,0-1 0,0 1 0,0 0 0,0-1 0,0 1 0,0-1 0,1-2 0,2-6 0,-1 0 0,0-1 0,0 0 0,1-11 0,-4 18 0,2-7 0,-2-1 0,1 0 0,-2 0 0,1 0 0,-2 0 0,1 0 0,-2 0 0,0 1 0,0-1 0,-1 1 0,0 0 0,-1 0 0,0 0 0,-1 0 0,0 1 0,-1 0 0,-15-17 0,21 26 0,0 0 0,0 0 0,0 0 0,0 0 0,1 0 0,-1 0 0,0 0 0,1 0 0,-1 0 0,0 0 0,1 0 0,-1-1 0,1 1 0,0 0 0,-1 0 0,1-1 0,0 1 0,0 0 0,0 0 0,0-3 0,1 3 0,-1 0 0,1-1 0,0 1 0,0 0 0,0 0 0,-1 0 0,1 0 0,1-1 0,-1 1 0,0 1 0,0-1 0,0 0 0,0 0 0,1 0 0,-1 1 0,0-1 0,3 0 0,29-13 0,0 2 0,0 1 0,1 1 0,1 3 0,48-6 0,-79 12 0,-1 1 0,1 0 0,0 0 0,0 0 0,-1 0 0,1 1 0,0-1 0,-1 1 0,1 0 0,0 0 0,-1 1 0,1-1 0,5 4 0,-8-4 0,1 0 0,-1 1 0,1 0 0,-1-1 0,0 1 0,0 0 0,0 0 0,0-1 0,0 1 0,0 0 0,0 0 0,-1 0 0,1 0 0,-1 0 0,1 1 0,-1-1 0,0 0 0,0 0 0,0 0 0,0 0 0,0 0 0,0 0 0,-1 0 0,1 0 0,-1 3 0,-5 19 0,-1-1 0,-11 26 0,11-33 0,1 1 0,0 0 0,1 1 0,1-1 0,-3 31 0,7-44 0,0-1 0,0 0 0,0 0 0,1 1 0,-1-1 0,1 0 0,0 0 0,0 0 0,0 0 0,1 1 0,-1-2 0,1 1 0,-1 0 0,1 0 0,0 0 0,0-1 0,0 1 0,0-1 0,1 0 0,-1 1 0,1-1 0,-1 0 0,1-1 0,0 1 0,0 0 0,0-1 0,0 1 0,4 1 0,-2-2 0,-1 0 0,0 0 0,0 0 0,1-1 0,-1 1 0,0-1 0,0 0 0,1 0 0,-1-1 0,0 1 0,1-1 0,-1 0 0,0 0 0,0 0 0,0-1 0,0 1 0,0-1 0,0 0 0,0 0 0,0 0 0,4-5 0,1-1 0,0-1 0,-1-1 0,-1 1 0,0-1 0,0 0 0,-1-1 0,0 0 0,-1 0 0,0 0 0,7-22 0,-10 26 0,0-1 0,-1 1 0,1 0 0,-1 0 0,-1-1 0,1 1 0,-1-1 0,-1 1 0,1 0 0,-1-1 0,0 1 0,-1 0 0,0-1 0,0 1 0,0 0 0,-1 1 0,0-1 0,-1 0 0,-4-6 0,4 8 20,-1 0 0,0 1 0,-1-1 1,1 1-1,-1 0 0,0 0 0,0 1 0,0 0 0,0 0 0,0 0 0,-1 1 0,1 0 0,-1 0 0,0 1 0,0-1 0,-9 1 1,-5-1-363,0 2 1,0 0 0,0 2-1,-21 3 1,-16 6-6485</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5:42.499"/>
    </inkml:context>
    <inkml:brush xml:id="br0">
      <inkml:brushProperty name="width" value="0.05" units="cm"/>
      <inkml:brushProperty name="height" value="0.05" units="cm"/>
    </inkml:brush>
  </inkml:definitions>
  <inkml:trace contextRef="#ctx0" brushRef="#br0">202 66 24575,'0'-5'0,"0"1"0,0-1 0,-1 1 0,1-1 0,-1 1 0,0-1 0,0 1 0,0 0 0,-2-5 0,2 7 0,0 1 0,0 0 0,-1 0 0,1 0 0,0-1 0,0 1 0,0 0 0,-1 1 0,1-1 0,-1 0 0,1 0 0,0 1 0,-1-1 0,1 0 0,-1 1 0,0 0 0,1-1 0,-1 1 0,1 0 0,-1 0 0,0 0 0,1 0 0,-1 0 0,1 0 0,-1 0 0,0 0 0,1 1 0,-4 0 0,-5 2 0,1 0 0,-1 0 0,1 1 0,-1 0 0,1 1 0,0 0 0,-12 8 0,16-9 0,-1 0 0,1 1 0,0-1 0,0 1 0,0 0 0,1 0 0,-1 1 0,1-1 0,1 1 0,-1 0 0,-5 12 0,9-15 0,-1 1 0,1-1 0,0 0 0,0 0 0,0 0 0,0 0 0,0 0 0,1 1 0,0-1 0,-1 0 0,1 0 0,0 0 0,0 0 0,1-1 0,-1 1 0,1 0 0,-1 0 0,1-1 0,0 1 0,0-1 0,0 1 0,3 1 0,6 7 0,0 0 0,27 18 0,-36-28 0,38 28 0,-16-13 0,-1 0 0,37 36 0,-58-51 0,0 1 0,-1-1 0,0 1 0,1 0 0,-1 0 0,0-1 0,0 1 0,0 0 0,0 0 0,0 0 0,0 0 0,-1 0 0,1 0 0,-1 0 0,1 0 0,-1 0 0,0 1 0,0-1 0,0 0 0,0 0 0,0 0 0,-1 3 0,0-2 0,0 1 0,-1-1 0,1 0 0,-1 1 0,0-1 0,0 0 0,0 0 0,-1 0 0,1-1 0,-1 1 0,-5 4 0,-4 2 0,0 0 0,-1-1 0,0-1 0,0 0 0,-18 7 0,21-11 86,0 1-1,0-1 0,-16 2 1,23-4-164,1-1 0,-1 0 1,1 0-1,0 0 1,-1 0-1,1 0 1,-1 0-1,1 0 0,-1-1 1,1 1-1,0-1 1,-1 0-1,1 0 1,0 0-1,0 0 0,-1 0 1,1 0-1,0-1 1,0 1-1,0-1 1,-1-1-1,-4-8-6748</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5:42.901"/>
    </inkml:context>
    <inkml:brush xml:id="br0">
      <inkml:brushProperty name="width" value="0.05" units="cm"/>
      <inkml:brushProperty name="height" value="0.05" units="cm"/>
    </inkml:brush>
  </inkml:definitions>
  <inkml:trace contextRef="#ctx0" brushRef="#br0">1 154 24575,'8'0'0,"-1"-1"0,-1 1 0,1 1 0,0-1 0,-1 1 0,1 0 0,7 2 0,-12-2 0,-1 0 0,1-1 0,-1 1 0,0 0 0,1 0 0,-1 0 0,0 0 0,0 0 0,1 0 0,-1 0 0,0 0 0,0 1 0,0-1 0,0 0 0,-1 1 0,1-1 0,0 0 0,-1 1 0,1-1 0,0 1 0,-1-1 0,0 1 0,1-1 0,-1 1 0,0 0 0,0-1 0,0 1 0,0-1 0,0 1 0,0-1 0,-1 4 0,-34 204 0,29-192 0,3-15 0,3-12 0,9-32 0,2 1 0,1 0 0,2 0 0,2 1 0,2 1 0,28-45 0,-38 70 0,1 1 0,17-18 0,-24 28 0,1 0 0,-1 0 0,1 0 0,0 1 0,0-1 0,0 1 0,0 0 0,1 0 0,-1 0 0,1 0 0,-1 1 0,1 0 0,-1-1 0,1 1 0,0 0 0,5 0 0,-7 1 0,0 1 0,0-1 0,0 1 0,1 0 0,-1-1 0,0 1 0,0 0 0,-1 0 0,1 1 0,0-1 0,0 0 0,0 1 0,-1-1 0,1 1 0,-1-1 0,1 1 0,-1 0 0,0-1 0,1 1 0,-1 0 0,0 0 0,1 4 0,3 5 0,0 0 0,4 21 0,-8-30 0,13 55-682,15 119-1,-27-145-6143</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5:43.464"/>
    </inkml:context>
    <inkml:brush xml:id="br0">
      <inkml:brushProperty name="width" value="0.05" units="cm"/>
      <inkml:brushProperty name="height" value="0.05" units="cm"/>
    </inkml:brush>
  </inkml:definitions>
  <inkml:trace contextRef="#ctx0" brushRef="#br0">1 410 24575,'0'-4'0,"1"0"0,-1 0 0,1 0 0,0 0 0,1 0 0,-1 0 0,0 1 0,1-1 0,0 0 0,0 1 0,0 0 0,0-1 0,1 1 0,-1 0 0,1 0 0,0 0 0,0 1 0,0-1 0,5-3 0,8-4 0,0 0 0,32-14 0,-35 18 0,45-18 0,110-29 0,-3 1 0,-100 18 0,-64 34 0,-1 0 0,1 0 0,-1 0 0,1 0 0,0 0 0,-1 0 0,1 0 0,-1 0 0,1 0 0,-1 0 0,1 0 0,0 0 0,-1 1 0,1-1 0,-1 0 0,1 0 0,-1 1 0,1-1 0,-1 0 0,1 1 0,-1-1 0,0 0 0,1 1 0,-1-1 0,1 1 0,-1-1 0,0 1 0,1-1 0,-1 1 0,0-1 0,0 1 0,1-1 0,-1 1 0,0-1 0,0 1 0,0 0 0,0-1 0,0 1 0,1 0 0,4 29 0,-5-25 0,1-2 0,41 286 0,-41-284 0,5 29 0,-4-28 0,-2-20 0,-7-55 0,-6-118 0,14 165 0,0 1 0,1-1 0,1 1 0,1-1 0,1 1 0,12-31 0,-16 48 0,0 0 0,1 1 0,0 0 0,0-1 0,0 1 0,0 0 0,0 0 0,1 0 0,0 0 0,-1 0 0,1 1 0,0-1 0,0 1 0,0 0 0,1 0 0,-1 0 0,0 0 0,1 0 0,5-1 0,-5 2 0,0 1 0,0-1 0,0 1 0,0 0 0,1 0 0,-1 0 0,0 0 0,0 1 0,0 0 0,0-1 0,0 2 0,0-1 0,0 0 0,0 1 0,0 0 0,0 0 0,6 4 0,-6-3 0,0-1 0,0 1 0,-1 1 0,1-1 0,0 0 0,-1 1 0,0 0 0,0 0 0,0 0 0,0 0 0,-1 0 0,0 0 0,0 1 0,0-1 0,0 1 0,-1 0 0,1 0 0,-1-1 0,0 1 0,-1 0 0,1 0 0,-1 5 0,0-4 0,-1 0 0,0 0 0,0 0 0,-1-1 0,0 1 0,1 0 0,-2-1 0,1 0 0,-1 1 0,0-1 0,0 0 0,0 0 0,-1 0 0,1-1 0,-1 1 0,-1-1 0,1 0 0,-5 3 0,-19 13-1365,1-4-5461</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5:43.921"/>
    </inkml:context>
    <inkml:brush xml:id="br0">
      <inkml:brushProperty name="width" value="0.05" units="cm"/>
      <inkml:brushProperty name="height" value="0.05" units="cm"/>
    </inkml:brush>
  </inkml:definitions>
  <inkml:trace contextRef="#ctx0" brushRef="#br0">238 40 24575,'0'-1'0,"0"-1"0,0 0 0,0 1 0,0-1 0,0 1 0,0-1 0,-1 0 0,1 1 0,-1-1 0,1 1 0,-1-1 0,0 1 0,1-1 0,-1 1 0,0 0 0,0-1 0,0 1 0,0 0 0,0 0 0,0-1 0,0 1 0,-1 0 0,1 0 0,0 0 0,-1 1 0,1-1 0,-2-1 0,1 2 0,0-1 0,0 1 0,0 0 0,0-1 0,0 1 0,-1 0 0,1 0 0,0 1 0,0-1 0,0 0 0,0 1 0,0-1 0,0 1 0,0 0 0,0-1 0,0 1 0,0 0 0,0 0 0,1 0 0,-4 3 0,-9 7 0,-1 1 0,1 0 0,1 2 0,1-1 0,0 2 0,0 0 0,1 0 0,1 1 0,1 0 0,0 0 0,1 1 0,1 0 0,1 1 0,0 0 0,1 0 0,-2 21 0,6-31 0,1-1 0,1 1 0,-1-1 0,1 1 0,1-1 0,-1 0 0,1 1 0,1-1 0,-1 0 0,1 0 0,0 0 0,1-1 0,0 1 0,0-1 0,0 0 0,1 0 0,-1 0 0,2-1 0,-1 1 0,0-1 0,1-1 0,0 1 0,0-1 0,10 5 0,-10-5 0,0 0 0,1-1 0,-1 0 0,1-1 0,0 0 0,0 0 0,-1 0 0,1 0 0,1-1 0,-1-1 0,0 1 0,0-1 0,0 0 0,0-1 0,0 1 0,1-2 0,-1 1 0,0-1 0,-1 0 0,1 0 0,0-1 0,-1 0 0,1 0 0,-1 0 0,10-8 0,-11 7 0,-1-1 0,1 0 0,-1 0 0,0-1 0,-1 1 0,1-1 0,-1 0 0,0 0 0,-1 0 0,1 0 0,-1 0 0,-1 0 0,1-1 0,-1 1 0,0-1 0,0 0 0,-1 1 0,0-1 0,0 1 0,0-1 0,-1 0 0,-2-7 0,2 6 0,-1 0 0,0 0 0,0-1 0,-1 1 0,0 1 0,0-1 0,-1 0 0,0 1 0,0 0 0,-1 0 0,0 0 0,0 0 0,0 1 0,-1 0 0,0 0 0,-1 0 0,-6-4 0,10 8 0,0 1 0,0-1 0,0 1 0,0 0 0,0 0 0,0 0 0,0 0 0,0 0 0,0 1 0,0-1 0,0 1 0,-1 0 0,1 0 0,0 0 0,0 1 0,0-1 0,-1 1 0,1-1 0,0 1 0,0 0 0,0 0 0,0 1 0,0-1 0,1 1 0,-1-1 0,0 1 0,1 0 0,-1 0 0,1 0 0,-1 0 0,1 0 0,0 1 0,0-1 0,-2 4 0,-3 3 0,1 1 0,0-1 0,1 1 0,0 0 0,1 0 0,0 1 0,0-1 0,-3 20 0,3 7-1365,4-4-5461</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5:44.871"/>
    </inkml:context>
    <inkml:brush xml:id="br0">
      <inkml:brushProperty name="width" value="0.05" units="cm"/>
      <inkml:brushProperty name="height" value="0.05" units="cm"/>
    </inkml:brush>
  </inkml:definitions>
  <inkml:trace contextRef="#ctx0" brushRef="#br0">122 39 24575,'-1'-1'0,"1"0"0,0 0 0,0 1 0,-1-1 0,1 0 0,0 1 0,-1-1 0,1 1 0,-1-1 0,1 0 0,-1 1 0,1-1 0,-1 1 0,1-1 0,-1 1 0,0 0 0,1-1 0,-1 1 0,1-1 0,-1 1 0,0 0 0,0 0 0,1-1 0,-1 1 0,0 0 0,1 0 0,-1 0 0,0 0 0,0 0 0,1 0 0,-1 0 0,0 0 0,0 0 0,0 0 0,-27 4 0,24-3 0,0 1 0,1 0 0,-1-1 0,1 1 0,0 1 0,-1-1 0,1 0 0,0 1 0,0-1 0,1 1 0,-1 0 0,1 0 0,-4 5 0,2-2 0,1 0 0,0 1 0,1-1 0,-1 1 0,1-1 0,0 1 0,-1 8 0,1 1 0,1 0 0,0 1 0,2-1 0,-1 0 0,6 29 0,-3-32 0,0-1 0,1 1 0,0-1 0,0 0 0,8 12 0,-10-19 0,1-1 0,-1 0 0,1 0 0,-1-1 0,1 1 0,0 0 0,1-1 0,-1 0 0,1 0 0,-1 0 0,1 0 0,0 0 0,0-1 0,0 0 0,0 0 0,1 0 0,4 2 0,-7-4 0,-1 0 0,1 1 0,-1-1 0,1 0 0,0 0 0,-1 0 0,1 0 0,-1 0 0,1-1 0,-1 1 0,1 0 0,0-1 0,-1 1 0,0-1 0,1 0 0,-1 1 0,1-1 0,-1 0 0,2-1 0,-1 0 0,1 0 0,-1-1 0,0 1 0,0-1 0,0 1 0,0-1 0,-1 0 0,1 0 0,1-3 0,0-3 0,0 0 0,-1 0 0,1 0 0,-2 0 0,2-16 0,-3 11 0,-1 0 0,-1 1 0,0-1 0,-1 1 0,0-1 0,-1 1 0,-1 0 0,0 0 0,-1 0 0,0 1 0,0 0 0,-2 0 0,0 1 0,-9-11 0,17 21 0,-1 1 0,1 0 0,0 0 0,-1-1 0,1 1 0,0 0 0,-1 0 0,1-1 0,0 1 0,-1 0 0,1-1 0,0 1 0,0-1 0,0 1 0,-1 0 0,1-1 0,0 1 0,0-1 0,0 1 0,0-1 0,0 1 0,0 0 0,0-1 0,0 1 0,0-1 0,0 1 0,0-1 0,0 1 0,0-1 0,0 1 0,0 0 0,0-1 0,0 1 0,0-1 0,1 1 0,-1 0 0,0-1 0,0 1 0,1-1 0,-1 1 0,0 0 0,0-1 0,1 1 0,-1 0 0,0 0 0,1-1 0,-1 1 0,1 0 0,-1 0 0,0-1 0,1 1 0,-1 0 0,1 0 0,-1 0 0,0 0 0,1 0 0,-1-1 0,1 1 0,-1 0 0,1 0 0,-1 0 0,1 0 0,-1 0 0,0 0 0,1 1 0,40 0 0,-29 0 0,16-1 0,26 1 0,-51-1 0,1 0 0,-1 1 0,0-1 0,1 1 0,-1 0 0,0 0 0,0 0 0,1 1 0,-1-1 0,0 1 0,4 3 0,-4-2 0,-1-1 0,-1 1 0,1 0 0,0 0 0,-1 0 0,0 0 0,1 0 0,-1 1 0,0-1 0,-1 0 0,1 1 0,-1-1 0,1 0 0,-1 1 0,0-1 0,-1 6 0,1-4 0,0 0 0,1 0 0,-1 0 0,1 0 0,0 0 0,0-1 0,2 7 0,-1-7 0,0-1 0,-1 0 0,1 1 0,0-1 0,1 0 0,-1 0 0,1-1 0,-1 1 0,1 0 0,0-1 0,0 1 0,0-1 0,0 0 0,0 0 0,0 0 0,1-1 0,-1 1 0,1-1 0,-1 0 0,1 0 0,0 0 0,-1 0 0,1 0 0,4-1 0,-3 0 0,0 0 0,0-1 0,0 0 0,-1 0 0,1 0 0,0 0 0,-1-1 0,1 0 0,-1 0 0,0 0 0,1 0 0,-1-1 0,0 0 0,0 0 0,-1 0 0,1 0 0,-1 0 0,5-6 0,0-2 0,-2 0 0,1-1 0,-1 1 0,-1-1 0,0 0 0,-1-1 0,5-19 0,5-14 0,-14 45 0,0 0 0,1 0 0,-1 0 0,1 0 0,-1 0 0,0 0 0,0 0 0,0 0 0,0-1 0,0 1 0,0 0 0,0 0 0,0 0 0,0 0 0,0 0 0,-1 0 0,1-1 0,0 1 0,-1 0 0,1 0 0,-1 0 0,1 0 0,-1 0 0,-1-1 0,1 1 0,-1-1 0,0 1 0,0 0 0,1 0 0,-1 0 0,0 0 0,0 0 0,0 1 0,0-1 0,0 0 0,0 1 0,-3-1 0,-7 0 0,0 1 0,0 0 0,-20 3 0,30-3 0,-1 0-136,-1 1-1,1 0 1,-1-1-1,1 1 1,-1 1-1,1-1 1,0 0-1,-1 1 0,-4 3 1,0 2-6690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5:46.865"/>
    </inkml:context>
    <inkml:brush xml:id="br0">
      <inkml:brushProperty name="width" value="0.05" units="cm"/>
      <inkml:brushProperty name="height" value="0.05" units="cm"/>
    </inkml:brush>
  </inkml:definitions>
  <inkml:trace contextRef="#ctx0" brushRef="#br0">55 252 24575,'0'0'0,"0"0"0,0-1 0,1 1 0,-1 0 0,0 0 0,0 0 0,0 0 0,1-1 0,-1 1 0,0 0 0,0 0 0,0 0 0,1 0 0,-1 0 0,0-1 0,0 1 0,1 0 0,-1 0 0,0 0 0,0 0 0,1 0 0,-1 0 0,0 0 0,0 0 0,1 0 0,-1 0 0,0 0 0,0 0 0,1 0 0,-1 0 0,0 0 0,0 1 0,1-1 0,-1 0 0,0 0 0,0 0 0,1 0 0,4 11 0,-2 16 0,-7 23 0,-14 71 0,6-54 0,12-63 0,-7 26 0,7-29 0,0 1 0,-1-1 0,1 1 0,-1-1 0,1 1 0,-1-1 0,0 1 0,0-1 0,0 0 0,0 0 0,0 1 0,0-1 0,0 0 0,0 0 0,-2 1 0,3-2 0,-1 0 0,1 0 0,0 0 0,-1 0 0,1 0 0,-1 0 0,1 0 0,0 0 0,-1 0 0,1 0 0,0 0 0,-1-1 0,1 1 0,0 0 0,-1 0 0,1 0 0,0-1 0,0 1 0,-1 0 0,1 0 0,0-1 0,0 1 0,-1 0 0,1 0 0,0-1 0,0 1 0,0 0 0,-1-1 0,1 1 0,0-1 0,0 1 0,0 0 0,0-1 0,0 1 0,0 0 0,0-1 0,0 1 0,0 0 0,0-1 0,-3-19 0,3 19 0,-3-43 0,2-1 0,2 0 0,1 1 0,3-1 0,2 1 0,1 0 0,3 1 0,24-64 0,-31 97 0,0-1 0,1 1 0,1 0 0,12-17 0,-17 26 0,0-1 0,0 0 0,1 1 0,-1-1 0,0 1 0,1 0 0,-1-1 0,1 1 0,-1 0 0,1 0 0,0 0 0,-1 0 0,1 0 0,0 0 0,0 0 0,0 1 0,0-1 0,0 1 0,0-1 0,-1 1 0,1 0 0,0 0 0,0 0 0,0 0 0,0 0 0,0 0 0,0 1 0,0-1 0,0 0 0,0 1 0,0 0 0,0-1 0,-1 1 0,1 0 0,3 2 0,3 3 0,0 1 0,0 1 0,-1-1 0,0 1 0,0 1 0,-1-1 0,0 1 0,-1 0 0,8 16 0,3 13 0,13 42 0,-26-73 0,11 37-455,-2 0 0,12 87 0,-22-102-6371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5:47.405"/>
    </inkml:context>
    <inkml:brush xml:id="br0">
      <inkml:brushProperty name="width" value="0.05" units="cm"/>
      <inkml:brushProperty name="height" value="0.05" units="cm"/>
    </inkml:brush>
  </inkml:definitions>
  <inkml:trace contextRef="#ctx0" brushRef="#br0">0 62 24575,'1'-2'0,"-1"1"0,0-1 0,1 1 0,-1 0 0,0-1 0,1 1 0,0 0 0,-1 0 0,1-1 0,0 1 0,0 0 0,0 0 0,-1 0 0,1 0 0,0 0 0,1 0 0,-1 0 0,0 0 0,0 1 0,0-1 0,0 0 0,1 1 0,-1-1 0,0 0 0,1 1 0,1-1 0,4-1 0,0 0 0,0 1 0,-1 0 0,9-1 0,-6 2 0,8-2 0,-1 1 0,0 1 0,1 1 0,25 4 0,-38-4 0,0-1 0,-1 1 0,1 0 0,-1 1 0,1-1 0,-1 1 0,1 0 0,-1 0 0,0 0 0,0 0 0,0 0 0,0 0 0,0 1 0,-1 0 0,1 0 0,-1-1 0,1 1 0,-1 1 0,0-1 0,0 0 0,-1 0 0,1 1 0,-1-1 0,1 1 0,0 6 0,49 272 0,-36-215 0,-12-131 0,-4 3 0,1-81 0,2 125 0,0 1 0,0 0 0,2 0 0,0 0 0,0 0 0,11-22 0,-14 35 0,1 1 0,-1-1 0,1 0 0,-1 0 0,1 1 0,0-1 0,0 1 0,0 0 0,0-1 0,1 1 0,-1 0 0,1 0 0,-1 1 0,1-1 0,-1 0 0,1 1 0,0 0 0,5-2 0,-5 2 0,-1 1 0,1 0 0,0 0 0,-1 0 0,1 0 0,0 1 0,-1-1 0,1 1 0,0-1 0,-1 1 0,1 0 0,-1 0 0,1 0 0,-1 1 0,0-1 0,1 1 0,-1-1 0,0 1 0,0-1 0,0 1 0,3 4 0,0-1 19,-1 1 0,0 0 0,0 0 0,0 1 0,-1-1 0,0 1 0,0-1 0,-1 1 0,0 0 0,0 0 0,0 0 0,-1 0 0,0 1 0,-1-1 0,1 0 0,-1 0 0,-2 13 0,1-13-105,1-1 1,-1 1 0,-1-1-1,1 0 1,-1 1 0,-1-1-1,1 0 1,-1 0 0,0 0-1,0-1 1,0 1 0,-1-1-1,0 0 1,0 0 0,-1 0-1,1 0 1,-1-1 0,0 0-1,-10 7 1,0-4-6741</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5:47.841"/>
    </inkml:context>
    <inkml:brush xml:id="br0">
      <inkml:brushProperty name="width" value="0.05" units="cm"/>
      <inkml:brushProperty name="height" value="0.05" units="cm"/>
    </inkml:brush>
  </inkml:definitions>
  <inkml:trace contextRef="#ctx0" brushRef="#br0">0 162 24575,'3'-1'0,"0"1"0,0 0 0,0 1 0,0-1 0,0 0 0,0 1 0,0 0 0,0 0 0,0 0 0,-1 0 0,1 0 0,0 0 0,-1 1 0,4 2 0,-3-2 0,-1 1 0,1 0 0,-1 0 0,0 0 0,0 0 0,0 1 0,0-1 0,0 0 0,-1 1 0,0-1 0,2 5 0,12 41 0,30 110 0,-45-154 0,1 0 0,-1-1 0,0 1 0,0 0 0,-1 8 0,1-12 0,0 0 0,0-1 0,-1 1 0,1-1 0,0 1 0,0-1 0,0 1 0,-1-1 0,1 1 0,0-1 0,0 1 0,-1-1 0,1 1 0,0-1 0,-1 0 0,1 1 0,-1-1 0,1 1 0,0-1 0,-1 0 0,1 1 0,-2-1 0,1 0 0,0 0 0,1 0 0,-1 0 0,0 0 0,0-1 0,0 1 0,0 0 0,1-1 0,-1 1 0,0 0 0,0-1 0,1 1 0,-1-1 0,0 1 0,0-1 0,1 0 0,-1 1 0,1-1 0,-1 0 0,0 0 0,-4-6 0,1 1 0,0 0 0,0-1 0,0 0 0,1 0 0,0 0 0,-4-15 0,1-2 0,-3-29 0,5 23 0,1-1 0,2-60 0,2 80 0,0 0 0,1 0 0,0 0 0,1 0 0,0 0 0,0 0 0,1 1 0,1 0 0,0 0 0,0 0 0,11-14 0,-15 22 0,0 0 0,1 0 0,-1 1 0,0-1 0,1 0 0,0 1 0,-1 0 0,1-1 0,0 1 0,0 0 0,-1 0 0,1 0 0,0 0 0,0 0 0,0 0 0,0 0 0,1 1 0,-1-1 0,0 1 0,0 0 0,0-1 0,0 1 0,1 0 0,-1 0 0,0 0 0,0 1 0,0-1 0,0 1 0,4 0 0,-2 1 0,-1 0 0,0 0 0,1 1 0,-1-1 0,0 1 0,-1-1 0,1 1 0,0 0 0,-1 0 0,1 0 0,-1 0 0,0 1 0,0-1 0,0 0 0,-1 1 0,2 4 0,0-1-50,-1 0-1,0 0 1,-1 0-1,1 0 0,-1 0 1,-1 1-1,1-1 1,-1 0-1,-1 0 1,1 1-1,-1-1 0,-1 0 1,1 0-1,-1 0 1,0 0-1,-1 0 1,1-1-1,-1 1 0,-1-1 1,1 1-1,-1-1 1,0 0-1,-1 0 1,0-1-1,1 0 1,-9 8-1,-3-1-6775</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5:48.207"/>
    </inkml:context>
    <inkml:brush xml:id="br0">
      <inkml:brushProperty name="width" value="0.05" units="cm"/>
      <inkml:brushProperty name="height" value="0.05" units="cm"/>
    </inkml:brush>
  </inkml:definitions>
  <inkml:trace contextRef="#ctx0" brushRef="#br0">1 25 24575,'16'-10'0,"-14"8"0,1 1 0,0-1 0,0 0 0,0 1 0,1-1 0,-1 1 0,0 0 0,6-1 0,-8 2 0,0 0 0,1 0 0,-1 1 0,1-1 0,-1 0 0,0 1 0,1-1 0,-1 1 0,0-1 0,0 1 0,0 0 0,1-1 0,-1 1 0,0 0 0,0 0 0,0 0 0,0 0 0,0 0 0,0 0 0,0 0 0,-1 0 0,1 1 0,0-1 0,-1 0 0,1 0 0,0 3 0,11 24 0,-2 0 0,-1 1 0,-1 0 0,-2 1 0,5 42 0,-8-31-1365,-3-25-5461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36.457"/>
    </inkml:context>
    <inkml:brush xml:id="br0">
      <inkml:brushProperty name="width" value="0.05" units="cm"/>
      <inkml:brushProperty name="height" value="0.05" units="cm"/>
    </inkml:brush>
  </inkml:definitions>
  <inkml:trace contextRef="#ctx0" brushRef="#br0">34 315 24575,'-1'-14'0,"1"-18"0,0 31 0,0-1 0,0 1 0,0-1 0,0 1 0,0-1 0,1 1 0,-1-1 0,1 1 0,-1-1 0,1 1 0,-1 0 0,1-1 0,0 1 0,0 0 0,1-2 0,-2 3 0,1 0 0,-1 0 0,1 0 0,-1 0 0,1-1 0,-1 1 0,1 0 0,-1 0 0,1 0 0,-1 0 0,1 1 0,-1-1 0,1 0 0,-1 0 0,0 0 0,1 0 0,-1 0 0,1 1 0,-1-1 0,1 0 0,-1 0 0,1 1 0,-1-1 0,0 0 0,1 1 0,-1-1 0,0 0 0,1 1 0,-1-1 0,0 0 0,0 1 0,1-1 0,-1 1 0,11 16 0,-11-16 0,19 36 0,-2 0 0,-2 2 0,-2 0 0,-1 1 0,-2 0 0,6 58 0,-13-75-1365,-2-5-5461</inkml:trace>
  <inkml:trace contextRef="#ctx0" brushRef="#br0" timeOffset="1">34 59 24575,'-3'-3'0,"-4"-7"0,-1-4 0,-1 0 0,3 2 0,5 7 0,7 6 0,4 6 0,4 6 0,2 2 0,2 2 0,-3-2-8191</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5:48.537"/>
    </inkml:context>
    <inkml:brush xml:id="br0">
      <inkml:brushProperty name="width" value="0.05" units="cm"/>
      <inkml:brushProperty name="height" value="0.05" units="cm"/>
    </inkml:brush>
  </inkml:definitions>
  <inkml:trace contextRef="#ctx0" brushRef="#br0">0 176 24575,'30'6'0,"-27"-4"0,1-1 0,0 0 0,0 0 0,0-1 0,0 1 0,0-1 0,5 0 0,1-1 0,0-1 0,0 0 0,0 0 0,-1-1 0,1 0 0,-1-1 0,0 0 0,0-1 0,12-7 0,-16 9 0,0-1 0,0 0 0,-1 0 0,1 0 0,-1 0 0,0 0 0,0-1 0,-1 0 0,1 0 0,-1 0 0,0 0 0,0 0 0,-1-1 0,0 1 0,0-1 0,0 0 0,1-7 0,-3 11 0,1 1 0,-1-1 0,0 0 0,0 0 0,0 1 0,0-1 0,-1 0 0,1 0 0,0 1 0,-1-1 0,1 0 0,-1 1 0,1-1 0,-1 0 0,0 1 0,0-1 0,0 1 0,0-1 0,0 1 0,-2-3 0,0 2 0,1 0 0,-1 0 0,0 1 0,1-1 0,-1 1 0,0 0 0,0-1 0,0 1 0,0 0 0,-6 0 0,-1-1 0,-1 1 0,1 1 0,-1 0 0,1 0 0,-1 1 0,-12 3 0,18-3 0,0 0 0,0 1 0,-1 0 0,1 0 0,1 0 0,-1 0 0,0 1 0,0 0 0,1 0 0,0 0 0,-1 0 0,1 1 0,1 0 0,-1 0 0,0 0 0,1 0 0,-4 6 0,5-6 0,0 0 0,0 0 0,1 1 0,-1-1 0,1 0 0,0 1 0,0-1 0,0 1 0,1 0 0,0-1 0,0 1 0,0-1 0,0 1 0,1-1 0,-1 1 0,1-1 0,0 1 0,1-1 0,-1 1 0,3 4 0,1 0 23,0 0 0,0 0 0,1-1-1,0 0 1,1 0 0,-1-1 0,2 0-1,-1 0 1,1 0 0,0-1 0,0 0-1,0-1 1,1 0 0,16 7 0,-17-8-118,0-1 0,0-1 0,0 1 0,0-1 1,1-1-1,-1 1 0,1-1 0,-1-1 0,1 0 0,-1 0 1,1-1-1,-1 1 0,1-2 0,-1 0 0,0 0 1,1 0-1,11-6 0,6-6-6731</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5:49.750"/>
    </inkml:context>
    <inkml:brush xml:id="br0">
      <inkml:brushProperty name="width" value="0.05" units="cm"/>
      <inkml:brushProperty name="height" value="0.05" units="cm"/>
    </inkml:brush>
  </inkml:definitions>
  <inkml:trace contextRef="#ctx0" brushRef="#br0">101 16 24575,'-2'0'0,"1"-1"0,0 1 0,-1 0 0,1-1 0,0 1 0,0-1 0,-1 0 0,1 1 0,0-1 0,0 0 0,0 0 0,-2-1 0,-8-4 0,10 6 0,1 1 0,-1-1 0,1 1 0,-1-1 0,1 1 0,-1-1 0,1 1 0,0 0 0,-1-1 0,1 1 0,0-1 0,-1 1 0,1 0 0,0-1 0,0 1 0,0 0 0,-1 0 0,1-1 0,0 1 0,0 0 0,0-1 0,0 1 0,0 0 0,1 0 0,-8 44 0,-22 83 0,3-17 0,26-110 0,-4 32 0,4-33 0,0 1 0,0-1 0,0 1 0,1-1 0,-1 1 0,0-1 0,0 1 0,0-1 0,0 1 0,0-1 0,1 1 0,-1-1 0,0 0 0,0 1 0,1-1 0,-1 1 0,0-1 0,1 0 0,-1 1 0,0-1 0,1 0 0,0 1 0,-1-1 0,1 0 0,0 0 0,0 0 0,-1 0 0,1 0 0,0 0 0,0 0 0,-1-1 0,1 1 0,0 0 0,0 0 0,-1-1 0,1 1 0,0 0 0,-1-1 0,1 1 0,0-1 0,-1 1 0,2-2 0,20-16 0,20-23 0,-23 22 0,1 0 0,28-20 0,-42 35 0,0 0 0,0 0 0,0 1 0,0 0 0,1 0 0,0 0 0,-1 1 0,1 0 0,0 1 0,0-1 0,0 1 0,0 1 0,11-1 0,-15 2 0,0-1 0,1 0 0,-1 1 0,0 0 0,0 0 0,0 0 0,1 0 0,-1 0 0,0 1 0,0-1 0,-1 1 0,1 0 0,0 0 0,-1 0 0,1 0 0,3 4 0,-3-2 0,0 0 0,0 0 0,-1 0 0,0 0 0,0 0 0,0 1 0,0-1 0,0 1 0,-1 0 0,1 7 0,0-4 0,-1 1 0,-1 0 0,0 0 0,0 0 0,-1 0 0,0-1 0,0 1 0,-1 0 0,0-1 0,-1 1 0,0-1 0,-4 10 0,1-8-195,-1 1 0,0-1 0,-1-1 0,0 1 0,0-1 0,-15 12 0,-2-1-6631</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5:50.595"/>
    </inkml:context>
    <inkml:brush xml:id="br0">
      <inkml:brushProperty name="width" value="0.05" units="cm"/>
      <inkml:brushProperty name="height" value="0.05" units="cm"/>
    </inkml:brush>
  </inkml:definitions>
  <inkml:trace contextRef="#ctx0" brushRef="#br0">0 160 24575,'3'-5'0,"-1"1"0,1 0 0,-1 0 0,1 0 0,0 0 0,0 0 0,1 1 0,-1-1 0,1 1 0,0 0 0,0 0 0,0 0 0,0 1 0,0 0 0,1-1 0,7-2 0,-4 3 0,-1 0 0,1 1 0,0 0 0,-1 0 0,1 0 0,0 1 0,0 0 0,-1 1 0,15 2 0,14 3 0,1-2 0,0-1 0,-1-1 0,1-2 0,0-2 0,0-2 0,41-8 0,-77 11 0,1 1 0,-1 0 0,0-1 0,1 1 0,-1 0 0,1 0 0,-1 0 0,1 0 0,-1 0 0,1 0 0,1 1 0,-3-1 0,1 1 0,-1-1 0,1 0 0,-1 0 0,0 0 0,1 1 0,-1-1 0,0 0 0,1 1 0,-1-1 0,0 0 0,0 1 0,1-1 0,-1 0 0,0 1 0,0-1 0,1 1 0,-1-1 0,0 0 0,0 1 0,0-1 0,0 1 0,0-1 0,0 1 0,0 3 0,0-1 0,-1 1 0,1 0 0,-1-1 0,0 1 0,0-1 0,-2 4 0,-2 6 0,1 0 0,-3 8 0,1 0 0,-5 37 0,10-53 0,1 0 0,0 0 0,-1-1 0,2 1 0,-1 0 0,0 0 0,1-1 0,0 1 0,0 0 0,0-1 0,1 1 0,0-1 0,-1 1 0,1-1 0,1 0 0,-1 0 0,1 0 0,5 6 0,-7-8 0,1 0 0,0-1 0,0 1 0,0-1 0,0 0 0,1 1 0,-1-1 0,0 0 0,1 0 0,-1 0 0,0-1 0,1 1 0,-1-1 0,1 1 0,-1-1 0,5 0 0,-2 0 0,-1 0 0,1-1 0,-1 0 0,0 0 0,1 0 0,-1-1 0,0 0 0,8-4 0,-4 2 0,0-2 0,0 1 0,-1-1 0,0 0 0,0-1 0,0 1 0,-1-1 0,8-12 0,-9 12 0,-1-1 0,0-1 0,0 1 0,-1 0 0,0-1 0,0 0 0,-1 0 0,0 0 0,-1 0 0,0 0 0,0 0 0,-1 0 0,0 0 0,0 0 0,-1 0 0,-1 0 0,1 0 0,-1 0 0,-1 0 0,0 1 0,0-1 0,-1 1 0,0 0 0,0-1 0,-1 2 0,0-1 0,0 1 0,-11-12 0,18 18 0,8 3 0,19 6 0,-22-6 0,18 6 0,1 0 0,-1 1 0,-1 2 0,42 24 0,-59-31 0,-1 1 0,1-1 0,-1 2 0,0-1 0,-1 1 0,0-1 0,1 1 0,-2 1 0,1-1 0,-1 1 0,0 0 0,0 0 0,-1 0 0,0 0 0,0 1 0,-1 0 0,0-1 0,0 1 0,-1 0 0,1 13 0,-3 8 0,0-23 0,1 0 0,-1 0 0,1 0 0,1 0 0,-1 0 0,1 0 0,1 7 0,-1-12 0,-1-1 0,0 1 0,1 0 0,-1 0 0,1 0 0,-1-1 0,1 1 0,-1 0 0,1-1 0,0 1 0,-1 0 0,1-1 0,0 1 0,-1-1 0,1 1 0,0-1 0,0 1 0,0-1 0,-1 0 0,1 1 0,0-1 0,0 0 0,0 0 0,0 0 0,0 1 0,-1-1 0,1 0 0,0 0 0,0 0 0,0 0 0,0-1 0,0 1 0,0 0 0,0 0 0,-1 0 0,1-1 0,0 1 0,0 0 0,0-1 0,-1 1 0,2-1 0,5-3 0,-1 0 0,0 1 0,11-10 0,-16 12 0,14-12 0,0 0 0,-1-1 0,0 0 0,-1-1 0,-1-1 0,12-20 0,-20 29 0,0 1 0,-1-1 0,0-1 0,-1 1 0,1 0 0,-1-1 0,-1 1 0,2-12 0,-3 15 0,0-1 0,0 0 0,0 1 0,-1-1 0,0 1 0,0-1 0,0 1 0,-1-1 0,1 1 0,-1 0 0,0 0 0,0 0 0,0 0 0,-1 0 0,-3-4 0,1 2 0,0 1 0,-1 0 0,0 1 0,0-1 0,0 1 0,0 0 0,-1 1 0,0-1 0,0 1 0,1 1 0,-2-1 0,1 1 0,0 0 0,-13-1 0,2 1 0,-1 0 0,1 2 0,-1 0 0,-33 4 0,37-1-455,-1 1 0,-22 8 0,9-1-6371</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5:51.497"/>
    </inkml:context>
    <inkml:brush xml:id="br0">
      <inkml:brushProperty name="width" value="0.05" units="cm"/>
      <inkml:brushProperty name="height" value="0.05" units="cm"/>
    </inkml:brush>
  </inkml:definitions>
  <inkml:trace contextRef="#ctx0" brushRef="#br0">29 126 24575,'-3'-3'0,"0"0"0,1-1 0,-1 1 0,1-1 0,-1 0 0,1 0 0,0 0 0,1 0 0,-1 0 0,1 0 0,-1 0 0,1 0 0,0-9 0,0 11 0,1 0 0,0 0 0,0 0 0,0 0 0,1 0 0,-1 0 0,0 0 0,1 0 0,0 0 0,-1 0 0,1 0 0,0 0 0,0 0 0,0 0 0,0 0 0,0 1 0,0-1 0,1 0 0,-1 1 0,1-1 0,-1 1 0,1-1 0,-1 1 0,1 0 0,0 0 0,0 0 0,0 0 0,-1 0 0,1 0 0,2 0 0,8-3 0,1 1 0,-1 1 0,1 0 0,-1 1 0,1 0 0,17 2 0,-3 1 0,50 10 0,-62-9 0,0 2 0,0 0 0,-1 0 0,0 2 0,0-1 0,-1 2 0,0 0 0,0 0 0,0 2 0,-1-1 0,-1 1 0,0 1 0,0 0 0,10 15 0,-14-17 0,-1 0 0,0 1 0,0-1 0,-1 1 0,-1 0 0,0 1 0,0-1 0,-1 1 0,0-1 0,-1 1 0,0 0 0,-1 0 0,0 0 0,0 0 0,-2 0 0,1 0 0,-1 0 0,-1 0 0,0 0 0,-5 15 0,-3-1 0,-2 0 0,-1 0 0,-2-1 0,0-1 0,-30 36 0,10-13 0,17-21 0,0-3 0,2 1 0,0 1 0,2 0 0,-14 32 0,25-50 0,1 0 0,0 0 0,0 0 0,0 0 0,1 0 0,0 1 0,1-1 0,-1 1 0,1-1 0,0 1 0,0-1 0,1 1 0,0-1 0,0 0 0,1 1 0,0-1 0,0 0 0,0 0 0,1 0 0,0 0 0,0-1 0,0 1 0,8 9 0,-1-4 0,0-2 0,0 1 0,1-1 0,1-1 0,-1 0 0,1 0 0,1-1 0,-1-1 0,1 0 0,0-1 0,0 0 0,16 2 0,13 3 0,0-3 0,70 4 0,-110-11 0,0 0 0,1 0 0,-1 0 0,0 1 0,0-1 0,0 1 0,0-1 0,0 1 0,0 0 0,0-1 0,0 1 0,2 2 0,-4-3 0,1 1 0,-1-1 0,0 0 0,0 1 0,1-1 0,-1 0 0,0 1 0,0-1 0,0 0 0,1 1 0,-1-1 0,0 1 0,0-1 0,0 1 0,0-1 0,0 0 0,0 1 0,0-1 0,0 1 0,0-1 0,0 0 0,0 1 0,-1 0 0,-8 15 0,-5-2 0,1 2 0,0 0 0,1 0 0,1 1 0,1 1 0,0 0 0,1 0 0,-9 31 0,11-22 0,1 0 0,2 0 0,1 0 0,1 1 0,2 0 0,0-1 0,2 1 0,1-1 0,7 31 0,11 23 0,51 130 0,-1-8 0,-67-189 0,0 1 0,-1 0 0,-1-1 0,0 1 0,0 22 0,-3-31 0,1 0 0,-1 0 0,0-1 0,0 1 0,0 0 0,-1-1 0,0 1 0,0-1 0,-1 1 0,0-1 0,1 0 0,-2 0 0,1 0 0,0-1 0,-1 1 0,-8 7 0,2-4 38,-1-1 0,1 0 0,-1 0 0,0-1 0,-1-1 0,1 0 0,-1-1 0,-18 5 0,-8 0-892,-53 4 1,15-5-5973</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6:08.716"/>
    </inkml:context>
    <inkml:brush xml:id="br0">
      <inkml:brushProperty name="width" value="0.05" units="cm"/>
      <inkml:brushProperty name="height" value="0.05" units="cm"/>
    </inkml:brush>
  </inkml:definitions>
  <inkml:trace contextRef="#ctx0" brushRef="#br0">0 0 24575,'1'2'0,"-1"0"0,0 0 0,1 0 0,0 0 0,-1 0 0,1 0 0,0 0 0,0 0 0,0-1 0,0 1 0,1 0 0,0 1 0,7 9 0,1 14 0,-1 1 0,-1-1 0,-1 1 0,-1 0 0,4 48 0,-2-17 0,5 27 0,3 0 0,29 84 0,-21-91-1365,-16-47-5461</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6:09.089"/>
    </inkml:context>
    <inkml:brush xml:id="br0">
      <inkml:brushProperty name="width" value="0.05" units="cm"/>
      <inkml:brushProperty name="height" value="0.05" units="cm"/>
    </inkml:brush>
  </inkml:definitions>
  <inkml:trace contextRef="#ctx0" brushRef="#br0">143 553 24575,'-10'-5'0,"0"-2"0,0 1 0,0-1 0,1 0 0,0-1 0,0 0 0,1-1 0,0 0 0,1 0 0,0 0 0,-11-19 0,14 20 0,0 1 0,0-1 0,1 0 0,0 0 0,1 0 0,0-1 0,0 1 0,0-1 0,1 1 0,1-1 0,-1 1 0,1-1 0,1 1 0,0-1 0,0 1 0,4-16 0,2 7 0,0 2 0,1-1 0,0 1 0,1 0 0,1 1 0,0 0 0,1 1 0,1 0 0,0 0 0,1 2 0,0-1 0,0 2 0,1-1 0,1 2 0,0 0 0,21-9 0,-12 7 0,1 1 0,0 1 0,0 2 0,1 0 0,0 1 0,0 2 0,0 1 0,0 1 0,1 1 0,27 3 0,-27 1 0,-1 2 0,0 0 0,0 2 0,-1 1 0,0 1 0,0 1 0,-1 1 0,0 1 0,-1 2 0,40 29 0,-48-31 0,-1 1 0,-1 0 0,0 0 0,0 2 0,-2-1 0,0 2 0,10 17 0,-15-21 0,0 0 0,-1 1 0,0 0 0,-1 0 0,0 0 0,-1 0 0,0 1 0,-2-1 0,1 1 0,-2 19 0,-1-17 0,-2 0 0,0 0 0,-1-1 0,0 1 0,-1-1 0,-1 0 0,-1 0 0,0 0 0,0-1 0,-2 0 0,0-1 0,-18 22 0,3-8 0,-1 0 0,-2-2 0,0-1 0,-47 32 0,48-39 0,-45 23 0,63-36 0,-1 0 0,1-1 0,0 0 0,-1 0 0,0-1 0,1 0 0,-1-1 0,0 0 0,0 0 0,-12-1 0,18 0-72,1-1 1,-1 1-1,0-1 0,1 0 0,-1 0 0,0 0 0,1 0 0,-1 0 1,1 0-1,-1-1 0,1 1 0,0-1 0,0 0 0,0 0 0,0 0 1,0 0-1,0 0 0,-3-4 0,-7-17-6754</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6:09.397"/>
    </inkml:context>
    <inkml:brush xml:id="br0">
      <inkml:brushProperty name="width" value="0.05" units="cm"/>
      <inkml:brushProperty name="height" value="0.05" units="cm"/>
    </inkml:brush>
  </inkml:definitions>
  <inkml:trace contextRef="#ctx0" brushRef="#br0">47 0 24575,'-3'3'0,"-3"1"0,-5-1 0,1 3 0,1 3 0,3 6 0,4 3 0,4 1 0,4 4 0,3 0 0,1 3 0,1-1 0,0-2 0,-1 2 0,-1-1 0,-2-2 0,-3-4-8191</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6:10.323"/>
    </inkml:context>
    <inkml:brush xml:id="br0">
      <inkml:brushProperty name="width" value="0.05" units="cm"/>
      <inkml:brushProperty name="height" value="0.05" units="cm"/>
    </inkml:brush>
  </inkml:definitions>
  <inkml:trace contextRef="#ctx0" brushRef="#br0">0 262 24575,'7'0'0,"-1"0"0,1 1 0,-1 0 0,1 0 0,-1 0 0,1 1 0,-1 0 0,0 0 0,0 0 0,8 5 0,-11-5 0,1 1 0,-1-1 0,0 0 0,-1 1 0,1 0 0,0-1 0,-1 1 0,1 0 0,-1 1 0,0-1 0,0 0 0,0 0 0,-1 1 0,1-1 0,-1 1 0,0 0 0,0-1 0,0 1 0,0 4 0,-2-201 0,1 191 0,3-36 0,-3 37 0,0 0 0,0 1 0,0-1 0,0 1 0,0-1 0,1 1 0,-1-1 0,0 1 0,0-1 0,0 1 0,1-1 0,-1 1 0,0-1 0,1 1 0,-1-1 0,0 1 0,1 0 0,-1-1 0,0 1 0,1-1 0,-1 1 0,1 0 0,-1 0 0,1-1 0,-1 1 0,1 0 0,-1 0 0,1-1 0,-1 1 0,1 0 0,-1 0 0,1 0 0,-1 0 0,1 0 0,-1 0 0,1 0 0,0 0 0,-1 0 0,1 0 0,-1 0 0,1 0 0,-1 0 0,1 0 0,-1 1 0,1-1 0,-1 0 0,1 0 0,-1 1 0,1-1 0,-1 0 0,1 1 0,-1-1 0,0 0 0,1 1 0,-1-1 0,1 1 0,-1-1 0,0 0 0,1 2 0,11 11 0,-1 0 0,0 0 0,-1 2 0,0-1 0,12 28 0,-9-19 0,18 27 0,-26-48 0,-3-10 0,0-13 0,-2 17 0,2-20 0,8-38 0,-8 52 0,0 0 0,1 1 0,1-1 0,0 1 0,0 0 0,8-14 0,-11 22 0,-1 1 0,0-1 0,1 1 0,-1-1 0,0 1 0,1-1 0,-1 1 0,1-1 0,-1 1 0,0 0 0,1-1 0,-1 1 0,1-1 0,-1 1 0,1 0 0,0 0 0,-1-1 0,1 1 0,-1 0 0,1 0 0,-1 0 0,1-1 0,0 1 0,-1 0 0,1 0 0,0 0 0,-1 0 0,1 0 0,-1 0 0,1 0 0,0 1 0,-1-1 0,1 0 0,-1 0 0,1 0 0,0 1 0,-1-1 0,1 0 0,-1 0 0,1 1 0,-1-1 0,1 1 0,-1-1 0,1 0 0,-1 1 0,0-1 0,1 1 0,-1-1 0,0 1 0,1-1 0,-1 2 0,19 31 0,-17-27 0,12 27 0,-5-10 0,20 34 0,-26-51 0,1-1 0,0 1 0,0-1 0,1 1 0,-1-1 0,1-1 0,0 1 0,1-1 0,-1 1 0,10 4 0,-13-8 0,0 0 0,0 0 0,0 0 0,0 0 0,0-1 0,0 1 0,0-1 0,0 1 0,0-1 0,1 0 0,-1 0 0,0 0 0,0 0 0,0 0 0,1 0 0,-1 0 0,0-1 0,0 1 0,0-1 0,0 0 0,4-1 0,-3 0 0,0-1 0,0 1 0,0-1 0,0 0 0,0 0 0,0 1 0,-1-2 0,0 1 0,1 0 0,-1 0 0,2-6 0,2-5 0,0-2 0,-1 1 0,-1 0 0,5-31 0,-6 23 0,1-30 0,-4 46 0,0 0 0,0 0 0,-1 0 0,0 0 0,-1 0 0,1 0 0,-1 0 0,-5-10 0,7 16 0,0 1 0,0-1 0,-1 0 0,1 1 0,0-1 0,-1 0 0,1 1 0,0-1 0,-1 1 0,1-1 0,-1 1 0,1-1 0,-1 1 0,1-1 0,-1 1 0,1 0 0,-1-1 0,1 1 0,-1 0 0,0-1 0,1 1 0,-1 0 0,1 0 0,-1-1 0,0 1 0,1 0 0,-1 0 0,-1 0 0,1 0 0,0 1 0,0-1 0,0 1 0,0-1 0,0 1 0,1 0 0,-1 0 0,0-1 0,0 1 0,0 0 0,1 0 0,-1 0 0,1 0 0,-1 0 0,0 1 0,-3 5 0,1 1 0,0-1 0,-3 13 0,5-16 0,-7 25 0,2 0 0,-4 54 0,10-76 0,-1 0 0,1 0 0,1 0 0,-1 0 0,1 0 0,1 0 0,-1 0 0,1 0 0,0-1 0,1 1 0,-1-1 0,1 1 0,1-1 0,-1 0 0,1 0 0,0 0 0,9 9 0,-10-13-136,0 1-1,0-1 1,0 0-1,0 0 1,0-1-1,0 1 1,1-1-1,-1 1 0,6 0 1,11 2-6690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6:11.027"/>
    </inkml:context>
    <inkml:brush xml:id="br0">
      <inkml:brushProperty name="width" value="0.05" units="cm"/>
      <inkml:brushProperty name="height" value="0.05" units="cm"/>
    </inkml:brush>
  </inkml:definitions>
  <inkml:trace contextRef="#ctx0" brushRef="#br0">17 273 24575,'-2'-2'0,"-1"-1"0,1 0 0,0 0 0,0 0 0,0 0 0,-1-6 0,3 4 0,10 19 0,8 11 0,-2 2 0,15 34 0,-26-50 0,0 1 0,-1 0 0,-1-1 0,0 1 0,0 0 0,-1 1 0,-1-1 0,0 19 0,-3-20 0,-2-12 0,-4-20 0,7 3 0,1 0 0,0 0 0,1 0 0,1-1 0,1 2 0,1-1 0,0 0 0,1 1 0,1 0 0,0 0 0,12-21 0,-16 34 0,1 0 0,0 0 0,0 0 0,0 0 0,0 0 0,0 1 0,1 0 0,3-4 0,-6 7 0,0-1 0,0 0 0,0 1 0,0-1 0,0 1 0,0-1 0,0 1 0,0 0 0,0-1 0,0 1 0,0 0 0,1 0 0,-1-1 0,0 1 0,0 0 0,0 0 0,0 1 0,0-1 0,0 0 0,1 0 0,-1 0 0,0 1 0,0-1 0,0 0 0,0 1 0,0-1 0,0 1 0,0 0 0,0-1 0,0 1 0,0 0 0,-1-1 0,1 1 0,0 0 0,0 0 0,-1 0 0,1 0 0,1 1 0,4 9 0,-1 0 0,0 0 0,0 0 0,-2 1 0,1 0 0,-1 0 0,2 17 0,5 16 0,-6-27 0,-4-13 0,1 0 0,0 0 0,0-1 0,1 1 0,-1 0 0,1-1 0,0 1 0,1-1 0,-1 0 0,0 0 0,5 5 0,-7-8 0,1-1 0,-1 0 0,1 1 0,0-1 0,-1 0 0,1 1 0,0-1 0,-1 0 0,1 1 0,0-1 0,-1 0 0,1 0 0,0 0 0,-1 0 0,1 0 0,0 0 0,0 0 0,-1 0 0,1 0 0,0 0 0,-1 0 0,1 0 0,0-1 0,-1 1 0,1 0 0,0 0 0,-1-1 0,1 1 0,0 0 0,-1-1 0,1 1 0,-1-1 0,1 1 0,-1-1 0,1 1 0,-1-1 0,1 1 0,-1-1 0,1 0 0,15-26 0,87-254 0,-75 198 0,-25 74 0,8-32 0,-11 41 0,0-1 0,0 1 0,0 0 0,0 0 0,0 0 0,0-1 0,0 1 0,0 0 0,0 0 0,0 0 0,0-1 0,0 1 0,0 0 0,0 0 0,0-1 0,0 1 0,0 0 0,0 0 0,0 0 0,0-1 0,0 1 0,0 0 0,0 0 0,0 0 0,0-1 0,-1 1 0,1 0 0,0 0 0,0 0 0,0 0 0,0 0 0,0-1 0,-1 1 0,1 0 0,0 0 0,0 0 0,0 0 0,0 0 0,-1 0 0,1-1 0,-8 7 0,-8 14 0,10-11 0,0 1 0,1-1 0,0 1 0,1 0 0,0 0 0,0 1 0,1-1 0,1 1 0,-3 16 0,5-21 0,0 1 0,0-1 0,0 0 0,1 1 0,0-1 0,0 0 0,1 0 0,0 0 0,0 0 0,0 0 0,1 0 0,0-1 0,0 1 0,0-1 0,0 0 0,1 0 0,9 10 0,-5-8 0,1 0 0,1 0 0,18 10 0,-14-9 0,23 18 0,-34-23 0,0-1 0,0 1 0,0 0 0,-1 0 0,0 0 0,1 0 0,-1 0 0,0 0 0,0 1 0,-1-1 0,1 1 0,1 5 0,-2-5 14,-1-1 1,0 1-1,0-1 0,0 0 0,-1 1 1,1-1-1,-1 0 0,0 1 0,0-1 0,0 0 1,0 0-1,0 0 0,-1 0 0,0 0 1,1 0-1,-1 0 0,0 0 0,0 0 0,-1-1 1,1 1-1,0-1 0,-1 0 0,-4 3 1,0 1-229,-1 0 1,0-1 0,0 0-1,0-1 1,-1 0 0,0 0-1,-11 3 1,2-3-6613</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6:11.354"/>
    </inkml:context>
    <inkml:brush xml:id="br0">
      <inkml:brushProperty name="width" value="0.05" units="cm"/>
      <inkml:brushProperty name="height" value="0.05" units="cm"/>
    </inkml:brush>
  </inkml:definitions>
  <inkml:trace contextRef="#ctx0" brushRef="#br0">19 1 24575,'0'3'0,"0"3"0,0 5 0,-3 2 0,-1 3 0,0 3 0,1 3 0,1-1 0,1 3 0,0-1 0,1 0 0,3 1 0,1-1 0,0-1 0,2-1 0,0-5-8191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37.548"/>
    </inkml:context>
    <inkml:brush xml:id="br0">
      <inkml:brushProperty name="width" value="0.05" units="cm"/>
      <inkml:brushProperty name="height" value="0.05" units="cm"/>
    </inkml:brush>
  </inkml:definitions>
  <inkml:trace contextRef="#ctx0" brushRef="#br0">0 398 24575,'1'0'0,"0"-1"0,-1 1 0,1 0 0,0-1 0,0 1 0,-1-1 0,1 1 0,0-1 0,-1 1 0,1-1 0,0 1 0,-1-1 0,1 0 0,-1 1 0,1-1 0,-1 0 0,0 1 0,1-1 0,-1 0 0,0 1 0,1-1 0,-1 0 0,0 0 0,0 0 0,1 1 0,-1-1 0,0-1 0,3-27 0,-3 26 0,2-26 0,2 0 0,0 0 0,2 0 0,1 0 0,2 1 0,21-50 0,-26 71 0,0 1 0,0 0 0,0 0 0,1 1 0,0-1 0,0 1 0,0 0 0,1 0 0,-1 1 0,1-1 0,0 1 0,1 1 0,-1-1 0,1 1 0,-1 0 0,1 0 0,0 1 0,0 0 0,12-2 0,11 0 0,0 1 0,0 1 0,45 4 0,-31-1 0,1164 2 0,-724-4 0,-396 1 0,-1 3 0,131 23 0,-215-26 0,0 1 0,0 0 0,0 1 0,0-1 0,0 0 0,0 1 0,0 0 0,0-1 0,-1 1 0,1 0 0,-1 1 0,1-1 0,-1 0 0,0 1 0,0-1 0,0 1 0,0 0 0,0-1 0,-1 1 0,1 0 0,-1 0 0,0 0 0,0 0 0,0 1 0,0-1 0,0 5 0,2 9 0,-2 0 0,0 1 0,-2 32 0,-1-20 0,2-16-151,-1-1-1,0 0 0,-1 0 0,0 0 1,-1 0-1,-1 0 0,0 0 1,-8 16-1,3-14-6674</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6:11.673"/>
    </inkml:context>
    <inkml:brush xml:id="br0">
      <inkml:brushProperty name="width" value="0.05" units="cm"/>
      <inkml:brushProperty name="height" value="0.05" units="cm"/>
    </inkml:brush>
  </inkml:definitions>
  <inkml:trace contextRef="#ctx0" brushRef="#br0">3 7 24575,'0'-3'0,"-2"-1"0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6:12.242"/>
    </inkml:context>
    <inkml:brush xml:id="br0">
      <inkml:brushProperty name="width" value="0.05" units="cm"/>
      <inkml:brushProperty name="height" value="0.05" units="cm"/>
    </inkml:brush>
  </inkml:definitions>
  <inkml:trace contextRef="#ctx0" brushRef="#br0">54 190 24575,'-2'0'0,"1"0"0,-1 0 0,1 0 0,-1 1 0,0-1 0,1 1 0,-1-1 0,1 1 0,0-1 0,-1 1 0,1 0 0,-1-1 0,1 1 0,0 0 0,0 0 0,-1 0 0,1 0 0,0 0 0,-1 2 0,0 0 0,0 0 0,0 0 0,0 0 0,1 1 0,-1-1 0,1 1 0,-2 6 0,0 4 0,1 1 0,0 0 0,1 15 0,1-27 0,-1 16 0,1-1 0,0 1 0,2-1 0,5 26 0,-6-39 0,0-1 0,0 0 0,1 1 0,-1-1 0,1 0 0,0 0 0,1 0 0,-1 0 0,1 0 0,-1 0 0,1-1 0,0 1 0,1-1 0,-1 0 0,0 0 0,1 0 0,0 0 0,0-1 0,0 0 0,0 1 0,0-1 0,0-1 0,6 3 0,-7-3 0,0 0 0,0-1 0,0 1 0,0-1 0,0 0 0,0 1 0,0-1 0,0 0 0,0-1 0,0 1 0,0-1 0,-1 1 0,1-1 0,0 0 0,0 0 0,0 0 0,0 0 0,-1-1 0,1 1 0,-1-1 0,1 1 0,-1-1 0,1 0 0,-1 0 0,0 0 0,0 0 0,0-1 0,0 1 0,-1 0 0,1-1 0,0 1 0,-1-1 0,3-5 0,-1 0 0,-1 1 0,0-1 0,0 0 0,0 0 0,-1 0 0,0 0 0,0 0 0,-1 0 0,0 0 0,-1-1 0,-1-11 0,-3 0 0,-1 0 0,0 1 0,-2 0 0,0 1 0,-1-1 0,-1 1 0,0 1 0,-1 0 0,-1 1 0,-25-27 0,36 43 0,1-1 0,-1 0 0,1 1 0,-1-1 0,0 1 0,1-1 0,-1 1 0,0-1 0,0 1 0,1-1 0,-1 1 0,0 0 0,0-1 0,0 1 0,1 0 0,-1 0 0,0 0 0,0 0 0,0-1 0,-1 1 0,2 1 0,-1-1 0,1 0 0,-1 1 0,1-1 0,-1 0 0,1 1 0,0-1 0,-1 0 0,1 1 0,0-1 0,-1 1 0,1-1 0,0 1 0,0-1 0,-1 1 0,1-1 0,0 1 0,0-1 0,0 1 0,-1-1 0,1 1 0,0 0 0,0 3 0,0-1 0,0 1 0,0-1 0,0 1 0,0-1 0,1 1 0,0-1 0,1 5 0,-1-4 0,1 0 0,0 0 0,-1 0 0,2 0 0,-1 0 0,0-1 0,1 1 0,-1-1 0,1 0 0,0 0 0,0 0 0,1 0 0,-1 0 0,0-1 0,1 1 0,5 2 0,-5-4 0,0 0 0,1 1 0,-1-2 0,1 1 0,-1 0 0,1-1 0,0 0 0,-1 0 0,1 0 0,-1-1 0,1 1 0,-1-1 0,1 0 0,-1 0 0,7-3 0,16-8 0,-1 0 0,-1-2 0,31-21 0,0 0 0,-55 34 0,0 0 0,0 0 0,0 1 0,0-1 0,0 1 0,1-1 0,-1 1 0,0-1 0,0 1 0,1 0 0,-1-1 0,0 1 0,0 0 0,1 0 0,-1 0 0,0 0 0,1 0 0,-1 0 0,0 1 0,2-1 0,-2 1 0,0 0 0,0-1 0,0 1 0,0 0 0,0 0 0,-1 0 0,1 0 0,0 0 0,0 0 0,-1 0 0,1 0 0,-1 0 0,1 0 0,-1 0 0,1 0 0,-1 0 0,0 0 0,1 2 0,0 7 0,0 1 0,-1-1 0,0 1 0,-1 12 0,-1-7 0,0 27 0,0-27 0,1 0 0,0 0 0,2 0 0,0 0 0,3 16 0,-4-32 0,0 0 0,0-1 0,0 1 0,0 0 0,0 0 0,0-1 0,0 1 0,1 0 0,-1 0 0,0-1 0,0 1 0,0 0 0,0 0 0,1-1 0,-1 1 0,0 0 0,0 0 0,0 0 0,1 0 0,-1-1 0,0 1 0,0 0 0,1 0 0,-1 0 0,0 0 0,0 0 0,1 0 0,-1 0 0,0 0 0,1 0 0,-1 0 0,0 0 0,0 0 0,1 0 0,-1 0 0,0 0 0,1 0 0,-1 0 0,0 0 0,0 0 0,1 0 0,-1 0 0,0 0 0,0 1 0,1-1 0,-1 0 0,0 0 0,0 0 0,0 0 0,1 1 0,-1-1 0,0 0 0,0 0 0,0 0 0,1 1 0,-1-1 0,0 0 0,0 0 0,0 1 0,0-1 0,0 0 0,0 0 0,0 1 0,0-1 0,0 0 0,0 1 0,0-1 0,13-24 0,-12 22 0,148-293 0,-149 295 0,5-8 0,0 0 0,0 1 0,11-12 0,-16 18 0,1 0 0,0 0 0,0 0 0,-1 0 0,1 0 0,0 0 0,0 1 0,0-1 0,0 0 0,0 1 0,0-1 0,0 1 0,0-1 0,0 1 0,0-1 0,0 1 0,1 0 0,-1-1 0,0 1 0,0 0 0,0 0 0,0 0 0,1 0 0,-1 0 0,0 0 0,0 0 0,0 0 0,1 1 0,-1-1 0,0 0 0,0 1 0,0-1 0,0 1 0,0-1 0,0 1 0,0 0 0,0-1 0,0 1 0,1 1 0,7 10 0,0 1 0,-1 0 0,0 0 0,-1 0 0,9 27 0,0-3 0,3 7 0,-12-24 0,2-2 0,-1 1 0,2-1 0,14 19 0,-24-37 5,0 0 0,0 0 0,0 1 0,0-1 0,0 0 1,0 0-1,0 0 0,1 0 0,-1 1 0,0-1 0,0 0 0,0 0 0,0 0 0,0 0 0,0 0 0,1 0 0,-1 1 0,0-1 0,0 0 0,0 0 0,0 0 0,0 0 0,1 0 0,-1 0 0,0 0 0,0 0 0,0 0 1,1 0-1,-1 0 0,0 0 0,0 0 0,0 0 0,0 0 0,1 0 0,-1 0 0,0 0 0,0 0 0,0 0 0,0 0 0,1 0 0,-1 0 0,0 0 0,0 0 0,0 0 0,0 0 0,1-1 0,-1 1 0,0 0 0,0 0 0,0 0 1,0 0-1,0 0 0,0-1 0,1 1 0,-1 0 0,0 0 0,0 0 0,0 0 0,0 0 0,0-1 0,0 1 0,0 0 0,0 0 0,0 0 0,0-1 0,0 1 0,2-14-1274,-2 13 835,0-15-6392</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6:13.247"/>
    </inkml:context>
    <inkml:brush xml:id="br0">
      <inkml:brushProperty name="width" value="0.05" units="cm"/>
      <inkml:brushProperty name="height" value="0.05" units="cm"/>
    </inkml:brush>
  </inkml:definitions>
  <inkml:trace contextRef="#ctx0" brushRef="#br0">0 0 24575,'3'0'0,"1"3"0,3 1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6:19.219"/>
    </inkml:context>
    <inkml:brush xml:id="br0">
      <inkml:brushProperty name="width" value="0.05" units="cm"/>
      <inkml:brushProperty name="height" value="0.05" units="cm"/>
    </inkml:brush>
  </inkml:definitions>
  <inkml:trace contextRef="#ctx0" brushRef="#br0">292 0 24575,'-7'18'0,"1"0"0,0 0 0,2 1 0,0-1 0,-2 36 0,2-25 0,-36 485 0,10-87 0,-42 75 0,18-155 0,0 206 0,53-538 0,0-3 0,0-6 0,0 1 0,1-1 0,0 1 0,1 8 0,-1-14 0,0 0 0,0 1 0,0-1 0,1 0 0,-1 0 0,1 1 0,-1-1 0,1 0 0,-1 0 0,1 0 0,0 0 0,-1 0 0,1 0 0,0 0 0,0 0 0,0 0 0,0 0 0,0 0 0,0-1 0,0 1 0,0 0 0,0-1 0,0 1 0,0-1 0,0 1 0,1-1 0,1 1 0,20 3 0,-1-2 0,45-1 0,-14 0 0,1021 8-3042,-698-11 2434,792 13-2826,-4 70 4612,-1113-75 637,-34-5-873,-30-6-734,-13-1-5458</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6:20.462"/>
    </inkml:context>
    <inkml:brush xml:id="br0">
      <inkml:brushProperty name="width" value="0.05" units="cm"/>
      <inkml:brushProperty name="height" value="0.05" units="cm"/>
    </inkml:brush>
  </inkml:definitions>
  <inkml:trace contextRef="#ctx0" brushRef="#br0">1 87 24575,'20'-23'0,"-18"20"0,0 0 0,1 0 0,-1 0 0,1 0 0,0 0 0,0 0 0,0 1 0,0-1 0,1 1 0,-1 0 0,0 0 0,1 0 0,0 1 0,-1-1 0,6 0 0,21-6 0,1 3 0,56-4 0,66 7 0,-87 2 0,1293 23-1661,2 33-1378,-273-9 1575,-951-42 942,558 26-632,-6 28 2775,-674-57-1335,57 6 1514,0 2-1,123 37 1,-181-42-1684,0 0 0,23 13-1,-32-15-99,-1-1-1,0 1 1,0 0 0,0 1-1,-1-1 1,1 1-1,-1-1 1,0 1 0,0 0-1,0 0 1,4 8-1,0 6-15,-1-1 0,0 1 0,-1 1 0,-1-1 0,-1 1 0,2 35 0,-10 116 0,5-159 0,-63 414 0,18-156 0,4 193 0,1-5 0,28-377 0,-4 0 0,-3-1 0,-47 123 0,61-188 0,-11 25 0,15-36 0,0-1 0,-1 1 0,1-1 0,0 0 0,-1 0 0,0 0 0,1 0 0,-1 0 0,0 0 0,0 0 0,-4 2 0,3-3 0,0-1 0,0 1 0,0-1 0,1 0 0,-1 0 0,0-1 0,0 1 0,0 0 0,0-1 0,0 0 0,1 1 0,-1-1 0,0 0 0,0-1 0,-2-1 0,-8-2 0,-107-30-68,-2 4-1,-138-16 0,-248-6-1565,436 47 1187,-108-9-5457</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6:26.394"/>
    </inkml:context>
    <inkml:brush xml:id="br0">
      <inkml:brushProperty name="width" value="0.05" units="cm"/>
      <inkml:brushProperty name="height" value="0.05" units="cm"/>
    </inkml:brush>
  </inkml:definitions>
  <inkml:trace contextRef="#ctx0" brushRef="#br0">1 1 24575,'0'3'0,"0"6"0,0 9 0,0 6 0,0 4 0,3 8 0,1 2 0,2 4 0,1 3 0,2 0 0,2 1 0,-1-2 0,1-2 0,-2-5 0,2-4 0,-3-4 0,2-4 0,-2-6-8191</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6:26.737"/>
    </inkml:context>
    <inkml:brush xml:id="br0">
      <inkml:brushProperty name="width" value="0.05" units="cm"/>
      <inkml:brushProperty name="height" value="0.05" units="cm"/>
    </inkml:brush>
  </inkml:definitions>
  <inkml:trace contextRef="#ctx0" brushRef="#br0">195 544 24575,'-30'-31'0,"1"-2"0,1-1 0,-40-65 0,62 88 0,0-1 0,1 0 0,0 1 0,1-2 0,0 1 0,1 0 0,1-1 0,0 0 0,0 1 0,1-1 0,1 0 0,2-16 0,-1 21 0,0 0 0,0 0 0,1 0 0,1 1 0,-1-1 0,1 1 0,1-1 0,-1 1 0,1 0 0,0 0 0,1 1 0,0-1 0,0 1 0,0 0 0,1 0 0,0 1 0,0 0 0,0 0 0,0 0 0,14-7 0,-12 8 0,0 1 0,0-1 0,1 1 0,-1 0 0,1 1 0,0 0 0,0 1 0,0 0 0,0 0 0,0 0 0,0 1 0,0 1 0,0 0 0,0 0 0,0 1 0,0 0 0,-1 0 0,1 1 0,-1 0 0,1 0 0,-1 1 0,0 0 0,0 1 0,-1 0 0,9 6 0,-3 0 0,-1 0 0,0 1 0,0 0 0,-1 0 0,-1 2 0,0-1 0,-1 1 0,0 0 0,-1 1 0,-1 0 0,0 0 0,8 31 0,-11-28 0,0 1 0,-2-1 0,0 1 0,-1 0 0,-1-1 0,0 1 0,-2 0 0,0 0 0,-1-1 0,-1 1 0,-1-1 0,-12 33 0,7-29 0,-1-1 0,0 0 0,-2 0 0,0-1 0,-2-1 0,0 0 0,-1-1 0,0-1 0,-31 25 0,15-18-1365,6-5-5461</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6:29.046"/>
    </inkml:context>
    <inkml:brush xml:id="br0">
      <inkml:brushProperty name="width" value="0.05" units="cm"/>
      <inkml:brushProperty name="height" value="0.05" units="cm"/>
    </inkml:brush>
  </inkml:definitions>
  <inkml:trace contextRef="#ctx0" brushRef="#br0">1 420 24575,'1'0'0,"0"0"0,0 1 0,0-1 0,0 1 0,0-1 0,-1 1 0,1-1 0,0 1 0,0 0 0,0-1 0,-1 1 0,1 0 0,0 0 0,-1-1 0,1 1 0,0 0 0,-1 0 0,1 1 0,10 21 0,-10-21 0,8 15 0,1 0 0,0-1 0,18 20 0,16 27 0,-40-56 0,0 1 0,0-1 0,-1 1 0,0-1 0,-1 1 0,1 0 0,0 9 0,-2-15 0,-1 0 0,0 0 0,1 0 0,-1 0 0,0 0 0,0 0 0,0 0 0,0 0 0,-1 0 0,1 0 0,0 0 0,-1 0 0,1 0 0,-1-1 0,0 1 0,0 0 0,-1 2 0,2-4 0,0 0 0,-1 0 0,1 0 0,0 1 0,0-1 0,0 0 0,-1 0 0,1 0 0,0 0 0,0 0 0,-1 0 0,1 0 0,0 0 0,0-1 0,0 1 0,-1 0 0,1 0 0,0 0 0,0 0 0,0 0 0,-1 0 0,1 0 0,0 0 0,0 0 0,0-1 0,-1 1 0,1 0 0,0 0 0,0 0 0,0 0 0,0-1 0,0 1 0,-1 0 0,1 0 0,0 0 0,0-1 0,0 1 0,0 0 0,0 0 0,0 0 0,0-1 0,0 1 0,0 0 0,0 0 0,0-1 0,0 1 0,0 0 0,0 0 0,0 0 0,0-1 0,0 1 0,0 0 0,0 0 0,0-1 0,0-13 0,6-11 0,1 0 0,1 1 0,1 0 0,1 1 0,18-31 0,-26 50 0,1-1 0,-1 1 0,1-1 0,0 1 0,0 0 0,0 0 0,1 0 0,0 0 0,-1 1 0,1 0 0,1 0 0,-1 0 0,0 0 0,1 0 0,-1 1 0,1 0 0,0 0 0,0 0 0,0 0 0,0 1 0,0 0 0,0 0 0,0 0 0,0 1 0,0 0 0,0 0 0,0 0 0,1 1 0,-1-1 0,10 4 0,-9-3 0,10 2 0,0 1 0,-1 1 0,20 8 0,-31-12 0,-1 1 0,1-1 0,-1 1 0,0 0 0,0 0 0,0 1 0,0-1 0,0 1 0,0-1 0,-1 1 0,1 0 0,-1 0 0,0 0 0,0 0 0,0 0 0,0 1 0,-1-1 0,1 1 0,1 6 0,3 25 0,-3-15 0,11 39 0,-12-54 0,-1 0 0,1 0 0,1 0 0,-1 0 0,1-1 0,0 1 0,0-1 0,0 1 0,1-1 0,-1 0 0,1 0 0,5 4 0,-8-7 0,0-1 0,0 1 0,0 0 0,0 0 0,0-1 0,0 1 0,0-1 0,0 1 0,1-1 0,-1 1 0,0-1 0,0 1 0,0-1 0,0 0 0,1 0 0,-1 0 0,0 0 0,0 0 0,1 0 0,-1 0 0,0 0 0,0 0 0,0-1 0,1 1 0,-1 0 0,0-1 0,0 1 0,0-1 0,0 1 0,0-1 0,0 0 0,0 1 0,0-1 0,0 0 0,0 0 0,0 0 0,0 0 0,0 0 0,-1 0 0,1 0 0,0 0 0,-1 0 0,1 0 0,-1 0 0,1-2 0,1-1 0,0 0 0,-1 0 0,0 0 0,0 0 0,0 0 0,-1 0 0,1-1 0,-1 1 0,0 0 0,0 0 0,0 0 0,-2-7 0,-1 4 0,0-1 0,0 1 0,-1-1 0,0 1 0,-1 0 0,0 0 0,0 1 0,0 0 0,0 0 0,-1 0 0,0 0 0,-13-8 0,11 8 0,0 1 0,0 0 0,0 0 0,-1 1 0,1 0 0,-1 1 0,0 0 0,0 0 0,-1 1 0,-15-3 0,24 5 0,0 0 0,0 0 0,0 0 0,1 0 0,-1 0 0,0 0 0,0 0 0,0 0 0,0 0 0,1 1 0,-1-1 0,0 0 0,0 0 0,1 1 0,-1-1 0,0 0 0,0 1 0,0 0 0,1-1 0,0 0 0,0 1 0,0-1 0,0 1 0,-1-1 0,1 0 0,0 1 0,0-1 0,0 0 0,0 1 0,0-1 0,0 0 0,1 1 0,-1-1 0,0 0 0,0 1 0,0-1 0,0 0 0,0 1 0,0-1 0,1 0 0,-1 1 0,0-1 0,0 0 0,0 1 0,1-1 0,1 3 0,1 0 0,-1-1 0,1 0 0,0 1 0,0-1 0,4 2 0,3 1 0,0-1 0,0-1 0,0 0 0,0 0 0,0-1 0,1 0 0,0-1 0,14 0 0,89-7 0,-91 4 0,79-10 0,142-33 0,-230 41 0,-22 6 0,-23 6 0,24-5 0,-1 1 0,1-1 0,0 1 0,0 1 0,1-1 0,-1 1 0,1 0 0,0 0 0,0 1 0,-5 6 0,8-7 0,0 0 0,0 0 0,1 0 0,-1 0 0,1 0 0,0 0 0,0 1 0,1-1 0,0 1 0,0-1 0,0 1 0,0 0 0,1-1 0,0 1 0,1 6 0,0-4 0,0 1 0,1-1 0,0 1 0,0-1 0,1 0 0,0 0 0,1 0 0,-1 0 0,1-1 0,1 1 0,0-1 0,0 0 0,10 11 0,-13-16 0,1 1 0,0-1 0,0 0 0,0 1 0,0-1 0,0-1 0,0 1 0,0 0 0,1-1 0,-1 1 0,1-1 0,-1 0 0,1 0 0,-1-1 0,1 1 0,0-1 0,-1 1 0,1-1 0,0 0 0,-1-1 0,1 1 0,0-1 0,-1 1 0,1-1 0,-1 0 0,1-1 0,-1 1 0,0 0 0,1-1 0,-1 0 0,0 0 0,0 0 0,0 0 0,3-3 0,0-1 0,0 0 0,0 0 0,-1 0 0,0-1 0,0 0 0,-1 0 0,0 0 0,0-1 0,0 1 0,-1-1 0,-1 0 0,3-9 0,2-12 0,-1-1 0,2-30 0,-6 28 0,-1 0 0,-2 0 0,-1 0 0,-2 0 0,-1 1 0,-1-1 0,-1 1 0,-2 0 0,-2 1 0,0 0 0,-25-44 0,34 71 0,1 0 0,-1 1 0,0-1 0,0 0 0,0 1 0,-1-1 0,-4-3 0,7 6 0,-1-1 0,1 1 0,0 0 0,-1 0 0,1 0 0,-1-1 0,1 1 0,-1 0 0,1 0 0,0 0 0,-1 0 0,1 0 0,-1 0 0,1 0 0,-1 0 0,1 0 0,-1 0 0,1 0 0,-1 0 0,1 0 0,0 0 0,-1 0 0,0 1 0,0-1 0,0 1 0,1 0 0,-1-1 0,0 1 0,1 0 0,-1 0 0,1 0 0,-1 0 0,1-1 0,-1 1 0,1 0 0,0 0 0,-1 0 0,1 0 0,0 0 0,0 1 0,-2 10 0,0-1 0,2 1 0,-1 0 0,1 0 0,4 20 0,13 60 0,-14-78 0,141 461 0,-143-473 0,-1 0 0,1 0 0,0 0 0,0 0 0,0 0 0,0 0 0,0-1 0,0 1 0,1 0 0,-1-1 0,2 3 0,-2-4 0,-1 0 0,1 0 0,0 1 0,-1-1 0,1 0 0,0 0 0,-1 0 0,1 0 0,0 0 0,-1 0 0,1 0 0,0 0 0,-1 0 0,1 0 0,0 0 0,-1 0 0,1-1 0,0 1 0,-1 0 0,1 0 0,-1-1 0,1 1 0,0 0 0,-1-1 0,1 1 0,-1 0 0,1-1 0,-1 1 0,1-1 0,-1 1 0,0-1 0,1 1 0,-1-1 0,1 0 0,-1 1 0,0-1 0,1 0 0,22-34 0,-16 24 0,0 0 0,1 0 0,0 0 0,1 1 0,0 1 0,0-1 0,1 2 0,12-9 0,-13 11 0,-1-1 0,1 0 0,-1 0 0,0 0 0,-1-1 0,0 0 0,0-1 0,-1 0 0,0 0 0,0 0 0,-1-1 0,0 1 0,-1-1 0,0 0 0,-1-1 0,0 1 0,0-1 0,-1 1 0,0-1 0,-1 0 0,-1 0 0,0-12 0,0 21 0,0 0 0,0 1 0,0-1 0,0 0 0,-1 1 0,1-1 0,-1 0 0,1 1 0,-1-1 0,0 1 0,0-1 0,1 1 0,-1-1 0,-2-2 0,2 4 0,1-1 0,-1 0 0,0 1 0,0-1 0,1 1 0,-1 0 0,0-1 0,0 1 0,0-1 0,0 1 0,0 0 0,1 0 0,-1 0 0,0-1 0,0 1 0,0 0 0,0 0 0,0 0 0,0 0 0,-1 1 0,0-1 0,0 1 0,0 0 0,0 0 0,0-1 0,0 1 0,0 1 0,1-1 0,-1 0 0,0 0 0,1 1 0,-1-1 0,1 1 0,-1-1 0,1 1 0,0-1 0,-1 1 0,1 0 0,0 0 0,0 0 0,0 0 0,1 0 0,-2 2 0,0 6 0,0 0 0,1 0 0,0 1 0,0-1 0,1 0 0,0 0 0,1 1 0,0-1 0,5 17 0,4 11 0,18 42 0,-22-63 0,-5-14 0,1 0 0,-1 1 0,0-1 0,1 0 0,-1-1 0,1 1 0,0 0 0,0 0 0,0-1 0,0 1 0,1-1 0,-1 0 0,1 1 0,4 2 0,-5-4 0,0-1 0,0 1 0,0-1 0,0 1 0,0-1 0,0 0 0,0 0 0,0 0 0,0 0 0,0 0 0,0 0 0,0 0 0,0-1 0,0 1 0,0-1 0,0 0 0,0 1 0,0-1 0,0 0 0,-1 0 0,1 0 0,0 0 0,-1-1 0,1 1 0,2-2 0,1-2 0,1-1 0,-1 1 0,0-1 0,-1 0 0,1 0 0,-1 0 0,0-1 0,-1 0 0,0 0 0,0 0 0,0 0 0,-1 0 0,2-9 0,2-12 0,-2 1 0,0-35 0,-3 40 0,4-6 0,-5 27 0,0 1 0,0 0 0,1-1 0,-1 1 0,0 0 0,0 0 0,0-1 0,0 1 0,0 0 0,0 0 0,1 0 0,-1-1 0,0 1 0,0 0 0,0 0 0,1 0 0,-1-1 0,0 1 0,0 0 0,0 0 0,1 0 0,-1 0 0,0 0 0,0 0 0,1-1 0,-1 1 0,0 0 0,0 0 0,1 0 0,-1 0 0,10 12 0,25 70 0,-27-59 0,1-1 0,1 1 0,1-1 0,2-1 0,15 22 0,-27-41 0,1-1 0,-1 1 0,1 0 0,-1-1 0,1 1 0,-1-1 0,1 0 0,0 1 0,0-1 0,0 0 0,0 0 0,0 0 0,0 0 0,0 0 0,0-1 0,0 1 0,1-1 0,-1 1 0,0-1 0,4 0 0,-2 0 0,-1-1 0,0 0 0,1 0 0,-1 0 0,0 0 0,0-1 0,0 1 0,0-1 0,0 0 0,-1 1 0,1-1 0,3-4 0,6-6 0,0-1 0,-1 0 0,-1 0 0,11-20 0,-20 32 0,6-11 0,0 0 0,-1-1 0,0 1 0,-1-1 0,0-1 0,-1 1 0,0 0 0,-1-1 0,-1 0 0,1-15 0,-3 27 0,0 0 0,0 1 0,0-1 0,0 0 0,0 1 0,-1-1 0,1 0 0,0 1 0,-1-1 0,1 0 0,-1 1 0,0-1 0,0 1 0,1-1 0,-1 1 0,0-1 0,0 1 0,0 0 0,-1-1 0,1 1 0,0 0 0,0 0 0,-3-1 0,3 1 0,0 1 0,-1-1 0,1 1 0,0 0 0,-1 0 0,1 0 0,0 0 0,-1 0 0,1 0 0,-1 0 0,1 0 0,0 0 0,-1 1 0,1-1 0,0 0 0,-1 1 0,1-1 0,0 1 0,0 0 0,-1-1 0,1 1 0,0 0 0,0 0 0,0 0 0,0 0 0,0 0 0,0 0 0,-1 2 0,-4 4 0,1 0 0,0 1 0,0 0 0,1 0 0,0 0 0,0 0 0,1 1 0,0-1 0,1 1 0,0 0 0,0 0 0,1 0 0,0 0 0,0 0 0,1 0 0,1 10 0,0-9 0,0-1 0,0 0 0,1 1 0,0-1 0,1 0 0,0 0 0,0 0 0,1 0 0,0-1 0,0 1 0,1-1 0,1 0 0,-1-1 0,1 1 0,9 8 0,-13-14 0,1 1 0,0-1 0,0 0 0,0 0 0,0 0 0,1 0 0,-1-1 0,0 1 0,1-1 0,-1 0 0,1 0 0,-1 0 0,1-1 0,0 1 0,-1-1 0,6 0 0,-5 0 0,1-1 0,0 0 0,0 0 0,0 0 0,0-1 0,-1 1 0,1-1 0,-1-1 0,1 1 0,7-6 0,-3 1 0,0 0 0,-1-1 0,1-1 0,-1 1 0,-1-1 0,0 0 0,0-1 0,-1 0 0,8-16 0,-5 4 0,-2 0 0,0-1 0,-2 1 0,0-1 0,-1-1 0,-2 1 0,0-33 0,-3 6 0,-2 0 0,-14-69 0,10 84 0,-1 0 0,-1 1 0,-15-37 0,22 66 0,-1 1 0,1-1 0,-1 0 0,0 1 0,-5-7 0,7 11 0,1-1 0,0 0 0,-1 1 0,1-1 0,-1 1 0,1-1 0,-1 1 0,0 0 0,1-1 0,-1 1 0,1-1 0,-1 1 0,0 0 0,1 0 0,-1-1 0,0 1 0,1 0 0,-1 0 0,0 0 0,0 0 0,1 0 0,-1 0 0,0 0 0,1 0 0,-1 0 0,0 0 0,1 0 0,-1 0 0,0 0 0,0 1 0,1-1 0,-1 0 0,1 0 0,-1 1 0,0-1 0,1 1 0,-1-1 0,1 0 0,-1 1 0,0-1 0,1 1 0,0-1 0,-1 1 0,1 0 0,-1-1 0,1 1 0,0-1 0,-1 1 0,1 0 0,-1 0 0,-2 5 0,0 1 0,1-1 0,0 1 0,0-1 0,0 1 0,1-1 0,-2 15 0,3 50 0,0-66 0,3 51 0,2 0 0,3 0 0,3 0 0,1-2 0,4 1 0,1-2 0,3 0 0,52 97 0,-52-118-1365,-4-9-5461</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6:29.513"/>
    </inkml:context>
    <inkml:brush xml:id="br0">
      <inkml:brushProperty name="width" value="0.05" units="cm"/>
      <inkml:brushProperty name="height" value="0.05" units="cm"/>
    </inkml:brush>
  </inkml:definitions>
  <inkml:trace contextRef="#ctx0" brushRef="#br0">6 255 24575,'-3'-22'0,"2"19"0,1 1 0,-1-1 0,1 1 0,0-1 0,-1 1 0,1-1 0,0 1 0,1-6 0,0 7 0,-1 0 0,1 0 0,0 0 0,-1 0 0,1 0 0,0 0 0,0 0 0,-1 0 0,1 0 0,0 1 0,0-1 0,0 0 0,0 0 0,0 1 0,0-1 0,1 1 0,-1-1 0,0 1 0,0-1 0,0 1 0,0 0 0,0 0 0,3-1 0,16-1 0,-1 1 0,1 0 0,0 2 0,-1 0 0,32 6 0,24 2 0,-59-8 0,125 3 0,-119-5 0,0 0 0,0-2 0,0 0 0,26-9 0,-44 12 0,-1-1 0,0 0 0,1-1 0,-1 1 0,0 0 0,0-1 0,0 0 0,0 0 0,0 0 0,0 0 0,-1 0 0,1-1 0,-1 1 0,1-1 0,-1 1 0,3-6 0,-4 6 0,0-1 0,-1 1 0,1-1 0,-1 0 0,1 1 0,-1-1 0,0 0 0,0 1 0,0-1 0,-1 1 0,1-1 0,0 0 0,-1 1 0,0-1 0,0 1 0,1-1 0,-2 1 0,1-1 0,0 1 0,0 0 0,-3-4 0,-2-3 0,0 1 0,0 1 0,-1-1 0,0 1 0,0 0 0,-1 1 0,-11-9 0,14 12 0,1 0 0,-1 0 0,0 1 0,1-1 0,-1 1 0,0 0 0,0 1 0,-1-1 0,1 1 0,0 0 0,0 0 0,-1 1 0,1-1 0,0 1 0,-8 1 0,11-1 0,0 1 0,0 0 0,0-1 0,0 1 0,0 0 0,0 0 0,0 0 0,0 0 0,1 0 0,-1 1 0,0-1 0,1 0 0,-1 1 0,1-1 0,0 1 0,-1 0 0,0 2 0,-1 0 0,1 0 0,0 0 0,1 0 0,-1 1 0,1-1 0,0 1 0,-1 6 0,1 1 0,0-1 0,1 1 0,0 0 0,1-1 0,3 17 0,-1-15 0,1-1 0,0-1 0,1 1 0,0-1 0,0 1 0,1-1 0,1-1 0,0 1 0,0-1 0,1-1 0,1 1 0,10 8 0,11 8 0,2-1 0,48 28 0,-41-28 0,-22-10 0,-17-14 0,0-1 0,0 0 0,0 0 0,0 0 0,1 1 0,-1-1 0,0 0 0,0 0 0,0 1 0,0-1 0,0 0 0,0 0 0,0 1 0,0-1 0,0 0 0,0 0 0,0 1 0,-1-1 0,1 0 0,0 0 0,0 0 0,0 1 0,0-1 0,0 0 0,0 0 0,0 0 0,-1 1 0,1-1 0,0 0 0,0 0 0,0 0 0,0 0 0,-1 1 0,1-1 0,0 0 0,0 0 0,0 0 0,-1 0 0,1 0 0,0 0 0,-1 0 0,-3 2 0,-1-2 0,1 1 0,-1-1 0,0 1 0,1-1 0,-10-2 0,-43-6-182,-103-28 1,122 27-821,-31-9-5824</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6:29.976"/>
    </inkml:context>
    <inkml:brush xml:id="br0">
      <inkml:brushProperty name="width" value="0.05" units="cm"/>
      <inkml:brushProperty name="height" value="0.05" units="cm"/>
    </inkml:brush>
  </inkml:definitions>
  <inkml:trace contextRef="#ctx0" brushRef="#br0">0 274 24575,'603'-29'-1021,"-404"15"468,1357-95-3588,-1289 90 3927,601-50-521,-845 67 1040,7 0 483,43-9 0,-58 5 732,-15 5-1490,0 1 1,0 0 0,0 0 0,0 0 0,0-1-1,-1 1 1,1 0 0,0 0 0,0 0-1,0-1 1,0 1 0,0 0 0,0 0-1,0 0 1,-1-1 0,1 1 0,0 0-1,0 0 1,0 0 0,0 0 0,-1 0 0,1 0-1,0-1 1,0 1 0,0 0 0,-1 0-1,1 0 1,0 0 0,0 0 0,0 0-1,-1 0 1,1 0 0,0 0 0,-1 0 0,-27-5-96,-7 3-5875</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38.166"/>
    </inkml:context>
    <inkml:brush xml:id="br0">
      <inkml:brushProperty name="width" value="0.05" units="cm"/>
      <inkml:brushProperty name="height" value="0.05" units="cm"/>
    </inkml:brush>
  </inkml:definitions>
  <inkml:trace contextRef="#ctx0" brushRef="#br0">1 727 24575,'0'-33'0,"0"-88"0,20-167 0,25 47 0,-45 240 3,2-28 335,-2 28-375,0 1 0,0-1 0,0 1 0,0-1 0,0 1-1,0-1 1,-1 1 0,1-1 0,0 1 0,0-1 0,0 1 0,-1-1 0,1 1 0,0-1 0,0 1 0,-1 0-1,1-1 1,0 1 0,-1-1 0,1 1 0,-1 0 0,1-1 0,0 1 0,-1 0 0,1-1 0,-1 1 0,1 0 0,-1 0-1,1 0 1,-1-1 0,1 1 0,-1 0 0,1 0 0,-1 0 0,1 0 0,-1 0 0,1 0 0,-1 0 0,0 0-1,1 0 1,-1 0 0,1 0 0,-1 0 0,1 1 0,-2-1 0,-8 5-6789</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6:31.942"/>
    </inkml:context>
    <inkml:brush xml:id="br0">
      <inkml:brushProperty name="width" value="0.05" units="cm"/>
      <inkml:brushProperty name="height" value="0.05" units="cm"/>
    </inkml:brush>
  </inkml:definitions>
  <inkml:trace contextRef="#ctx0" brushRef="#br0">13 7 24575,'14'-4'0,"-13"4"0,-1 0 0,1-1 0,0 1 0,-1 0 0,1-1 0,-1 1 0,1 0 0,0 0 0,-1 0 0,1-1 0,0 1 0,-1 0 0,1 0 0,0 0 0,-1 0 0,1 0 0,0 0 0,0 0 0,-1 1 0,1-1 0,0 0 0,-1 0 0,1 0 0,-1 1 0,1-1 0,0 0 0,-1 1 0,1-1 0,-1 0 0,1 1 0,-1-1 0,1 1 0,-1-1 0,1 1 0,-1-1 0,1 1 0,-1-1 0,0 1 0,1 0 0,-1-1 0,1 2 0,1 3 0,-1 1 0,1 0 0,-1 0 0,0 0 0,0 0 0,-1 0 0,1 1 0,-1-1 0,-1 0 0,1 0 0,-3 9 0,1 3 0,-15 148 0,-21 277 0,78 882-562,-37-1276 731,-2-27 28,6 36-1,-4-48 146,-3-10-380,0 0 0,0 0 0,0 0 0,1 1 0,-1-1 0,0 0 0,0 0 0,0 0 0,0 0 0,0 0 0,1 0 0,-1 0 1,0 0-1,0 1 0,0-1 0,0 0 0,1 0 0,-1 0 0,0 0 0,0 0 0,0 0 0,1 0 0,-1 0 0,0 0 0,0 0 1,0 0-1,0 0 0,1 0 0,-1 0 0,0-1 0,0 1 0,0 0 0,0 0 0,1 0 0,-1 0 0,0 0 0,0 0 0,0 0 1,0 0-1,0-1 0,1 1 0,-1 0 0,0 0 0,0 0 0,7-8-6788</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6:32.327"/>
    </inkml:context>
    <inkml:brush xml:id="br0">
      <inkml:brushProperty name="width" value="0.05" units="cm"/>
      <inkml:brushProperty name="height" value="0.05" units="cm"/>
    </inkml:brush>
  </inkml:definitions>
  <inkml:trace contextRef="#ctx0" brushRef="#br0">96 9 24575,'-1'-8'0,"0"8"0,-5 12 0,-4 27 0,-21 145-92,7 0 0,1 224-1,40 375-211,-15-727 301,4 199 1,14 208 491,-15-449-454,1-20 99,5-24-1142,-10 27 579,9-28-6397</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6:32.685"/>
    </inkml:context>
    <inkml:brush xml:id="br0">
      <inkml:brushProperty name="width" value="0.05" units="cm"/>
      <inkml:brushProperty name="height" value="0.05" units="cm"/>
    </inkml:brush>
  </inkml:definitions>
  <inkml:trace contextRef="#ctx0" brushRef="#br0">88 0 24575,'-2'1'0,"0"-1"0,0 0 0,0 1 0,0 0 0,0-1 0,0 1 0,0 0 0,0 0 0,0 0 0,1 0 0,-1 0 0,0 1 0,1-1 0,-1 0 0,1 1 0,-1 0 0,1-1 0,0 1 0,-1 0 0,1-1 0,0 1 0,0 0 0,-1 3 0,-3 7 0,1-1 0,-6 22 0,9-27 0,-8 33 0,2 0 0,2 0 0,-1 45 0,9 121 0,-3-198 0,14 298 0,3 421 0,-23-551 0,-3 163 0,8-330 91,1 19 127,0-26-306,0 0 0,0 0 0,0 0 0,0 0 0,0 0-1,1 0 1,-1 0 0,0 0 0,0 0 0,1 0 0,-1 0 0,1 0 0,-1 0 0,1 0-1,-1-1 1,1 1 0,-1 0 0,2 1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6:33.015"/>
    </inkml:context>
    <inkml:brush xml:id="br0">
      <inkml:brushProperty name="width" value="0.05" units="cm"/>
      <inkml:brushProperty name="height" value="0.05" units="cm"/>
    </inkml:brush>
  </inkml:definitions>
  <inkml:trace contextRef="#ctx0" brushRef="#br0">69 20 24575,'-2'-19'0,"-1"27"0,-5 33 0,-32 341 0,27 3 0,10 306-145,4-511-1075,-1-139-5606</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6:39.844"/>
    </inkml:context>
    <inkml:brush xml:id="br0">
      <inkml:brushProperty name="width" value="0.05" units="cm"/>
      <inkml:brushProperty name="height" value="0.05" units="cm"/>
    </inkml:brush>
  </inkml:definitions>
  <inkml:trace contextRef="#ctx0" brushRef="#br0">154 18 24575,'-1'-1'0,"1"0"0,0 0 0,1 0 0,-1 0 0,0 0 0,0 0 0,0 0 0,1 0 0,-1 0 0,0 0 0,1 0 0,-1 0 0,1 0 0,-1 0 0,2-1 0,2 3 0,-1 10 0,1 37 0,-3 0 0,-2 0 0,-8 62 0,2-31 0,-51 849-363,2-30 19,54-875 360,-35 613-129,52-1 910,-12-604-792,8 73-1,-8-88-4,0 0-1,1-1 1,1 1 0,8 17-1,-12-29 1,1-1 0,0 0 0,0 0 0,0-1 0,1 1 0,-1 0 0,1-1 0,-1 1 0,1-1 0,0 0 0,0 0 0,0 0 0,0 0 0,0 0 0,0-1 0,1 1 0,-1-1 0,1 0 0,-1 0 0,1 0 0,-1-1 0,1 1 0,-1-1 0,1 0 0,6 0 0,9-2 0,-1 0 0,1-1 0,33-10 0,-25 5 0,511-99-606,10 29-691,1534-73-3899,8 175 3960,-2023-21 2149,95 2 2452,-133-7-2461,-30 2-868,1-1 1,0 1-1,0 0 0,0 0 1,-1 0-1,1 0 1,0 0-1,0-1 0,0 1 1,0 0-1,0 0 0,-1 0 1,1-1-1,0 1 0,0 0 1,0 0-1,0 0 0,0-1 1,0 1-1,0 0 1,0 0-1,0 0 0,0-1 1,0 1-1,0 0 0,0 0 1,0-1-1,0 1 0,0 0 1,0 0-1,0-1 0,0 1 1,0 0-1,0 0 1,0 0-1,0-1 0,0 1 1,1 0-1,-1 0 0,0 0 1,0 0-1,0-1 0,0 1 1,1 0-1,-1 0 0,0 0 1,0 0-1,0 0 0,0-1 1,1 1-1,-1 0 1,0 0-1,0 0 0,1 0 1,-1 0-1,0 0 0,0 0 1,0 0-1,1 0 0,-1 0 1,-21-11 540,19 11-425,-73-27-1311,32 13-5667</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6:41.097"/>
    </inkml:context>
    <inkml:brush xml:id="br0">
      <inkml:brushProperty name="width" value="0.05" units="cm"/>
      <inkml:brushProperty name="height" value="0.05" units="cm"/>
    </inkml:brush>
  </inkml:definitions>
  <inkml:trace contextRef="#ctx0" brushRef="#br0">117 444 24575,'-1'0'0,"-11"0"0,0 0 0,0-1 0,-23-4 0,33 4 0,0 1 0,0-1 0,-1 1 0,1-1 0,0 0 0,0 0 0,0 0 0,0 0 0,0 0 0,0-1 0,0 1 0,0 0 0,1-1 0,-1 1 0,0-1 0,1 0 0,-1 0 0,1 1 0,0-1 0,0 0 0,0 0 0,0 0 0,0 0 0,0-1 0,0 1 0,0 0 0,1 0 0,-1-4 0,1 5 0,0 0 0,0 1 0,0-1 0,1 0 0,-1 0 0,0 0 0,0 0 0,1 0 0,-1 0 0,1 0 0,-1 0 0,0 0 0,1 1 0,0-1 0,-1 0 0,1 0 0,0 1 0,-1-1 0,1 0 0,0 1 0,-1-1 0,1 1 0,0-1 0,0 1 0,1-1 0,26-10 0,-23 10 0,71-17 0,110-10 0,-117 19 0,2770-244-7536,-21 202 13786,-2816 51-6222,0 0-1,0 1 0,0-1 0,0 0 1,0 0-1,0 1 0,0-1 0,0 1 1,0 0-1,0 0 0,0 0 0,0 0 1,-1 0-1,1 0 0,0 0 0,-1 0 1,1 1-1,-1-1 0,1 0 1,-1 1-1,1 0 0,-1-1 0,0 1 1,2 3-1,0 2 63,0 1 0,-1-1 0,0 1 0,0 0 0,1 9 0,1 5-26,17 103-64,10 209 0,-16-120 0,37 264 0,9 115 0,-33 3 0,-43-179 0,12-365 0,3-26 0,-7 38 0,6-55 0,-1-1 0,-1 1 0,0-1 0,0 1 0,0-1 0,-1 0 0,0 0 0,-7 9 0,5-8 0,-1 0 0,0 0 0,0-1 0,0 0 0,-1 0 0,-1-1 0,1 0 0,-1 0 0,-1-1 0,1 0 0,-1-1 0,0 0 0,0 0 0,0-1 0,-14 3 0,-18 2 83,0-1 0,0-3 0,-59 1 1,-128-13-1097,183 5 328,-91-6-6141</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6:41.942"/>
    </inkml:context>
    <inkml:brush xml:id="br0">
      <inkml:brushProperty name="width" value="0.05" units="cm"/>
      <inkml:brushProperty name="height" value="0.05" units="cm"/>
    </inkml:brush>
  </inkml:definitions>
  <inkml:trace contextRef="#ctx0" brushRef="#br0">1 3 24575,'0'0'0,"0"-1"0,0 1 0,0 0 0,0 0 0,0 0 0,1 0 0,-1-1 0,0 1 0,0 0 0,0 0 0,1 0 0,-1 0 0,0 0 0,0 0 0,1-1 0,-1 1 0,0 0 0,0 0 0,0 0 0,1 0 0,-1 0 0,0 0 0,0 0 0,1 0 0,-1 0 0,0 0 0,0 0 0,1 0 0,-1 0 0,0 1 0,0-1 0,1 0 0,-1 0 0,0 0 0,0 0 0,0 0 0,1 0 0,-1 0 0,0 1 0,0-1 0,0 0 0,0 0 0,1 0 0,-1 1 0,0-1 0,0 0 0,0 0 0,0 0 0,0 1 0,0-1 0,0 0 0,1 0 0,-1 0 0,0 1 0,0-1 0,0 1 0,3 16 0,-3-15 0,6 233 0,-7-121 0,41 857-393,35 3-150,-50-667 493,-11 19 922,-14-322-863,0 0 1,0 1 1,0 0-1,-1 0 1,1-1-1,-1 1 1,0 0 0,0-1-1,-1 1 1,-2 6-1,4-11-45,0 0 0,0 1 0,0-1 0,-1 0 0,1 0 0,0 0 0,0 0 0,0 1 0,0-1 0,-1 0 0,1 0 0,0 0 0,0 0 0,0 0 0,-1 1 0,1-1 0,0 0 0,0 0 0,0 0 0,-1 0 0,1 0 0,0 0 0,0 0 0,-1 0 0,1 0 0,0 0 0,0 0 0,0 0 0,-1 0 0,1 0 0,0 0 0,0 0 0,-1 0 0,1 0 0,0 0 0,0-1 0,0 1 0,-1 0 0,-6-8-6791</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6:42.372"/>
    </inkml:context>
    <inkml:brush xml:id="br0">
      <inkml:brushProperty name="width" value="0.05" units="cm"/>
      <inkml:brushProperty name="height" value="0.05" units="cm"/>
    </inkml:brush>
  </inkml:definitions>
  <inkml:trace contextRef="#ctx0" brushRef="#br0">1 14 24575,'5'-12'0,"-5"12"0,0 0 0,0 0 0,0 0 0,0 0 0,1 0 0,-1-1 0,0 1 0,0 0 0,0 0 0,0 0 0,1 0 0,-1 0 0,0 0 0,0 0 0,0 0 0,1 0 0,-1 0 0,0 0 0,0 0 0,0 0 0,0 0 0,1 0 0,-1 0 0,0 0 0,0 0 0,0 0 0,1 0 0,-1 0 0,0 0 0,0 0 0,0 0 0,1 0 0,-1 0 0,0 0 0,0 0 0,0 0 0,0 1 0,0-1 0,1 0 0,-1 0 0,0 0 0,0 0 0,0 0 0,0 1 0,0-1 0,0 0 0,0 0 0,1 0 0,-1 1 0,0-1 0,0 0 0,0 0 0,0 0 0,0 0 0,0 1 0,0-1 0,0 0 0,0 0 0,0 0 0,0 1 0,0-1 0,0 0 0,0 0 0,2 14 0,0-1 0,-1 0 0,0 0 0,-2 22 0,0-2 0,67 994-684,5-112 684,-15-155 0,-53-725 63,-1 0 144,2-1 0,10 41 0,-14-137-1572,-4 9-5461</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6:42.831"/>
    </inkml:context>
    <inkml:brush xml:id="br0">
      <inkml:brushProperty name="width" value="0.05" units="cm"/>
      <inkml:brushProperty name="height" value="0.05" units="cm"/>
    </inkml:brush>
  </inkml:definitions>
  <inkml:trace contextRef="#ctx0" brushRef="#br0">1 16 24575,'0'-1'0,"0"1"0,0-1 0,0 1 0,0-1 0,0 1 0,0-1 0,0 0 0,0 1 0,0-1 0,0 1 0,0-1 0,0 1 0,1-1 0,-1 1 0,0-1 0,0 1 0,1-1 0,-1 1 0,0-1 0,0 1 0,1 0 0,-1-1 0,1 1 0,-1-1 0,0 1 0,1 0 0,-1-1 0,1 1 0,-1 0 0,1 0 0,-1-1 0,1 1 0,-1 0 0,1 0 0,-1 0 0,1-1 0,-1 1 0,1 0 0,-1 0 0,1 0 0,-1 0 0,1 0 0,0 0 0,-1 0 0,1 0 0,-1 1 0,1-1 0,-1 0 0,1 0 0,-1 0 0,1 0 0,-1 1 0,1-1 0,-1 0 0,1 1 0,-1-1 0,0 0 0,1 1 0,-1-1 0,1 0 0,-1 1 0,0-1 0,1 1 0,-1-1 0,0 1 0,0-1 0,1 2 0,5 14 0,0 0 0,-2 1 0,0 0 0,0 0 0,1 29 0,-2-16 0,49 566-321,-29 4 0,-17-357 321,14 349 0,32-3 0,-45-539 321,20 77 0,-20-111-321,-7-16 0,0 0 0,1 0 0,-1 0 0,0 0 0,0 0 0,0 0 0,0 0 0,0 0 0,0 0 0,1 0 0,-1 0 0,0 0 0,0 0 0,0 0 0,0 0 0,0 0 0,0 0 0,1 0 0,-1 0 0,0 0 0,0 0 0,0 0 0,0 0 0,0-1 0,0 1 0,0 0 0,0 0 0,1 0 0,-1 0 0,0 0 0,0 0 0,0 0 0,0-1 0,0 1 0,0 0 0,0 0 0,0 0 0,0 0 0,0 0 0,0 0 0,0-1 0,0 1 0,0 0 0,0 0 0,0 0 0,0 0 0,0 0 0,0 0 0,0-1 0,0 1 0,0 0 0,0-35 0,-10-68-1365,3 44-5461</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6:43.237"/>
    </inkml:context>
    <inkml:brush xml:id="br0">
      <inkml:brushProperty name="width" value="0.05" units="cm"/>
      <inkml:brushProperty name="height" value="0.05" units="cm"/>
    </inkml:brush>
  </inkml:definitions>
  <inkml:trace contextRef="#ctx0" brushRef="#br0">1 15 24575,'2'-2'0,"0"0"0,0 1 0,0 0 0,1-1 0,-1 1 0,1 0 0,-1 0 0,1 0 0,-1 0 0,1 1 0,0-1 0,-1 1 0,1-1 0,0 1 0,0 0 0,-1 0 0,1 0 0,0 1 0,-1-1 0,1 0 0,0 1 0,-1 0 0,1 0 0,-1 0 0,1 0 0,-1 0 0,1 0 0,-1 1 0,0-1 0,1 1 0,-1-1 0,0 1 0,0 0 0,0 0 0,-1 0 0,1 0 0,0 0 0,1 4 0,10 17 0,-2 1 0,0 1 0,-2 0 0,0 1 0,7 41 0,-5-23 0,116 538 0,-91-404 0,126 906 0,-133-558 0,-29-517 0,1-2 0,-1 1 0,0-1 0,-1 0 0,-1 13 0,2-20-22,0 1 0,0-1 0,0 1 0,0-1 0,0 0 0,0 1 0,-1-1 0,1 0 0,0 1 0,0-1 0,0 1 0,0-1 0,0 0 0,-1 1 0,1-1 0,0 0 0,0 1 0,0-1 0,-1 0 0,1 1 0,0-1 0,0 0 0,-1 0 0,1 1 0,0-1 0,-1 0 0,1 0 0,0 0 0,-1 0 0,1 1 0,-1-1 0,1 0 0,0 0 0,-1 0 0,1 0 0,0 0-1,-1 0 1,1 0 0,-1 0 0,1 0 0,0 0 0,-1 0 0,1 0 0,-1 0 0,1 0 0,0 0 0,-1 0 0,1-1 0,0 1 0,-1 0 0,1 0 0,0 0 0,-1-1 0,1 1 0,0 0 0,-1 0 0,1-1 0,0 1 0,0 0 0,-1-1 0,1 1 0,-11-13-6804</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38.557"/>
    </inkml:context>
    <inkml:brush xml:id="br0">
      <inkml:brushProperty name="width" value="0.05" units="cm"/>
      <inkml:brushProperty name="height" value="0.05" units="cm"/>
    </inkml:brush>
  </inkml:definitions>
  <inkml:trace contextRef="#ctx0" brushRef="#br0">225 12 24575,'0'0'0,"0"-1"0,0 0 0,-1 1 0,1-1 0,0 1 0,0-1 0,-1 1 0,1-1 0,0 1 0,-1-1 0,1 1 0,0-1 0,-1 1 0,1-1 0,-1 1 0,1-1 0,-1 1 0,1 0 0,-1-1 0,1 1 0,-1 0 0,1 0 0,-1-1 0,1 1 0,-1 0 0,1 0 0,-1 0 0,0 0 0,1-1 0,-1 1 0,1 0 0,-1 0 0,0 0 0,1 0 0,-1 1 0,1-1 0,-1 0 0,0 0 0,1 0 0,-1 0 0,1 1 0,-1-1 0,1 0 0,-2 1 0,-26 10 0,13-1 0,0 1 0,1 0 0,0 1 0,1 1 0,-18 23 0,-23 20 0,51-53 0,-11 11 0,12-11 0,11-7 0,238-144 0,-242 145 0,1-1 0,1 1 0,-1 1 0,0-1 0,1 1 0,-1 0 0,1 1 0,12-2 0,-15 3 0,0 0 0,0 1 0,0-1 0,0 1 0,0 0 0,-1 0 0,1 0 0,0 0 0,-1 1 0,1-1 0,-1 1 0,1 0 0,-1 0 0,0 0 0,0 1 0,6 4 0,14 18-1365,-2 0-5461</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6:47.216"/>
    </inkml:context>
    <inkml:brush xml:id="br0">
      <inkml:brushProperty name="width" value="0.05" units="cm"/>
      <inkml:brushProperty name="height" value="0.05" units="cm"/>
    </inkml:brush>
  </inkml:definitions>
  <inkml:trace contextRef="#ctx0" brushRef="#br0">323 252 24575,'-1'-10'0,"1"0"0,-1 0 0,-1 0 0,0 0 0,0 1 0,-1-1 0,0 0 0,0 1 0,-1 0 0,-10-17 0,12 23 0,-1-1 0,1 1 0,0 0 0,-1 0 0,0 0 0,0 0 0,0 1 0,0-1 0,0 1 0,-1 0 0,1-1 0,-1 2 0,0-1 0,1 0 0,-1 1 0,0-1 0,0 1 0,0 0 0,0 1 0,0-1 0,0 1 0,0-1 0,0 1 0,0 0 0,0 1 0,0-1 0,0 1 0,0 0 0,-6 2 0,2 0 0,1 0 0,-1 1 0,1 0 0,0 0 0,0 0 0,0 1 0,1 0 0,0 1 0,0-1 0,0 1 0,1 1 0,0-1 0,0 1 0,0-1 0,1 1 0,-7 14 0,1 3 0,0 1 0,2-1 0,1 1 0,-5 29 0,4-10 0,2 0 0,3 0 0,1 1 0,4 48 0,0-65 0,2 0 0,0 0 0,2-1 0,1 1 0,1-1 0,2-1 0,20 41 0,-26-58 0,2-1 0,-1 0 0,1 0 0,0 0 0,1-1 0,-1 0 0,2 0 0,-1-1 0,1 0 0,0 0 0,0-1 0,0 0 0,1 0 0,0-1 0,0 0 0,0-1 0,0 1 0,1-2 0,-1 0 0,1 0 0,-1 0 0,1-1 0,0-1 0,0 0 0,0 0 0,-1-1 0,1 0 0,0-1 0,-1 0 0,1 0 0,-1-1 0,11-4 0,-3-1 0,0-1 0,-1 0 0,0-1 0,-1 0 0,0-2 0,-1 1 0,0-2 0,-1 0 0,0-1 0,-1 0 0,0 0 0,-2-2 0,1 1 0,11-26 0,-9 15 0,-2-1 0,-1 0 0,-1-1 0,-1 0 0,-1 0 0,-2-1 0,0 0 0,0-46 0,-5 69 0,-1 0 0,1 0 0,-1 0 0,0 0 0,0 0 0,-1 1 0,-2-10 0,3 14 0,1 1 0,-1-1 0,1 0 0,0 0 0,-1 1 0,1-1 0,-1 0 0,0 1 0,1-1 0,-1 0 0,1 1 0,-1-1 0,0 1 0,0-1 0,1 1 0,-1-1 0,0 1 0,0 0 0,0-1 0,1 1 0,-1 0 0,-1-1 0,0 2 0,1-1 0,-1 0 0,0 1 0,1-1 0,-1 1 0,1-1 0,0 1 0,-1 0 0,1-1 0,-1 1 0,1 0 0,0 0 0,0 0 0,0 0 0,-1 0 0,1 1 0,-1 1 0,-7 7 0,0 2 0,1-1 0,1 1 0,0 0 0,1 1 0,0 0 0,-8 25 0,8-16 0,0 0 0,2 0 0,0 1 0,0 26 0,4-39 0,0 1 0,0 0 0,1 0 0,1 0 0,-1-1 0,2 1 0,5 17 0,-7-26 0,0 1 0,1 0 0,-1-1 0,0 1 0,1-1 0,0 0 0,0 1 0,-1-1 0,1 0 0,1 0 0,-1 0 0,0 0 0,0-1 0,1 1 0,-1 0 0,1-1 0,-1 0 0,1 1 0,0-1 0,-1 0 0,1-1 0,0 1 0,0 0 0,0-1 0,-1 1 0,1-1 0,0 0 0,0 0 0,0 0 0,0-1 0,0 1 0,0-1 0,3 0 0,0-1 0,-1 1 0,0-1 0,0 0 0,0 0 0,0-1 0,0 1 0,0-1 0,-1 0 0,0 0 0,1-1 0,6-7 0,-5 4 0,0 0 0,-1 0 0,0-1 0,-1 0 0,1 0 0,4-13 0,-1-4 0,-1 0 0,-1 0 0,-1-1 0,2-25 0,-5 30 0,-1 0 0,-3-30 0,2 41 0,-2 0 0,1 0 0,-2 0 0,1 0 0,-1 0 0,-8-17 0,9 24 0,0 1 0,1 0 0,-1-1 0,0 1 0,0 0 0,0 0 0,0 0 0,0 0 0,-1 1 0,1-1 0,-1 1 0,1-1 0,-1 1 0,1 0 0,-1 0 0,0 0 0,0 0 0,1 0 0,-1 1 0,0-1 0,0 1 0,0 0 0,0 0 0,-4 0 0,4 0 0,1 1 0,-1-1 0,0 0 0,1 1 0,-1 0 0,1-1 0,-1 1 0,1 0 0,-1 0 0,1 1 0,0-1 0,-1 0 0,1 1 0,0-1 0,0 1 0,0 0 0,0 0 0,0 0 0,1 0 0,-1 0 0,1 0 0,-1 0 0,1 1 0,0-1 0,-1 0 0,0 5 0,2-7 0,0 1 0,0 0 0,-1 0 0,1-1 0,0 1 0,0 0 0,0-1 0,0 1 0,0 0 0,0 0 0,1-1 0,-1 1 0,0 0 0,0-1 0,0 1 0,1 0 0,-1 0 0,0-1 0,1 1 0,-1-1 0,1 1 0,-1 0 0,1-1 0,-1 1 0,1-1 0,0 1 0,1 1 0,0-1 0,0 0 0,0 0 0,0 0 0,0 0 0,0 0 0,0-1 0,4 2 0,4-1 0,0 1 0,19-1 0,21-5 0,0-1 0,96-24 0,-68 12 0,-73 16 0,-1 0 0,0 0 0,1 1 0,-1 0 0,7 0 0,-10 0 0,-1 0 0,1 0 0,-1 0 0,0 1 0,1-1 0,-1 0 0,0 0 0,1 0 0,-1 0 0,1 0 0,-1 1 0,0-1 0,1 0 0,-1 0 0,0 1 0,1-1 0,-1 0 0,0 0 0,0 1 0,1-1 0,-1 0 0,0 1 0,0-1 0,0 0 0,1 1 0,-1 0 0,0 0 0,0 0 0,-1 0 0,1 0 0,0 0 0,0 0 0,0-1 0,-1 1 0,1 0 0,-1 0 0,1 0 0,-1-1 0,1 1 0,-1 0 0,1 0 0,-2 0 0,-20 26 0,-29 47 0,44-62 0,0 1 0,1-1 0,1 1 0,0 1 0,1-1 0,-5 28 0,6-18 0,1 1 0,1-1 0,3 46 0,-1-59 0,1 0 0,-1 0 0,2 0 0,-1 0 0,2 0 0,-1 0 0,1-1 0,0 0 0,1 0 0,0 0 0,11 13 0,-14-19 0,1 0 0,0 0 0,0 0 0,0-1 0,0 1 0,1-1 0,-1 0 0,1 0 0,-1 0 0,1 0 0,0-1 0,-1 0 0,1 1 0,0-1 0,0 0 0,7 0 0,-5-1 0,0 0 0,0-1 0,0 0 0,0 0 0,0 0 0,0 0 0,0-1 0,0 0 0,-1-1 0,8-3 0,-2-1 0,1 0 0,-1-1 0,0 0 0,-1-1 0,1 0 0,-2-1 0,0 0 0,0-1 0,9-14 0,-2-3 0,-2-1 0,-1-1 0,-1 0 0,-1-1 0,-2 0 0,-1-1 0,-2 0 0,-1 0 0,-2 0 0,0-1 0,-4-50 0,0 79 0,1 1 0,-1-1 0,0 1 0,0-1 0,0 1 0,-3-6 0,4 9 0,0 0 0,0-1 0,-1 1 0,1-1 0,0 1 0,0 0 0,-1-1 0,1 1 0,0 0 0,0-1 0,-1 1 0,1 0 0,0 0 0,-1-1 0,1 1 0,-1 0 0,1 0 0,0 0 0,-1 0 0,1-1 0,-1 1 0,1 0 0,-1 0 0,0 0 0,1 1 0,-1-1 0,1 0 0,-1 1 0,1-1 0,-1 0 0,1 1 0,-1-1 0,1 1 0,-1-1 0,1 1 0,-1-1 0,1 1 0,0-1 0,-1 1 0,1 0 0,0-1 0,-1 1 0,1-1 0,0 2 0,-7 18 0,2 0 0,0 0 0,1 0 0,1 1 0,1-1 0,1 1 0,1-1 0,2 22 0,-1-29 0,1-1 0,1 0 0,-1 0 0,2 0 0,0 0 0,0 0 0,1-1 0,1 0 0,10 16 0,-15-24 0,1 0 0,0 0 0,1-1 0,-1 1 0,0-1 0,1 1 0,-1-1 0,1 0 0,0 0 0,-1 0 0,1 0 0,0 0 0,1-1 0,-1 1 0,0-1 0,0 0 0,0 0 0,1 0 0,-1 0 0,1-1 0,-1 1 0,0-1 0,1 0 0,-1 0 0,1 0 0,-1 0 0,1-1 0,-1 0 0,0 1 0,1-1 0,-1 0 0,0-1 0,0 1 0,1-1 0,-1 1 0,0-1 0,-1 0 0,5-3 0,1-1 0,0-1 0,0-1 0,0 1 0,-1-1 0,0-1 0,-1 1 0,0-1 0,0 0 0,-1-1 0,0 1 0,-1-1 0,5-16 0,-1-1 0,-1 0 0,-1 0 0,4-46 0,-8 28 0,-1-1 0,-3 1 0,-1 0 0,-2 0 0,-18-71 0,21 109 0,-10-32 0,11 37 0,1 0 0,-1 0 0,0 0 0,0 0 0,0 1 0,0-1 0,-1 0 0,1 1 0,0-1 0,-1 0 0,1 1 0,-1 0 0,1-1 0,-1 1 0,-2-2 0,3 3 0,0 0 0,1 0 0,-1 0 0,0 0 0,0 0 0,1 0 0,-1 0 0,0 0 0,1 1 0,-1-1 0,0 0 0,0 0 0,1 0 0,-1 1 0,0-1 0,1 0 0,-1 1 0,0-1 0,1 1 0,-1-1 0,1 1 0,-1-1 0,1 1 0,-1-1 0,1 1 0,-1-1 0,1 1 0,0 0 0,-1-1 0,1 1 0,0 0 0,-1-1 0,1 1 0,0 0 0,-1 1 0,-7 28 0,4 0 0,1 1 0,2 0 0,1 0 0,1-1 0,8 49 0,41 151 0,-45-211 0,8 30-1365,-2-8-5461</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6:48.032"/>
    </inkml:context>
    <inkml:brush xml:id="br0">
      <inkml:brushProperty name="width" value="0.05" units="cm"/>
      <inkml:brushProperty name="height" value="0.05" units="cm"/>
    </inkml:brush>
  </inkml:definitions>
  <inkml:trace contextRef="#ctx0" brushRef="#br0">1 322 24575,'8'-25'0,"1"0"0,2 1 0,0 0 0,2 0 0,21-29 0,-28 45 0,1-1 0,0 2 0,0-1 0,1 1 0,-1 0 0,2 1 0,-1 0 0,1 0 0,0 1 0,0 0 0,1 0 0,-1 1 0,1 0 0,0 1 0,0 0 0,16-2 0,-20 4 0,0 0 0,0 1 0,-1 0 0,1 0 0,0 0 0,0 0 0,0 1 0,0 0 0,0 1 0,-1-1 0,1 1 0,-1 0 0,1 0 0,-1 1 0,0-1 0,1 1 0,-1 0 0,-1 1 0,1-1 0,0 1 0,-1 0 0,0 0 0,0 1 0,0-1 0,0 1 0,-1 0 0,0 0 0,0 0 0,0 0 0,-1 0 0,0 1 0,1-1 0,-2 1 0,1 0 0,-1-1 0,0 1 0,0 0 0,-1 0 0,1 10 0,-2-2 0,0 1 0,-1-1 0,-1 0 0,-8 28 0,8-34 0,0 0 0,0 0 0,-1 0 0,0-1 0,0 1 0,-1-1 0,0 0 0,0 0 0,-10 9 0,14-15 0,0 0 0,1-1 0,-1 1 0,1 0 0,-1-1 0,0 1 0,1-1 0,-1 1 0,0-1 0,0 1 0,1-1 0,-1 0 0,0 1 0,0-1 0,0 0 0,1 0 0,-1 0 0,0 1 0,0-1 0,0 0 0,0 0 0,0 0 0,1 0 0,-1-1 0,0 1 0,0 0 0,-1 0 0,1-1 0,0 0 0,1 0 0,-1 0 0,0 0 0,0 0 0,1 0 0,-1 0 0,0 0 0,1 0 0,-1 0 0,1 0 0,0-1 0,-1 1 0,1 0 0,0 0 0,-1-2 0,0-4 0,1-1 0,0 1 0,0-1 0,0 1 0,2-9 0,1 4 0,1-1 0,0 1 0,1 0 0,0 1 0,1-1 0,0 1 0,1 0 0,1 0 0,-1 1 0,15-15 0,-10 14 0,0-1 0,0 2 0,1 0 0,0 1 0,0 0 0,1 1 0,1 0 0,15-6 0,-26 13 0,0-1 0,-1 1 0,1 0 0,1 0 0,-1 1 0,0-1 0,8 1 0,-11 0 0,0 0 0,0 0 0,0 0 0,0 1 0,0-1 0,0 0 0,0 0 0,0 1 0,-1-1 0,1 1 0,0-1 0,0 1 0,0-1 0,-1 1 0,1 0 0,0-1 0,0 1 0,-1 0 0,1-1 0,-1 1 0,1 0 0,0 0 0,-1 0 0,0 0 0,1-1 0,-1 1 0,1 0 0,-1 0 0,0 0 0,0 0 0,0 0 0,1 0 0,-1 0 0,0 0 0,0 0 0,0 0 0,0 0 0,-1 0 0,1 1 0,-2 8 0,0 1 0,0-1 0,-1 1 0,-4 9 0,4-14 0,1 0 0,-1 0 0,2 0 0,-1 0 0,0 0 0,1 0 0,0 0 0,1 0 0,-1 0 0,1 1 0,1-1 0,-1 0 0,1 0 0,0 1 0,3 7 0,0-4 0,0-1 0,1-1 0,0 1 0,0-1 0,1 0 0,1 0 0,13 14 0,-18-20 0,0 0 0,1-1 0,-1 1 0,0 0 0,1-1 0,-1 0 0,1 0 0,-1 0 0,1 0 0,0 0 0,-1 0 0,1 0 0,0-1 0,3 1 0,-4-1 0,0-1 0,0 1 0,0-1 0,0 1 0,0-1 0,0 0 0,0 0 0,0 0 0,0 0 0,0 0 0,0 0 0,0 0 0,-1 0 0,1-1 0,0 1 0,-1-1 0,1 0 0,-1 1 0,0-1 0,3-3 0,2-5 0,-1 0 0,0 0 0,0-1 0,-1 0 0,0 0 0,-1 0 0,2-15 0,8-83 0,-10 73 0,3-57 0,-6 93 0,0 0 0,0 0 0,0 0 0,0 1 0,0-1 0,0 0 0,0 0 0,1 0 0,-1 0 0,0 0 0,0 0 0,0 0 0,0 0 0,0 0 0,0 1 0,0-1 0,1 0 0,-1 0 0,0 0 0,0 0 0,0 0 0,0 0 0,0 0 0,0 0 0,1 0 0,-1 0 0,0 0 0,0 0 0,0 0 0,0 0 0,0 0 0,0 0 0,1 0 0,-1 0 0,0 0 0,0 0 0,0-1 0,0 1 0,0 0 0,0 0 0,0 0 0,1 0 0,-1 0 0,0 0 0,0 0 0,0 0 0,0 0 0,0 0 0,0-1 0,0 1 0,0 0 0,0 0 0,5 14 0,52 241 0,-34-174 0,26 115 0,-43-166 0,-2-1 0,-1 1 0,-2 0 0,-3 49 0,1-69 0,-1 0 0,0 0 0,-1-1 0,0 0 0,-1 1 0,0-1 0,0 0 0,-1-1 0,0 1 0,0-1 0,-1 0 0,0 0 0,0 0 0,-1-1 0,0 0 0,0-1 0,-1 1 0,-11 6 0,12-9 0,1 0 0,-1-1 0,0 1 0,0-1 0,0-1 0,0 0 0,0 0 0,-1 0 0,1-1 0,0 0 0,-1 0 0,0-1 0,1 0 0,-1 0 0,1-1 0,-1 0 0,1 0 0,0-1 0,-1 0 0,1 0 0,0 0 0,0-1 0,0 0 0,-10-7 0,11 6 0,0 0 0,1-1 0,-1 0 0,1 0 0,0 0 0,0-1 0,0 1 0,1-1 0,0-1 0,0 1 0,0 0 0,1-1 0,0 0 0,0 1 0,1-1 0,0-1 0,0 1 0,1 0 0,0 0 0,0 0 0,0-1 0,1 1 0,0-1 0,2-7 0,-1 1 0,2 0 0,0 0 0,0 0 0,2 0 0,-1 1 0,2-1 0,0 1 0,0 1 0,1-1 0,1 1 0,14-18 0,-7 14-227,2-1-1,-1 2 1,2 0-1,0 1 1,39-23-1,-26 20-6598</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6:48.365"/>
    </inkml:context>
    <inkml:brush xml:id="br0">
      <inkml:brushProperty name="width" value="0.05" units="cm"/>
      <inkml:brushProperty name="height" value="0.05" units="cm"/>
    </inkml:brush>
  </inkml:definitions>
  <inkml:trace contextRef="#ctx0" brushRef="#br0">100 38 24575,'-2'-33'0,"2"32"0,0 1 0,0 0 0,0 0 0,0 0 0,0 0 0,0 0 0,0 0 0,0 0 0,0-1 0,0 1 0,0 0 0,0 0 0,0 0 0,0 0 0,0 0 0,0 0 0,0 0 0,0-1 0,0 1 0,0 0 0,0 0 0,0 0 0,0 0 0,0 0 0,0 0 0,0 0 0,-1 0 0,1 0 0,0-1 0,0 1 0,0 0 0,0 0 0,0 0 0,0 0 0,0 0 0,0 0 0,-1 0 0,1 0 0,0 0 0,0 0 0,0 0 0,0 0 0,0 0 0,0 0 0,0 0 0,-1 0 0,1 0 0,0 0 0,0 0 0,0 0 0,0 0 0,0 0 0,0 0 0,0 0 0,-1 0 0,1 0 0,0 0 0,0 0 0,-7 18 0,-8 52 0,3 2 0,-5 116 0,13-139 0,-31 526-1365,31-506-5461</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6:49.265"/>
    </inkml:context>
    <inkml:brush xml:id="br0">
      <inkml:brushProperty name="width" value="0.05" units="cm"/>
      <inkml:brushProperty name="height" value="0.05" units="cm"/>
    </inkml:brush>
  </inkml:definitions>
  <inkml:trace contextRef="#ctx0" brushRef="#br0">219 255 24575,'-3'-26'0,"0"1"0,-2-1 0,-1 1 0,-17-49 0,22 72 0,1 1 0,-1-1 0,1 1 0,-1-1 0,0 1 0,0-1 0,1 1 0,-1 0 0,0-1 0,0 1 0,0 0 0,-1 0 0,1 0 0,0 0 0,0 0 0,-3-2 0,3 3 0,0 0 0,-1-1 0,1 1 0,0 0 0,0 0 0,0 0 0,0 0 0,-1 0 0,1 1 0,0-1 0,0 0 0,0 0 0,0 1 0,0-1 0,-1 1 0,1-1 0,0 1 0,0-1 0,0 1 0,0 0 0,1-1 0,-1 1 0,0 0 0,-1 1 0,-11 11 0,0 2 0,1-1 0,0 2 0,1 0 0,1 0 0,0 0 0,2 2 0,0-1 0,1 1 0,0 0 0,1 0 0,2 1 0,-5 30 0,8-37 0,0 0 0,1 1 0,0-1 0,1 0 0,0 1 0,1-1 0,1 0 0,0 0 0,0 0 0,10 19 0,-11-26 0,1 1 0,-1-1 0,1-1 0,1 1 0,-1 0 0,1-1 0,0 1 0,0-1 0,0 0 0,0-1 0,1 1 0,-1-1 0,1 1 0,0-2 0,0 1 0,0 0 0,1-1 0,-1 0 0,1 0 0,-1-1 0,1 1 0,-1-1 0,1 0 0,0-1 0,5 1 0,-2-2 0,-1 1 0,1-1 0,-1-1 0,1 1 0,-1-1 0,0-1 0,0 0 0,0 0 0,0 0 0,12-8 0,-10 4 0,1 0 0,-1-1 0,-1-1 0,1 0 0,-2 0 0,13-16 0,-7 4 0,0 0 0,-1-1 0,-2-1 0,0 0 0,-2-1 0,11-39 0,-13 33 0,-1 1 0,-2-1 0,-1 1 0,-1-1 0,-4-54 0,2 82 0,0 1 0,0 0 0,0 0 0,0-1 0,0 1 0,0 0 0,-1 0 0,1-1 0,0 1 0,-1 0 0,1 0 0,-1-1 0,1 1 0,-1 0 0,1 0 0,-1 0 0,0 0 0,-1-2 0,1 3 0,0 1 0,1-1 0,-1 0 0,1 0 0,-1 0 0,0 1 0,1-1 0,-1 0 0,1 1 0,-1-1 0,1 1 0,-1-1 0,1 0 0,-1 1 0,1-1 0,-1 1 0,1 0 0,-1-1 0,1 1 0,0-1 0,0 1 0,-1-1 0,1 2 0,-5 8 0,1 0 0,-6 20 0,0 9 0,2 0 0,-4 53 0,11-78 0,1 0 0,0-1 0,1 1 0,0-1 0,1 1 0,1-1 0,0 1 0,1-1 0,0 0 0,10 19 0,-12-28 0,0 0 0,1 0 0,-1 0 0,1 0 0,0-1 0,0 1 0,0-1 0,0 0 0,1 0 0,0 0 0,-1 0 0,1-1 0,0 0 0,0 0 0,0 0 0,0 0 0,1 0 0,-1-1 0,1 0 0,-1 0 0,8 1 0,-7-2 0,1 0 0,-1 0 0,1-1 0,-1 0 0,1 0 0,-1 0 0,0-1 0,1 0 0,-1 0 0,0 0 0,0 0 0,0-1 0,-1 0 0,1 0 0,-1 0 0,1-1 0,5-6 0,2-3 0,-1-1 0,0 0 0,-1 0 0,-1-1 0,0 0 0,-1-1 0,-1 0 0,10-31 0,-7 14 0,-3 0 0,0-1 0,2-53 0,-9 81 0,-2 6 0,-6 15 0,-6 24 0,9-15 0,1 1 0,-1 41 0,5-57 0,0 0 0,0 0 0,1-1 0,0 1 0,1 0 0,0 0 0,0-1 0,1 1 0,0-1 0,9 16 0,-11-22 0,1 1 0,-1-1 0,1 0 0,0 0 0,-1 0 0,1 0 0,0 0 0,1 0 0,-1 0 0,0-1 0,0 1 0,1-1 0,-1 0 0,1 0 0,2 2 0,-2-3 0,-1 0 0,0 1 0,0-1 0,0 0 0,0 0 0,0 0 0,1 0 0,-1-1 0,0 1 0,0-1 0,0 1 0,0-1 0,0 0 0,0 0 0,3-1 0,1-2 0,0-1 0,0 0 0,-1 1 0,1-2 0,-1 1 0,0-1 0,-1 1 0,1-1 0,6-13 0,-2 1 0,-1 1 0,0-2 0,-2 1 0,0 0 0,5-31 0,-9 37 0,0-1 0,-1 1 0,0-1 0,-1 0 0,-1 0 0,0 1 0,-1-1 0,0 0 0,-6-17 0,8 29 11,0 0 0,-1 0-1,1-1 1,-1 1 0,1 0-1,-1 0 1,1 0 0,-1 0-1,0-1 1,1 1 0,-1 0-1,0 0 1,0 0 0,0 0-1,-1 0 1,2 1-6,-1 0 1,1 0-1,-1 0 1,1 0-1,0 0 1,-1 0-1,1 1 1,0-1-1,-1 0 1,1 0-1,0 0 1,-1 1-1,1-1 1,0 0-1,0 1 1,-1-1 0,1 0-1,0 0 1,0 1-1,0-1 1,-1 0-1,1 1 1,0-1-1,0 1 1,0-1-1,0 0 1,0 1-1,0-1 1,0 0-1,0 1 1,-6 40-1713,5-21-5119</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6:50.174"/>
    </inkml:context>
    <inkml:brush xml:id="br0">
      <inkml:brushProperty name="width" value="0.05" units="cm"/>
      <inkml:brushProperty name="height" value="0.05" units="cm"/>
    </inkml:brush>
  </inkml:definitions>
  <inkml:trace contextRef="#ctx0" brushRef="#br0">52 88 24575,'-14'-10'0,"12"9"0,0 0 0,0 0 0,1 0 0,-1 0 0,0 0 0,1-1 0,-1 1 0,1-1 0,-1 1 0,1-1 0,0 1 0,0-1 0,-1 0 0,1 0 0,-1-3 0,2 5 0,0 0 0,0 0 0,0-1 0,0 1 0,0 0 0,0 0 0,0-1 0,0 1 0,0 0 0,0 0 0,0-1 0,0 1 0,0 0 0,0 0 0,0-1 0,0 1 0,0 0 0,1 0 0,-1-1 0,0 1 0,0 0 0,0 0 0,0 0 0,1-1 0,-1 1 0,0 0 0,0 0 0,0 0 0,1 0 0,-1-1 0,0 1 0,0 0 0,1 0 0,-1 0 0,0 0 0,1 0 0,13 0 0,13 9 0,-15-3 0,-1 0 0,0 1 0,0 1 0,-1 0 0,0 0 0,0 1 0,0 1 0,-2-1 0,1 1 0,-1 1 0,-1-1 0,1 2 0,10 22 0,-14-23 0,0 0 0,0 0 0,-1 1 0,-1-1 0,0 1 0,0 0 0,-1-1 0,-1 1 0,0 0 0,-1-1 0,0 1 0,0 0 0,-1-1 0,-1 1 0,-7 20 0,5-20 0,0 0 0,-1 0 0,0-1 0,-1 0 0,0-1 0,-14 17 0,18-24 0,0 0 0,0-1 0,0 1 0,0-1 0,-1 1 0,1-1 0,-1 0 0,1 0 0,-1-1 0,0 1 0,-4 0 0,6-1 0,-1-1 0,0 0 0,1 1 0,-1-1 0,0-1 0,1 1 0,-1 0 0,1-1 0,-1 1 0,0-1 0,1 0 0,-1 0 0,1 0 0,-1 0 0,1 0 0,0 0 0,-1-1 0,-2-2 0,1 0 0,-1 0 0,1-1 0,0 0 0,0 0 0,1 0 0,-1 0 0,1 0 0,0-1 0,1 1 0,-1-1 0,1 0 0,1 0 0,-1 0 0,1 0 0,-1-8 0,-1-7 0,1 0 0,2 1 0,1-27 0,1 21 0,2 1 0,0 0 0,2 0 0,8-25 0,-10 37 0,1 0 0,1 1 0,0 0 0,0 0 0,2 0 0,-1 1 0,1 0 0,1 0 0,12-12 0,-17 20 0,0-1 0,0 1 0,0 0 0,0 1 0,0-1 0,0 1 0,1 0 0,-1 0 0,1 0 0,-1 1 0,1-1 0,0 1 0,0 0 0,0 0 0,-1 1 0,1 0 0,0 0 0,0 0 0,0 0 0,0 1 0,0-1 0,0 1 0,-1 1 0,1-1 0,0 1 0,5 2 0,8 5 0,-1 1 0,0 1 0,-1 1 0,0 0 0,15 16 0,-22-20 0,-8-8 0,0 1 0,0 0 0,0-1 0,0 0 0,0 1 0,0-1 0,0 0 0,0 1 0,0-1 0,0 0 0,0 0 0,0 0 0,0 0 0,0 0 0,0 0 0,0 0 0,0 0 0,0 0 0,0-1 0,0 1 0,0 0 0,0-1 0,0 1 0,0-1 0,0 1 0,0-1 0,1 0 0,30-24 0,-13 9 0,-16 14 0,1 0 0,-1 0 0,1 0 0,0 0 0,0 0 0,0 1 0,-1 0 0,1 0 0,1 0 0,-1 0 0,0 1 0,0-1 0,0 1 0,0 0 0,0 0 0,0 1 0,0-1 0,1 1 0,-1 0 0,0 0 0,0 0 0,-1 0 0,1 1 0,0 0 0,0 0 0,-1 0 0,1 0 0,-1 0 0,0 1 0,1 0 0,-1-1 0,0 1 0,-1 0 0,1 0 0,3 6 0,9 12 0,-1 0 0,-1 1 0,-2 1 0,0 0 0,10 30 0,-5-3 0,14 79 0,-29-126 0,0 0 0,-1-1 0,0 1 0,0 0 0,0 0 0,0-1 0,0 1 0,0 0 0,-1-1 0,1 1 0,-1 0 0,0-1 0,0 1 0,-1 3 0,1-5 0,0 0 0,0-1 0,1 1 0,-1 0 0,0 0 0,0-1 0,0 1 0,0 0 0,0-1 0,-1 1 0,1-1 0,0 0 0,0 1 0,0-1 0,0 0 0,0 1 0,-1-1 0,1 0 0,0 0 0,0 0 0,0 0 0,-1 0 0,1-1 0,0 1 0,0 0 0,0 0 0,0-1 0,-1 1 0,1-1 0,0 1 0,0-1 0,0 1 0,0-1 0,-1-1 0,-6-2 0,1 0 0,0-1 0,1 0 0,-1 0 0,1 0 0,0-1 0,0 0 0,1 0 0,0-1 0,0 1 0,0-1 0,1 0 0,0 0 0,0-1 0,1 1 0,0-1 0,0 0 0,1 0 0,0 0 0,1 0 0,-1 0 0,1 0 0,1-17 0,0 13 0,1-1 0,0 0 0,1 0 0,1 1 0,0-1 0,0 1 0,1 0 0,1 0 0,0 0 0,1 0 0,0 1 0,1 0 0,0 0 0,15-16 0,-15 19 0,1 0 0,0 0 0,0 1 0,1 0 0,0 1 0,0 0 0,1 1 0,0 0 0,0 0 0,0 1 0,0 0 0,1 1 0,-1 0 0,1 0 0,0 1 0,0 1 0,19-1 0,-28 2-97,0 1-1,0-1 1,0 0-1,0 1 1,0-1-1,0 1 1,0-1-1,0 1 1,0 0-1,-1 0 1,1 0-1,0 0 0,2 2 1,3 5-6729</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6:56.535"/>
    </inkml:context>
    <inkml:brush xml:id="br0">
      <inkml:brushProperty name="width" value="0.05" units="cm"/>
      <inkml:brushProperty name="height" value="0.05" units="cm"/>
    </inkml:brush>
  </inkml:definitions>
  <inkml:trace contextRef="#ctx0" brushRef="#br0">390 32 24575,'1'0'0,"0"-1"0,0 1 0,0-1 0,0 1 0,0-1 0,-1 0 0,1 1 0,0-1 0,0 0 0,-1 0 0,1 0 0,0 1 0,-1-1 0,1 0 0,-1 0 0,1 0 0,-1 0 0,0 0 0,1 0 0,-1 0 0,0 0 0,0 0 0,1-2 0,-3-7 0,1 10 0,1 0 0,-1 0 0,1 0 0,-1 0 0,1 0 0,-1 0 0,1 0 0,-1 0 0,1 0 0,-1 0 0,1 0 0,-1 1 0,1-1 0,-1 0 0,1 0 0,0 0 0,-1 1 0,1-1 0,-1 0 0,1 1 0,0-1 0,-1 0 0,1 1 0,0-1 0,-1 0 0,1 1 0,-17 19 0,0 1 0,2 0 0,0 1 0,-22 47 0,8-10 0,3 1 0,-21 72 0,-25 132 0,-33 98 0,95-342 0,10-32 0,9-34 0,-2 19-1365,-1 0-5461</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6:57.754"/>
    </inkml:context>
    <inkml:brush xml:id="br0">
      <inkml:brushProperty name="width" value="0.05" units="cm"/>
      <inkml:brushProperty name="height" value="0.05" units="cm"/>
    </inkml:brush>
  </inkml:definitions>
  <inkml:trace contextRef="#ctx0" brushRef="#br0">468 136 24575,'9'-7'0,"-1"0"0,1 1 0,17-10 0,-16 10 0,0-1 0,15-11 0,-23 17 0,0-1 0,0 0 0,-1 1 0,1-1 0,0 0 0,-1 0 0,1 0 0,-1 0 0,0-1 0,0 1 0,1 0 0,-2-1 0,1 1 0,0 0 0,0-1 0,0-3 0,-1 5 0,0 0 0,0 0 0,-1 0 0,1 0 0,0 0 0,0 0 0,-1 0 0,1 0 0,0 0 0,-1 1 0,1-1 0,-1 0 0,1 0 0,-1 1 0,1-1 0,-1 0 0,0 0 0,0 0 0,-1 0 0,0 0 0,0-1 0,0 1 0,0 0 0,0 1 0,0-1 0,-1 0 0,1 0 0,0 1 0,-3-1 0,-10 0 0,0 0 0,0 1 0,-1 0 0,1 1 0,0 1 0,-19 5 0,10-1 0,0 1 0,-46 21 0,60-24 0,1 1 0,0 0 0,0 1 0,0 0 0,1 0 0,0 1 0,0 0 0,1 0 0,-9 10 0,13-13 0,1 0 0,-1 0 0,1 1 0,0-1 0,0 0 0,0 1 0,1-1 0,0 1 0,0-1 0,0 1 0,0 0 0,0-1 0,1 1 0,0 0 0,0 0 0,1-1 0,-1 1 0,1 0 0,0-1 0,0 1 0,0 0 0,4 6 0,1 3 0,1 0 0,1-1 0,0 0 0,1 0 0,20 23 0,62 52 0,-15-17 0,-66-60 0,8 7 0,20 28 0,-35-42 0,0 1 0,0-1 0,0 1 0,0 0 0,-1 0 0,0 0 0,0 0 0,0 0 0,-1 1 0,0-1 0,0 0 0,1 9 0,-3-11 0,1-1 0,-1 1 0,1 0 0,-1-1 0,0 1 0,0-1 0,-1 1 0,1-1 0,0 1 0,-1-1 0,0 0 0,1 0 0,-1 0 0,0 0 0,0 0 0,0 0 0,0 0 0,0-1 0,-1 1 0,1-1 0,0 1 0,-1-1 0,1 0 0,-1 0 0,0 0 0,-3 1 0,-9 2 0,-1 0 0,1-1 0,-20 1 0,33-4 0,-26 3 0,-1-2 0,1-1 0,-1-1 0,-42-7 0,57 5 0,0 1 0,1-2 0,0 0 0,-1-1 0,1 0 0,1-1 0,-1 0 0,1-1 0,0 0 0,1-1 0,-14-12 0,20 15-136,1 0-1,-1-1 1,1 1-1,0-1 1,1 0-1,-1 0 1,1 0-1,0 0 0,-2-10 1,-4-17-6690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6:58.152"/>
    </inkml:context>
    <inkml:brush xml:id="br0">
      <inkml:brushProperty name="width" value="0.05" units="cm"/>
      <inkml:brushProperty name="height" value="0.05" units="cm"/>
    </inkml:brush>
  </inkml:definitions>
  <inkml:trace contextRef="#ctx0" brushRef="#br0">76 20 24575,'8'-7'0,"5"-5"0,-46 49 0,25-21 0,0 0 0,0 0 0,2 1 0,0 0 0,1 0 0,1 0 0,0 1 0,2-1 0,-2 33 0,4-42 0,1-1 0,-1 1 0,2-1 0,-1 1 0,1-1 0,0 0 0,0 0 0,1 1 0,0-2 0,0 1 0,5 8 0,-4-10 0,0-1 0,0 1 0,0-1 0,0 0 0,1 0 0,0-1 0,-1 1 0,2-1 0,-1 0 0,0 0 0,0 0 0,1-1 0,-1 0 0,1 0 0,11 2 0,-10-3 0,1 0 0,0 0 0,-1-1 0,1 0 0,0-1 0,-1 1 0,1-1 0,0-1 0,-1 0 0,1 0 0,-1 0 0,11-5 0,-9 2 0,1 0 0,-1-1 0,1 0 0,-2 0 0,1-1 0,-1 0 0,0-1 0,12-13 0,-15 14 0,1-1 0,-1 1 0,-1-1 0,1 0 0,-1 0 0,-1 0 0,1-1 0,-1 1 0,-1-1 0,3-13 0,-5 15 0,1 1 0,-1 0 0,0-1 0,0 1 0,-1 0 0,0-1 0,0 1 0,-1 0 0,1 0 0,-1-1 0,-1 1 0,1 1 0,-1-1 0,0 0 0,-6-8 0,3 7 20,0 1 0,0 0 0,0 0 1,-1 0-1,1 1 0,-1 0 0,-1 0 0,1 1 0,-1 0 0,0 0 0,0 1 0,0 0 0,0 0 0,0 1 0,-1 0 0,-13-1 1,-7 0-448,0 2 0,-1 0 1,-42 6-1,26 0-6399</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7:05.958"/>
    </inkml:context>
    <inkml:brush xml:id="br0">
      <inkml:brushProperty name="width" value="0.05" units="cm"/>
      <inkml:brushProperty name="height" value="0.05" units="cm"/>
    </inkml:brush>
  </inkml:definitions>
  <inkml:trace contextRef="#ctx0" brushRef="#br0">25 9 24575,'-12'-5'0,"3"2"0,8 3 0,1 1 0,0-1 0,-1 1 0,1 0 0,0-1 0,0 1 0,-1 0 0,1-1 0,0 1 0,0 0 0,0-1 0,0 1 0,0 0 0,0-1 0,0 1 0,0 0 0,0 0 0,0-1 0,0 1 0,1 1 0,4 31 0,1 1 0,15 42 0,1 4 0,115 785 0,-85-224 0,14 124 0,-57-703 0,3 0 0,2-1 0,40 106 0,-52-162 0,-1 0 0,1-1 0,0 1 0,1-1 0,-1 1 0,1-1 0,0 0 0,0 0 0,0 0 0,0 0 0,1-1 0,0 1 0,0-1 0,0 0 0,0 0 0,0-1 0,0 1 0,1-1 0,-1 0 0,1 0 0,0 0 0,-1 0 0,1-1 0,0 0 0,0 0 0,0-1 0,0 1 0,0-1 0,10 0 0,30-5 0,0-2 0,-1-1 0,71-24 0,-59 16 0,59-16-40,773-200-1891,926-123-5497,940 16 6805,-2678 334 873,-12 1 1618,63-13-1,-108 10-320,-19 7-1523,0 0 0,0 0 0,0 0 0,1 0 0,-1 0 0,0 0 0,0-1 1,0 1-1,0 0 0,0 0 0,0 0 0,0 0 0,0 0 0,0-1 1,0 1-1,0 0 0,0 0 0,0 0 0,0 0 0,0 0 0,0-1 0,0 1 1,0 0-1,0 0 0,0 0 0,0 0 0,0 0 0,0-1 0,0 1 0,0 0 1,-1 0-1,1 0 0,0 0 0,0 0 0,0 0 0,0 0 0,0-1 1,0 1-1,0 0 0,-1 0 0,1 0 0,0 0 0,0 0 0,0 0 0,0 0 1,0 0-1,0 0 0,-1 0 0,1 0 0,0 0 0,0 0 0,-33-8 1718,-91-7-1794,50 6-6593</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7:06.824"/>
    </inkml:context>
    <inkml:brush xml:id="br0">
      <inkml:brushProperty name="width" value="0.05" units="cm"/>
      <inkml:brushProperty name="height" value="0.05" units="cm"/>
    </inkml:brush>
  </inkml:definitions>
  <inkml:trace contextRef="#ctx0" brushRef="#br0">32 909 24575,'-17'-11'0,"2"0"0,18 5 0,11-1 0,262-62 0,-187 50 0,2352-445-5253,23 176-234,-2422 285 5516,730-28 2763,-765 31-2544,3 0 197,0 0-1,0 1 0,0 0 0,0 0 0,0 1 0,13 5 0,-22-7-338,0 1 1,1-1 0,-1 1-1,0 0 1,0-1 0,0 1-1,0 0 1,0 0 0,0 0-1,0 0 1,0 0 0,-1 0-1,1 0 1,0 0 0,0 0-1,-1 0 1,1 0 0,-1 0-1,1 1 1,-1-1 0,1 0-1,-1 0 1,0 1 0,0-1-1,0 0 1,0 1 0,0-1-1,0 0 1,0 1 0,0-1-1,0 0 1,-1 2 0,0 4 81,-1 0 1,-1 1 0,0-1 0,-5 10 0,1-2-143,-8 27-35,2 0 0,2 1 0,2 0 0,1 1-1,-2 61 1,14 224-24,54 639 13,-56-918 0,30 416 0,-19-359 0,5 0 0,40 135 0,-48-212 0,11 42 0,-19-64 0,-1 0 0,0 0 0,0 0 0,-1 1 0,1-1 0,-3 14 0,1-19 0,1-1 0,-1 1 0,0-1 0,0 0 0,0 1 0,0-1 0,-1 0 0,1 0 0,0 0 0,-1 0 0,0 0 0,1 0 0,-1 0 0,0-1 0,0 1 0,0-1 0,0 1 0,0-1 0,-5 2 0,-3 2 0,0-1 0,-1-1 0,-14 4 0,19-6 0,-442 69 0,418-66 0,-102 10-1365,10-4-5461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45.056"/>
    </inkml:context>
    <inkml:brush xml:id="br0">
      <inkml:brushProperty name="width" value="0.05" units="cm"/>
      <inkml:brushProperty name="height" value="0.05" units="cm"/>
    </inkml:brush>
  </inkml:definitions>
  <inkml:trace contextRef="#ctx0" brushRef="#br0">7 22 24575,'-1'0'0,"1"0"0,0 0 0,0 0 0,0 0 0,0 0 0,-1 0 0,1 0 0,0 0 0,0 0 0,0 0 0,0 0 0,-1 0 0,1 0 0,0 0 0,0 0 0,0 0 0,-1 0 0,1 0 0,0 0 0,0 0 0,0 0 0,0 0 0,-1 0 0,1 0 0,0 0 0,0 0 0,0 0 0,0-1 0,-1 1 0,1 0 0,0 0 0,0 0 0,0 0 0,0 0 0,0 0 0,0-1 0,0 1 0,-1 0 0,1 0 0,0 0 0,0 0 0,0-1 0,0 1 0,0 0 0,0 0 0,0 0 0,0-1 0,0 1 0,0 0 0,0 0 0,0 0 0,0 0 0,0-1 0,0 1 0,0 0 0,0 0 0,0 0 0,0-1 0,0 1 0,1 0 0,-1 0 0,11-8 0,7 5 0,1 1 0,0 0 0,0 2 0,26 1 0,-3 1 0,4-3 0,-26 0 0,1 0 0,0 2 0,-1 0 0,1 1 0,27 8 0,-46-10 0,1 0 0,-1 1 0,0 0 0,0 0 0,0-1 0,0 1 0,-1 0 0,1 0 0,0 1 0,0-1 0,0 0 0,-1 1 0,1-1 0,-1 1 0,1-1 0,-1 1 0,0 0 0,1 0 0,-1-1 0,0 1 0,0 0 0,0 0 0,-1 0 0,1 0 0,0 0 0,-1 0 0,1 1 0,-1-1 0,0 0 0,0 3 0,0 0 0,-1 0 0,0 0 0,-1 0 0,1 0 0,-1-1 0,0 1 0,0 0 0,0-1 0,-1 0 0,1 1 0,-1-1 0,-4 4 0,-14 15 0,0-1 0,-2-1 0,-48 33 0,45-35 0,0 1 0,2 1 0,-32 35 0,54-54 0,0-1 0,1 1 0,0 0 0,-1 0 0,1 0 0,0 0 0,0 0 0,0 0 0,0 1 0,0-1 0,1 0 0,-1 0 0,1 1 0,-1-1 0,1 0 0,0 1 0,0 3 0,0-5 0,1 1 0,0 0 0,-1-1 0,1 1 0,0 0 0,0-1 0,0 1 0,0-1 0,0 1 0,0-1 0,1 0 0,-1 1 0,0-1 0,1 0 0,-1 0 0,1 0 0,-1 0 0,1 0 0,0 0 0,-1-1 0,1 1 0,0 0 0,1-1 0,11 5 38,1-2 0,-1 0 0,0-1 0,1-1 0,0 0 0,-1 0 0,1-2 0,19-2 0,-6-1-465,-1-2 0,0 0 1,38-15-1,-36 9-6399</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7:07.264"/>
    </inkml:context>
    <inkml:brush xml:id="br0">
      <inkml:brushProperty name="width" value="0.05" units="cm"/>
      <inkml:brushProperty name="height" value="0.05" units="cm"/>
    </inkml:brush>
  </inkml:definitions>
  <inkml:trace contextRef="#ctx0" brushRef="#br0">49 133 24575,'-21'12'0,"19"-11"0,0 0 0,0 0 0,0 0 0,0-1 0,0 2 0,0-1 0,0 0 0,1 0 0,-1 1 0,1-1 0,-1 0 0,1 1 0,-1 0 0,-1 2 0,23-8 0,211-73 0,66 1-1365,-261 68-5461</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7:07.581"/>
    </inkml:context>
    <inkml:brush xml:id="br0">
      <inkml:brushProperty name="width" value="0.05" units="cm"/>
      <inkml:brushProperty name="height" value="0.05" units="cm"/>
    </inkml:brush>
  </inkml:definitions>
  <inkml:trace contextRef="#ctx0" brushRef="#br0">130 0 24575,'-6'2'0,"0"0"0,0 0 0,0 0 0,-1-1 0,1 0 0,0 0 0,-8-1 0,9 0 0,0 0 0,0 0 0,1 1 0,-1-1 0,0 1 0,0 0 0,1 1 0,-1-1 0,1 1 0,-1 0 0,1 0 0,-5 3 0,8-4 0,0 0 0,1 0 0,-1 0 0,0 0 0,1 0 0,-1 0 0,0 0 0,1 1 0,0-1 0,-1 0 0,1 0 0,0 0 0,-1 1 0,1-1 0,0 0 0,0 0 0,0 1 0,0-1 0,0 0 0,0 0 0,1 1 0,-1-1 0,0 0 0,1 2 0,14 33 0,-9-23 0,31 94 97,-4 0 0,20 114 0,17 66-1753,-55-240-5170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7:07.908"/>
    </inkml:context>
    <inkml:brush xml:id="br0">
      <inkml:brushProperty name="width" value="0.05" units="cm"/>
      <inkml:brushProperty name="height" value="0.05" units="cm"/>
    </inkml:brush>
  </inkml:definitions>
  <inkml:trace contextRef="#ctx0" brushRef="#br0">18 455 24575,'0'-7'0,"1"0"0,0 0 0,0 1 0,4-14 0,-4 17 0,0 0 0,0 0 0,1 0 0,-1 1 0,0-1 0,1 0 0,0 1 0,-1-1 0,1 1 0,0-1 0,1 1 0,3-4 0,-6 6 0,1 0 0,0-1 0,0 1 0,-1 0 0,1 0 0,0-1 0,0 1 0,-1 0 0,1 0 0,0 0 0,0 0 0,-1 0 0,1 0 0,0 0 0,0 0 0,-1 0 0,1 1 0,0-1 0,0 0 0,-1 0 0,1 1 0,0-1 0,-1 0 0,1 1 0,0-1 0,-1 1 0,1-1 0,-1 1 0,1-1 0,0 1 0,-1-1 0,1 1 0,0 1 0,15 24 0,-14-21 0,15 28 55,105 197-1475,-110-210-5406</inkml:trace>
  <inkml:trace contextRef="#ctx0" brushRef="#br0" timeOffset="1">1 29 24575,'0'-6'0,"0"-5"0,0 3 0,0 5 0,0 6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7:08.600"/>
    </inkml:context>
    <inkml:brush xml:id="br0">
      <inkml:brushProperty name="width" value="0.05" units="cm"/>
      <inkml:brushProperty name="height" value="0.05" units="cm"/>
    </inkml:brush>
  </inkml:definitions>
  <inkml:trace contextRef="#ctx0" brushRef="#br0">0 181 24575,'4'1'0,"-1"0"0,0 0 0,0 0 0,1 1 0,-1 0 0,0-1 0,0 1 0,0 0 0,-1 1 0,5 3 0,6 4 0,-2-2 0,0 0 0,-1 1 0,0 1 0,-1-1 0,13 17 0,35 59 0,-57-85 0,23 45 0,-20-53 0,-2-7 0,-1-22 0,1 0 0,8-41 0,-6 63 0,0 1 0,0 0 0,2-1 0,0 1 0,0 1 0,1-1 0,1 1 0,11-16 0,-17 27 0,0 0 0,1-1 0,-1 1 0,1 0 0,0 0 0,0 0 0,0 1 0,0-1 0,0 0 0,0 1 0,0-1 0,0 1 0,1 0 0,-1 0 0,1 0 0,-1 0 0,1 0 0,-1 0 0,1 1 0,-1-1 0,1 1 0,3 0 0,-2 0 0,-1 1 0,1 1 0,0-1 0,0 0 0,-1 1 0,1 0 0,0 0 0,-1 0 0,0 0 0,1 0 0,-1 1 0,0-1 0,5 7 0,6 6 0,-1 1 0,0 0 0,-1 1 0,-1 0 0,11 22 0,-2 3 0,16 52 0,-30-84 0,-2-16 0,-2-30 0,0 17 0,1-2 0,1 0 0,1 1 0,1 0 0,16-35 0,-19 48 0,1 0 0,0 0 0,0 0 0,0 1 0,1-1 0,0 1 0,0 0 0,0 0 0,1 1 0,0 0 0,0 0 0,1 0 0,-1 1 0,1-1 0,14-5 0,-18 9 0,0 0 0,1 0 0,-1 1 0,1-1 0,-1 1 0,1-1 0,-1 1 0,1 0 0,0 1 0,-1-1 0,1 1 0,-1-1 0,1 1 0,-1 0 0,0 0 0,1 1 0,-1-1 0,0 1 0,0-1 0,0 1 0,0 0 0,0 0 0,0 0 0,0 1 0,-1-1 0,1 1 0,-1-1 0,0 1 0,3 4 0,5 8 0,0 1 0,-1 1 0,-1-1 0,9 26 0,-7-17 0,-7-16 0,1 0 0,0 1 0,0-1 0,1-1 0,9 14 0,-13-20 0,0-1 0,0 1 0,0-1 0,0 0 0,1 0 0,-1 0 0,0 0 0,0 0 0,1 0 0,-1 0 0,1 0 0,-1 0 0,1-1 0,-1 1 0,1-1 0,-1 1 0,1-1 0,0 1 0,-1-1 0,1 0 0,0 0 0,-1 0 0,1 0 0,0 0 0,-1 0 0,1 0 0,0-1 0,-1 1 0,1 0 0,-1-1 0,1 0 0,-1 1 0,1-1 0,2-1 0,3-3 0,-1 0 0,0-1 0,0 1 0,0-1 0,-1 0 0,0-1 0,0 1 0,0-1 0,-1 0 0,0 0 0,5-12 0,2-9 0,13-51 0,-20 67 0,-1-1 0,-1 1 0,0 0 0,0-1 0,-2 1 0,0-15 0,1 26 0,-1 0 0,0 0 0,-1 1 0,1-1 0,0 0 0,0 0 0,0 0 0,0 0 0,-1 1 0,1-1 0,0 0 0,-1 0 0,1 1 0,0-1 0,-1 0 0,1 1 0,-1-1 0,1 0 0,-1 1 0,-1-2 0,2 2 0,-1 0 0,1 0 0,-1 0 0,1 0 0,-1 0 0,1 0 0,-1 1 0,1-1 0,-1 0 0,1 0 0,0 0 0,-1 0 0,1 1 0,-1-1 0,1 0 0,-1 0 0,1 1 0,0-1 0,-1 0 0,1 1 0,-1-1 0,1 0 0,-1 2 0,-2 2 0,0 0 0,0 0 0,0 1 0,-4 9 0,3-5 0,0 1 0,1 0 0,1 0 0,0 0 0,0 1 0,1-1 0,0 0 0,1 1 0,0-1 0,0 0 0,1 1 0,1-1 0,0 0 0,6 20 0,-5-23 0,0 0 0,0 0 0,1 0 0,-1 0 0,2 0 0,-1-1 0,1 0 0,0 0 0,0 0 0,1 0 0,0-1 0,0 0 0,0 0 0,0-1 0,1 0 0,0 0 0,0 0 0,0-1 0,0 0 0,12 3 0,21 1-1365,-4-6-5461</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7:09.897"/>
    </inkml:context>
    <inkml:brush xml:id="br0">
      <inkml:brushProperty name="width" value="0.05" units="cm"/>
      <inkml:brushProperty name="height" value="0.05" units="cm"/>
    </inkml:brush>
  </inkml:definitions>
  <inkml:trace contextRef="#ctx0" brushRef="#br0">1 67 24575,'0'0'0,"1"0"0,0 0 0,0-1 0,-1 1 0,1 0 0,0-1 0,0 1 0,-1-1 0,1 1 0,-1-1 0,1 1 0,0-1 0,-1 1 0,1-1 0,-1 1 0,1-1 0,-1 0 0,0 0 0,1 0 0,-1 0 0,1 1 0,-1-1 0,0 1 0,0-1 0,0 1 0,0 0 0,1-1 0,-1 1 0,0-1 0,0 1 0,1 0 0,-1-1 0,0 1 0,0 0 0,1-1 0,-1 1 0,0 0 0,1-1 0,-1 1 0,1 0 0,-1 0 0,0 0 0,1-1 0,-1 1 0,1 0 0,-1 0 0,1 0 0,-1 0 0,1 0 0,-1 0 0,0 0 0,1 0 0,-1 0 0,1 0 0,-1 0 0,1 0 0,-1 0 0,1 0 0,-1 0 0,0 0 0,1 0 0,-1 1 0,1-1 0,-1 0 0,1 0 0,-1 1 0,0-1 0,1 0 0,-1 0 0,0 1 0,1-1 0,-1 0 0,0 1 0,0-1 0,1 1 0,-1-1 0,0 0 0,0 1 0,1-1 0,-1 1 0,0 0 0,52 87 0,4 5 0,-49-83 0,1 0 0,0-1 0,0 0 0,1 0 0,0 0 0,16 10 0,-25-19 0,1 1 0,0 0 0,0-1 0,0 1 0,-1 0 0,1-1 0,0 1 0,0-1 0,0 0 0,0 1 0,0-1 0,0 0 0,0 0 0,0 1 0,0-1 0,0 0 0,0 0 0,0 0 0,0 0 0,0 0 0,0 0 0,0-1 0,1 1 0,-1 0 0,-1 0 0,1-1 0,0 1 0,0-1 0,0 1 0,0-1 0,0 1 0,0-1 0,0 1 0,0-1 0,-1 0 0,1 0 0,0 1 0,-1-1 0,1 0 0,0 0 0,-1 0 0,1 0 0,0-1 0,2-5 0,0-1 0,-1 1 0,0-1 0,2-15 0,-1 10 0,29-202 0,-29 193 0,-4 126 0,2-33 0,1 26 0,4 0 0,4-1 0,33 139 0,-38-214-1365,-2-5-5461</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7:10.211"/>
    </inkml:context>
    <inkml:brush xml:id="br0">
      <inkml:brushProperty name="width" value="0.05" units="cm"/>
      <inkml:brushProperty name="height" value="0.05" units="cm"/>
    </inkml:brush>
  </inkml:definitions>
  <inkml:trace contextRef="#ctx0" brushRef="#br0">27 0 24575,'-3'0'0,"-4"3"0,0 4 0,0 3 0,5 4 0,5 1 0,6 2 0,0 0 0,3 1 0,1 3 0,-1 0 0,0 3 0,-2 1 0,0 1 0,-1-1 0,-2-2 0,-3-4-8191</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7:11.042"/>
    </inkml:context>
    <inkml:brush xml:id="br0">
      <inkml:brushProperty name="width" value="0.05" units="cm"/>
      <inkml:brushProperty name="height" value="0.05" units="cm"/>
    </inkml:brush>
  </inkml:definitions>
  <inkml:trace contextRef="#ctx0" brushRef="#br0">129 69 24575,'1'-2'0,"-1"0"0,0 0 0,1 0 0,-1 0 0,1 0 0,0 0 0,0 1 0,0-1 0,1-2 0,-2 4 0,1-1 0,0 0 0,-1 0 0,1 0 0,-1 0 0,1 0 0,-1 0 0,1 0 0,-1-1 0,0 1 0,1 0 0,-1 0 0,0 0 0,0 0 0,0 0 0,0 0 0,0-1 0,0 1 0,0 0 0,0 0 0,-1 0 0,1 0 0,0 0 0,-1 0 0,1-1 0,0 1 0,-1 0 0,0 0 0,1 0 0,-1 0 0,-1-1 0,1 1 0,1 0 0,-1 1 0,0-1 0,0 0 0,0 1 0,0-1 0,0 0 0,0 1 0,0-1 0,0 1 0,0-1 0,0 1 0,0 0 0,0-1 0,0 1 0,0 0 0,0 0 0,0 0 0,0 0 0,-1 0 0,1 0 0,0 0 0,-1 1 0,-1-1 0,1 1 0,-1 0 0,1 0 0,-1 1 0,1-1 0,0 0 0,0 1 0,0 0 0,-4 2 0,-1 3 0,0 1 0,1 0 0,0 0 0,-6 10 0,5-3 0,0-1 0,1 1 0,0 1 0,1-1 0,1 1 0,1-1 0,0 1 0,1 0 0,0 0 0,2 1 0,0-1 0,0 0 0,2 0 0,0 0 0,1 0 0,0 0 0,1-1 0,11 27 0,-9-30 0,-1 0 0,1 0 0,1-1 0,0 0 0,1-1 0,0 1 0,0-2 0,1 1 0,1-1 0,14 12 0,-15-15 0,1 0 0,-1-1 0,1 0 0,-1-1 0,1 0 0,1 0 0,-1-1 0,0 0 0,1-1 0,-1 0 0,1-1 0,0 0 0,19-1 0,-23 0 0,1-1 0,-1 0 0,0 0 0,1-1 0,-1 0 0,0 0 0,0 0 0,0-1 0,-1 0 0,1-1 0,0 1 0,-1-1 0,0 0 0,0-1 0,0 0 0,-1 0 0,6-6 0,-6 4 0,0 1 0,-1-1 0,0-1 0,0 1 0,0-1 0,-1 1 0,0-1 0,-1 0 0,0 0 0,0 0 0,0 0 0,-1-1 0,0 1 0,-1 0 0,0-9 0,-2-2 0,-1 0 0,0 0 0,-1 1 0,-1-1 0,-1 1 0,0 0 0,-1 1 0,-1-1 0,-14-20 0,13 23 0,-1 0 0,0 0 0,-2 1 0,1 1 0,-2 0 0,0 1 0,0 0 0,-1 0 0,-30-17 0,37 25 0,-1 1 0,0-1 0,1 2 0,-1-1 0,0 1 0,-1 0 0,1 0 0,0 1 0,0 0 0,-15 1 0,21 0 0,-1 1 0,0-1 0,1 1 0,-1-1 0,0 1 0,1 0 0,-1 0 0,1 0 0,-1 0 0,1 0 0,0 1 0,-1-1 0,1 1 0,0-1 0,0 1 0,0 0 0,0 0 0,0 0 0,1 0 0,-1 0 0,1 1 0,-1-1 0,1 0 0,0 1 0,0-1 0,0 1 0,0-1 0,0 1 0,0 0 0,1-1 0,-1 1 0,1 0 0,0-1 0,0 1 0,0 0 0,0 3 0,1 5 0,0 0 0,1 0 0,0 0 0,1-1 0,0 1 0,1-1 0,0 1 0,1-1 0,0 0 0,0-1 0,12 16 0,-2-4 0,2-1 0,1 0 0,36 32 0,19 7 0,-32-27 0,-2 1 0,-1 3 0,39 45 0,-45-36 0,51 93 0,-62-99 0,-13-27-1365</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7:11.368"/>
    </inkml:context>
    <inkml:brush xml:id="br0">
      <inkml:brushProperty name="width" value="0.05" units="cm"/>
      <inkml:brushProperty name="height" value="0.05" units="cm"/>
    </inkml:brush>
  </inkml:definitions>
  <inkml:trace contextRef="#ctx0" brushRef="#br0">2 40 24575,'-1'-26'0,"1"13"0,5 32 0,33 203-1365,-34-204-5461</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7:12.039"/>
    </inkml:context>
    <inkml:brush xml:id="br0">
      <inkml:brushProperty name="width" value="0.05" units="cm"/>
      <inkml:brushProperty name="height" value="0.05" units="cm"/>
    </inkml:brush>
  </inkml:definitions>
  <inkml:trace contextRef="#ctx0" brushRef="#br0">0 124 24575,'1'0'0,"0"0"0,-1 0 0,1 1 0,0-1 0,-1 0 0,1 1 0,0-1 0,-1 1 0,1-1 0,-1 1 0,1-1 0,-1 1 0,1 0 0,-1-1 0,1 1 0,-1 0 0,1-1 0,-1 1 0,0 0 0,1-1 0,-1 1 0,0 0 0,0 0 0,0-1 0,1 2 0,4 25 0,-4-18 0,59 183 0,-9-32 0,-48-144 0,-7-18 0,-11-27 0,-4-19 0,1-1 0,3-1 0,2-1 0,-13-101 0,26 149 0,-2-14 0,0-1 0,1 1 0,2-22 0,0 35 0,-1-1 0,1 0 0,0 0 0,1 1 0,-1-1 0,1 1 0,3-7 0,-4 9 0,0 0 0,1 1 0,-1-1 0,0 0 0,1 1 0,-1-1 0,1 1 0,0-1 0,0 1 0,-1 0 0,1-1 0,0 1 0,0 0 0,0 0 0,0 1 0,0-1 0,2 0 0,0 0 0,-1 1 0,1 0 0,-1 0 0,0 0 0,1 1 0,-1-1 0,0 1 0,1 0 0,-1 0 0,0 0 0,0 0 0,0 1 0,1-1 0,-2 1 0,1 0 0,0-1 0,3 4 0,4 3 0,0 0 0,-1 1 0,10 11 0,-2 1 0,-1 1 0,-2 0 0,0 1 0,-1 1 0,-2 0 0,0 1 0,-2 0 0,0 1 0,-2-1 0,5 35 0,-9-10 0,-15-87 0,8 10 0,1 0 0,2-1 0,1 0 0,5-34 0,-4 49 0,1 0 0,0 0 0,2 0 0,-1 0 0,1 1 0,1 0 0,0 0 0,1 0 0,0 1 0,1 0 0,9-13 0,-13 21 0,0 0 0,-1 0 0,1 1 0,0-1 0,0 0 0,1 1 0,-1 0 0,0 0 0,1 0 0,-1 0 0,1 0 0,0 1 0,0-1 0,-1 1 0,1 0 0,0 0 0,0 1 0,0-1 0,0 1 0,0 0 0,0 0 0,0 0 0,6 2 0,-5-1 0,1 1 0,-1 0 0,0 0 0,0 1 0,0-1 0,0 1 0,0 0 0,0 1 0,-1-1 0,0 1 0,0 0 0,0 0 0,0 0 0,0 1 0,-1-1 0,4 7 0,1 3 43,-1 0 0,0 1-1,-1 0 1,0 1 0,-1 0-1,-1-1 1,3 26 0,-4-16-385,-1 0 1,-2-1 0,0 1-1,-5 32 1,0-30-6485</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7:12.346"/>
    </inkml:context>
    <inkml:brush xml:id="br0">
      <inkml:brushProperty name="width" value="0.05" units="cm"/>
      <inkml:brushProperty name="height" value="0.05" units="cm"/>
    </inkml:brush>
  </inkml:definitions>
  <inkml:trace contextRef="#ctx0" brushRef="#br0">18 0 24575,'0'3'0,"0"4"0,0 4 0,-3 2 0,-1 2 0,1 2 0,0 1 0,0 0 0,2 2 0,0 2 0,1 2 0,0 0 0,3 2 0,1-1 0,0-1 0,-1-3 0,0-4-8191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45.412"/>
    </inkml:context>
    <inkml:brush xml:id="br0">
      <inkml:brushProperty name="width" value="0.05" units="cm"/>
      <inkml:brushProperty name="height" value="0.05" units="cm"/>
    </inkml:brush>
  </inkml:definitions>
  <inkml:trace contextRef="#ctx0" brushRef="#br0">15 37 24575,'-3'0'0,"-4"0"0,3 0 0,7 0 0,6 0 0,7-2 0,7-2 0,6 0 0,6-1 0,3-1 0,0-2 0,-5 0-8191</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7:13.024"/>
    </inkml:context>
    <inkml:brush xml:id="br0">
      <inkml:brushProperty name="width" value="0.05" units="cm"/>
      <inkml:brushProperty name="height" value="0.05" units="cm"/>
    </inkml:brush>
  </inkml:definitions>
  <inkml:trace contextRef="#ctx0" brushRef="#br0">2 70 24575,'-1'-13'0,"1"-19"0,-1 30 0,2 1 0,-1-1 0,0 1 0,0-1 0,0 1 0,1 0 0,-1-1 0,1 1 0,-1-1 0,1 1 0,-1 0 0,1-1 0,0 1 0,0 0 0,1-2 0,-2 3 0,1 0 0,-1 0 0,1 0 0,-1 0 0,1 0 0,-1 0 0,1 0 0,-1 0 0,1 0 0,-1 0 0,1 0 0,-1 0 0,1 0 0,-1 0 0,1 0 0,-1 1 0,1-1 0,-1 0 0,1 0 0,-1 0 0,0 1 0,1-1 0,-1 0 0,1 1 0,-1-1 0,0 0 0,1 1 0,-1-1 0,0 1 0,1 0 0,12 14 0,-12-13 0,46 68 0,68 137 0,-103-185-273,-2 1 0,-1 0 0,0 1 0,9 45 0,-15-50-6553</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7:13.400"/>
    </inkml:context>
    <inkml:brush xml:id="br0">
      <inkml:brushProperty name="width" value="0.05" units="cm"/>
      <inkml:brushProperty name="height" value="0.05" units="cm"/>
    </inkml:brush>
  </inkml:definitions>
  <inkml:trace contextRef="#ctx0" brushRef="#br0">74 120 24575,'-4'-3'0,"0"-1"0,0 1 0,-1 0 0,0 1 0,-6-4 0,7 4 0,0 0 0,-1 0 0,1 0 0,0-1 0,1 0 0,-1 0 0,-5-5 0,8 7 0,1 1 0,0 0 0,-1-1 0,1 1 0,0-1 0,0 1 0,-1-1 0,1 1 0,0-1 0,0 1 0,0-1 0,-1 1 0,1-1 0,0 1 0,0-1 0,0 1 0,0-1 0,0 1 0,0-1 0,0 1 0,0-1 0,0 0 0,1 1 0,-1-1 0,0 1 0,0-1 0,0 1 0,0-1 0,1 1 0,-1-1 0,17-12 0,26-2 0,-42 15 0,36-9 0,0 2 0,1 1 0,0 2 0,55 1 0,-71 3 0,1 2 0,-1 0 0,0 2 0,0 0 0,0 2 0,-1 0 0,0 1 0,40 20 0,-54-23 0,0 0 0,0 1 0,-1-1 0,0 2 0,1-1 0,-2 1 0,1 0 0,-1 0 0,1 0 0,-2 1 0,1 0 0,-1 0 0,6 12 0,-8-13 0,0 1 0,0 0 0,-1-1 0,0 1 0,0 0 0,0 0 0,-1 0 0,0-1 0,0 1 0,-1 0 0,0 0 0,0 0 0,0-1 0,-1 1 0,0 0 0,-5 9 0,-1-1 0,1-2 0,-2 1 0,0-1 0,-1 0 0,0-1 0,-1 0 0,-22 19 0,6-9 0,-1-1 0,-47 26 0,64-41 0,0-1 0,0 0 0,0 0 0,-1-1 0,1 0 0,-1-1 0,-17 2 0,26-4 0,0-1 0,0 0 0,0 0 0,1 0 0,-1 0 0,0 0 0,0-1 0,0 1 0,0-1 0,1 0 0,-1 0 0,0 0 0,1 0 0,-1 0 0,1-1 0,-1 1 0,1-1 0,0 0 0,-1 1 0,1-1 0,0 0 0,0 0 0,0-1 0,1 1 0,-1 0 0,0 0 0,1-1 0,0 1 0,-1-1 0,1 0 0,0 1 0,0-1 0,1 0 0,-1 0 0,0 1 0,1-1 0,-1-3 0,1-3-227,-1-1-1,1 1 1,1 0-1,-1-1 1,4-13-1,4-11-6598</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7:13.702"/>
    </inkml:context>
    <inkml:brush xml:id="br0">
      <inkml:brushProperty name="width" value="0.05" units="cm"/>
      <inkml:brushProperty name="height" value="0.05" units="cm"/>
    </inkml:brush>
  </inkml:definitions>
  <inkml:trace contextRef="#ctx0" brushRef="#br0">1 1 24575,'0'2'0,"3"2"0,0 3 0,4-1 0,0 3 0,1 2 0,1 2 0,0 5 0,-1 2 0,-1 4 0,0 3 0,0 0 0,-2 1 0,1-1 0,0-2 0,-1-3 0,-2-2 0,-1-4-8191</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7:14.367"/>
    </inkml:context>
    <inkml:brush xml:id="br0">
      <inkml:brushProperty name="width" value="0.05" units="cm"/>
      <inkml:brushProperty name="height" value="0.05" units="cm"/>
    </inkml:brush>
  </inkml:definitions>
  <inkml:trace contextRef="#ctx0" brushRef="#br0">6 4 24575,'-4'0'0,"4"0"0,0 0 0,0 0 0,0 0 0,0 0 0,1 1 0,-1-1 0,0 0 0,0 0 0,0 0 0,0 0 0,0 0 0,0 0 0,0 0 0,0 0 0,0 0 0,0 0 0,0 0 0,0 0 0,0 0 0,0 1 0,0-1 0,0 0 0,0 0 0,0 0 0,0 0 0,0 0 0,0 0 0,0 0 0,0 0 0,0 0 0,0 0 0,0 0 0,-1 0 0,1 0 0,0 1 0,0-1 0,0 0 0,0 0 0,0 0 0,0 0 0,0 0 0,0 0 0,0 0 0,0 0 0,0 0 0,0 0 0,0 0 0,0 0 0,0 0 0,-1 0 0,1 0 0,0 0 0,0 0 0,0 0 0,0 0 0,0 0 0,0 0 0,0 0 0,3 8 0,50 125 0,74 135 0,-121-257 0,-4-6 0,0-1 0,0 0 0,1 0 0,-1 0 0,1 0 0,0 0 0,5 4 0,-8-8 0,0 0 0,1 1 0,-1-1 0,0 0 0,0 0 0,0 0 0,1 0 0,-1 0 0,0 1 0,0-1 0,0 0 0,1 0 0,-1 0 0,0 0 0,0 0 0,1 0 0,-1 0 0,0 0 0,0 0 0,1 0 0,-1 0 0,0 0 0,0 0 0,1 0 0,-1 0 0,0 0 0,0 0 0,0 0 0,1 0 0,-1 0 0,0 0 0,0-1 0,1 1 0,-1 0 0,0 0 0,5-10 0,-3-17 0,-2 25 0,-2-101 0,1 56 0,1 0 0,8-55 0,-7 95 0,0 1 0,1-1 0,0 1 0,3-8 0,-5 13 0,1 0 0,0 0 0,-1 0 0,1 0 0,0 0 0,0 0 0,-1 0 0,1 0 0,0 0 0,0 0 0,0 0 0,2-1 0,-2 2 0,-1 0 0,1-1 0,-1 1 0,1 0 0,0 0 0,-1 0 0,1 0 0,0 0 0,-1 0 0,1 0 0,-1 0 0,1 0 0,0 0 0,-1 1 0,1-1 0,-1 0 0,1 0 0,0 0 0,-1 1 0,1-1 0,-1 0 0,1 1 0,-1-1 0,1 0 0,-1 1 0,1-1 0,0 1 0,4 5 0,0 0 0,0 0 0,0 0 0,-1 0 0,0 1 0,6 13 0,17 48 0,-13-30 0,24 47 0,-34-76 0,2-1 0,-1 1 0,1-1 0,0 0 0,1-1 0,0 1 0,9 7 0,-14-14 0,-1 0 0,1 0 0,-1 1 0,1-1 0,0 0 0,-1-1 0,1 1 0,0 0 0,0 0 0,-1-1 0,1 1 0,0-1 0,0 0 0,0 1 0,0-1 0,0 0 0,0 0 0,0 0 0,0 0 0,-1-1 0,3 1 0,-2-1 0,0 0 0,-1 0 0,1 0 0,-1 0 0,1 0 0,-1 0 0,0-1 0,1 1 0,-1 0 0,0-1 0,0 1 0,0-1 0,0 1 0,0-1 0,0 0 0,0 1 0,-1-1 0,1 0 0,0 0 0,-1 0 0,1-2 0,2-14 0,-1 1 0,0-1 0,-2 1 0,0-1 0,-1 0 0,-3-21 0,-1 12 0,-1 0 0,-1 1 0,-13-33 0,17 52 31,0 0 0,0 1 0,0-1 0,-1 1 0,0 0 0,0 0 0,-1 0 0,1 1 1,-1 0-1,-9-8 0,11 11-103,0 0 1,0 1 0,0-1 0,0 1 0,0-1 0,-1 1 0,1 0 0,0 0 0,-1 0-1,1 1 1,-1-1 0,1 1 0,-1 0 0,1 0 0,-1 0 0,1 0 0,-1 1 0,1-1 0,-1 1-1,1 0 1,0 0 0,-1 0 0,-2 2 0,-13 6-6755</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7:32.195"/>
    </inkml:context>
    <inkml:brush xml:id="br0">
      <inkml:brushProperty name="width" value="0.05" units="cm"/>
      <inkml:brushProperty name="height" value="0.05" units="cm"/>
    </inkml:brush>
  </inkml:definitions>
  <inkml:trace contextRef="#ctx0" brushRef="#br0">1962 7480 24575,'-2'34'0,"-3"0"0,-11 49 0,5-32 0,-131 524-763,-32-6-527,120-398 1024,-367 1163 1,218-593-133,159-529 200,-26 333-1,60-370 1306,-9 102 1165,19-272-2272,-1 2 0,1 1 0,-1-1 0,1 1 0,2 7 0,-2-14 0,0 0 0,0 0 0,0-1 0,0 1 0,1 0 0,-1 0 0,0-1 0,1 1 0,-1 0 0,0-1 0,1 1 0,-1-1 0,1 1 0,-1 0 0,1-1 0,-1 1 0,1-1 0,-1 1 0,1-1 0,0 1 0,0-1 0,0 0 0,0 0 0,0 0 0,0 0 0,0 0 0,0 0 0,0 0 0,0 0 0,0 0 0,-1 0 0,1-1 0,0 1 0,0 0 0,0-1 0,0 1 0,0-1 0,-1 1 0,1-1 0,0 1 0,0-1 0,0 0 0,18-15 0,25-27 0,-26 24 0,24-19 0,0 8 0,2 1 0,80-39 0,105-32 0,-165 73 0,272-111-751,394-170-1677,968-500-251,-789 366 2383,-717 351-635,305-150 169,-19-30 877,-378 206 684,99-87 1,-151 111 257,-2-3 1,-2-2 0,68-90 0,-102 121-870,-1 1 0,0-2 0,-1 1 0,-1-1 0,9-27 0,-14 36-120,-1 1 0,0-1 0,0 0 0,0 0 0,-1 0 0,0 0-1,-1-10 1,1 13-51,-1 0-1,0 0 1,0 1-1,-1-1 1,1 0-1,-1 1 1,1-1-1,-1 1 1,-1-1-1,1 1 1,0 0-1,-1 0 1,-5-6-1,8 9-16,0 0 0,0 0 0,0 0 0,0-1 0,-1 1 0,1 0 0,0 0 0,0 0 0,0 0 0,-1-1 0,1 1 0,0 0 0,0 0 0,-1 0 0,1 0 0,0 0 0,0 0 0,-1 0 0,1 0 0,0 0 0,0 0 0,-1 0 0,1 0 0,0 0 0,0 0 0,-1 0 0,1 0 0,0 0 0,0 0 0,-1 0 0,1 0 0,0 0 0,0 0 0,0 0 0,-1 0 0,1 1 0,0-1 0,0 0 0,0 0 0,-1 0 0,1 1 0,-5 12 0,3 18 0,2-30 0,2 43 0,3 0 0,18 83 0,-11-73 0,221 1011 0,-143-693-122,46 180-284,24-8 163,-110-392 316,112 343-236,-32 10 998,-126-483-828,-2-9-3,1 0 0,0 1-1,1-1 1,9 20 0,-13-33-4,0 0 0,0 0 0,0 0 0,0 1 0,0-1 0,0 0 0,0 0 0,0 0 0,0 0 0,0 0 0,0 0 0,0 0 0,0 0 0,0 1 0,0-1 0,1 0 0,-1 0 0,0 0 0,0 0 0,0 0 0,0 0 0,0 0 0,0 0 0,0 0 0,1 0 0,-1 0 0,0 0 0,0 0 0,0 0 0,0 0 0,0 0 0,0 0 0,0 0 0,1 0 0,-1 0 0,0 0 0,0 0 0,0 0 0,0 0 0,0 0 0,0 0 0,0 0 0,1 0 0,-1 0 0,0 0 0,0 0 0,0 0 0,0 0 0,0-1 0,0 1 0,0 0 0,0 0 0,0 0 0,0 0 0,1 0 0,-1 0 0,0 0 0,0 0 0,0-1 0,0 1 0,5-13 0,4-24 0,-7 30 0,181-658-770,-94 362 166,223-887-2090,-30-11 1375,-254 1082 1309,38-161-1052,82-387 1299,-146 655-103,8-33 782,-3-1 0,-2 1 0,0-53 0,-5 95-821,0 1 0,-1 0 1,1-1-1,-1 1 1,1 0-1,-1 0 0,0 0 1,0 0-1,0-1 0,0 1 1,0 0-1,0 0 1,0 1-1,-3-4 0,3 4-72,0 1 1,1-1-1,-1 1 0,0 0 0,1-1 0,-1 1 0,0-1 0,0 1 0,1 0 0,-1 0 1,0 0-1,0-1 0,0 1 0,1 0 0,-1 0 0,0 0 0,0 0 0,0 0 1,1 0-1,-1 1 0,0-1 0,0 0 0,0 0 0,1 0 0,-1 1 0,0-1 0,0 0 1,1 1-1,-1-1 0,0 1 0,1-1 0,-1 1 0,0-1 0,1 1 0,-1-1 0,1 1 1,-1 0-1,1-1 0,-1 1 0,1 0 0,0-1 0,-1 2 0,0 0-23,-1 0 0,1 0 0,0 0 0,0 0 0,0 0 0,0 0 0,1 1 0,-1-1 0,1 0 0,-1 0 0,1 1 0,0-1 0,0 0 0,0 1 0,0-1 0,0 0 0,0 0 0,1 1 0,-1-1 0,1 0 0,0 0 0,-1 1 0,1-1 0,0 0 0,0 0 0,1 0 0,-1 0 0,0 0 0,2 1 0,1 2 0,0 0 0,0-1 0,0 0 0,1 0 0,-1 0 0,1 0 0,0-1 0,0 0 0,0 0 0,8 3 0,22 6 0,2-2 0,40 5 0,2 2 0,105 32-616,239 100 0,163 110-1027,-430-188 1528,42 19-703,887 392-1345,-195-127-139,-60-25 2458,-440-158-614,379 231 1,-476-230 602,227 129 630,16-36 275,-450-230 704,1-3 0,1-5 0,174 33 0,-178-47-1708,-84-14-46,1 1 0,-1-1 0,1 0 0,0 0 0,-1 0 0,1 0 0,0 0 0,-1 0 0,1 0 0,0 0 0,-1 0 0,1 0 0,0-1 0,-1 1 0,1 0 0,-1 0 0,1 0 0,0-1 0,-1 1 0,1 0 0,-1-1 0,1 1 0,-1-1 0,1 1 0,-1-1 0,1 1 0,-1 0 0,1-1 0,-1 0 0,0 1 0,1-1 0,-1 0 0,1-1 0,-1 0 0,0 0 0,0 1 0,0-1 0,0 0 0,0 0 0,0 0 0,-1 0 0,1 1 0,0-1 0,-2-3 0,-1-4 0,-1 0 0,-1 0 0,-6-10 0,-106-148 0,-13-20 0,15-3-123,-173-260-654,-25 67 180,-26 25-167,-38-43 329,263 266 89,-151-234-1,242 334 347,-121-181 0,106 165 0,-2 2 0,-51-48 0,20 33-238,-2 4 0,-3 4 0,-119-68-1,-267-112-624,-671-239-330,645 281 1538,420 167-124,-66-29 3308,126 51-3320,0 1 1,1-1-1,0-1 0,0 0 1,1 0-1,-1 0 1,1-1-1,0 0 0,1 0 1,-8-12-1,13 18-209,-1 0 0,1 1 0,0-1 0,0 0 0,-1 0 0,1 1 0,0-1 0,0 0 0,0 0 0,0 0 0,0 1 0,0-1 0,0 0 0,0 0 0,0 1 0,0-1 0,0 0 0,0 0 0,1 1 0,-1-1 0,0 0 0,1 0 0,-1 1 0,0-1 0,1 0 0,-1 1 0,1-1 0,-1 0 0,1 1 0,-1-1 0,1 1 0,-1-1 0,1 1 0,0-1 0,-1 1 0,1 0 0,0-1 0,0 1 0,-1 0 0,1-1 0,0 1 0,1 0 0,6-3 0,1 0 0,-1 1 0,11-2 0,-5 1 0,79-21 0,263-80 0,-259 65 0,130-73 0,82-72 0,-257 153 0,409-240-435,17 30-1,-292 160 85,4 9 0,3 8 1,305-60-1,-241 84 281,2 12 0,1 11 0,0 11 0,260 29 1,-488-20 105,392 50 2551,-411-50-2587,-8-1 0,1 0 0,0-1 0,0 0 0,0 0 0,0-1 0,0 0 0,0 0 0,0 0 0,7-1 0,-12 0 0,-1 1 0,1 0 0,-1 0 0,0 0 0,1 0 0,-1 0 0,0 0 0,1-1 0,-1 1 0,0 0 0,1 0 0,-1-1 0,0 1 0,0 0 0,1 0 0,-1-1 0,0 1 0,0 0 0,1-1 0,-1 1 0,0 0 0,0-1 0,0 1 0,0 0 0,0-1 0,1 1 0,-1 0 0,0-1 0,0 1 0,0-1 0,0 1 0,0-1 0,-8-12 0,-16-10 0,-10 1 0,-1 2 0,-1 2 0,-1 1 0,-40-13 0,-6-4 0,-39-16 0,-2 5 0,-240-54 0,-819-71-961,978 153 922,-403 19 0,-494 58 39,399-46 1039,691-13-1039,-1 0 0,-21 5 0,24-3 0,-1-1 0,0-1 0,-17 1 0,27-1 0,1-1 0,-1 0 0,1 0 0,-1 0 0,1 0 0,-1 0 0,1 0 0,-1 0 0,0 0 0,1-1 0,-1 1 0,1 0 0,-1 0 0,1 0 0,-1-1 0,1 1 0,-1 0 0,1 0 0,0-1 0,-1 1 0,1 0 0,-1-1 0,1 1 0,0 0 0,-1-1 0,1 1 0,0-1 0,-1 1 0,1-1 0,0 0 0,0 0 0,0 0 0,0 0 0,0 0 0,0 0 0,1 0 0,-1 0 0,0 0 0,1 1 0,-1-1 0,1 0 0,-1 0 0,1 0 0,-1 1 0,2-2 0,25-25 0,70-45 0,-41 31 0,63-59 0,329-296-234,23 24-183,-71 57 239,-154 115 179,240-192-11,44 50-43,-298 203 754,-55 17-502,-157 107-201,-1-2 1,0 0 0,-1-2 0,-2 0 0,0 0-1,19-32 1,-26 35 1,-1 0 0,-1-1 0,0 0 0,-1 0 0,-1 0 0,-1-1 0,0 0 0,-1 0 0,-1 0 0,-1 0 0,-2-30 0,1 42 0,-1 1 0,0-1 0,0 1 0,-1 0 0,0-1 0,1 1 0,-2 0 0,1 0 0,-4-6 0,4 9 0,1 0 0,-1 0 0,0 0 0,0 0 0,0 1 0,0-1 0,0 1 0,0-1 0,0 1 0,0 0 0,-1-1 0,1 1 0,0 1 0,-1-1 0,1 0 0,-1 0 0,1 1 0,-1 0 0,0-1 0,1 1 0,-5 0 0,-28 4 0,0 1 0,0 2 0,0 2 0,-57 21 0,31-9 0,-747 276-443,306-105 225,349-137 218,-473 185 0,476-174 0,4 6 0,-151 102 0,77-25 0,-187 119 0,319-217 0,-3-3 0,-164 60 0,230-99 60,1-2 1,-1-1-1,0-1 0,0-1 0,0-2 0,-1 0 0,1-1 0,-1-2 0,1-1 0,-38-7 0,49 7-60,-1 0 0,1 1 0,-1 0 0,0 1 0,-27 4 0,-71 21 0,97-20 0,8-3 0,0 0 0,-1 0 0,1-1 0,0 0 0,0-1 0,0 0 0,-1 0 0,1 0 0,0-1 0,0-1 0,-14-3 0,17 3 0,0 0 0,1 0 0,-1-1 0,1 0 0,-1 0 0,1 0 0,0 0 0,0 0 0,0-1 0,1 0 0,-1 0 0,1 0 0,0 0 0,0 0 0,0-1 0,1 1 0,-1-1 0,1 0 0,-2-8 0,-3-10 0,1 0 0,2 0 0,-4-39 0,5-73 0,2 21 0,-30-801 0,13 333 0,-55 4 0,63 526 0,-3 1 0,-19-52 0,19 72 0,-1-1 0,-1 2 0,-2 0 0,-25-34 0,-8 0 0,-3 2 0,-3 2 0,-102-84 0,-210-130 0,194 150 0,127 89 0,1-3 0,-58-60 0,81 72 0,1 0 0,2-1 0,0-1 0,2-1 0,-23-51 0,33 62 0,3 5 0,-1 0 0,-14-22 0,18 32 0,0 0 0,0 0 0,-1 0 0,1 0 0,-1 1 0,0-1 0,1 1 0,-1 0 0,0 0 0,0 0 0,-1 0 0,1 0 0,0 1 0,-1 0 0,1-1 0,-5 0 0,6 2 0,0 0 0,0 0 0,0 0 0,0 0 0,0 1 0,0-1 0,0 0 0,0 1 0,0-1 0,0 1 0,0 0 0,1 0 0,-1 0 0,-3 2 0,-26 21 0,11-7 0,0-5 0,9-5 0,0 0 0,-18 16 0,26-20 0,0 0 0,0 0 0,1 1 0,-1-1 0,1 0 0,0 1 0,0-1 0,0 1 0,0 0 0,1 0 0,0 0 0,0 0 0,-1 5 0,-61 351 0,-9 63 0,59-334-18,-59 376-446,-24-4 92,-162 406-623,105-380 578,90-272 298,-107 336-384,137-460 1225,-52 104 0,65-157-481,-2 0 0,-2-1-1,-1-1 1,-1-1 0,-34 33-1,55-64-240,1 0 0,-1-1 0,0 1 0,0-1 0,-1 0 0,1 0 0,-1-1 0,-6 3 0,-51 12 0,37-11 0,-6 0 0,0 0 0,-1-2 0,1-2 0,-51-1 0,-131-23 0,162 16 0,-375-58 0,141 20 0,-602-104-992,10-52-443,283 28 134,-575-249-1,141 29 1262,830 319 37,95 35 154,-347-121 2615,-12 40-625,317 93-2135,-161-32 3,292 53-9,13 4 0,1 0 0,-1 0 0,0 0 0,0 0 0,-1 1 0,1-1 0,0 1 0,0-1 0,0 1 0,0 0 0,0 0 0,-4 0 0,5 0 0,1 1 0,0-1 0,0 1 0,0-1 0,-1 1 0,1-1 0,0 1 0,0-1 0,0 1 0,0 0 0,0-1 0,0 1 0,0-1 0,0 1 0,0-1 0,1 1 0,-1-1 0,0 1 0,0-1 0,0 1 0,1-1 0,-1 1 0,0-1 0,0 0 0,1 1 0,7 13 0,13 13 0,0-1 0,37 34 0,-8-9 0,416 437 0,-325-332 0,-7 5 0,-8 6 0,109 190 0,-73-103 0,-129-210 0,2-2 0,1-1 0,62 53 0,-42-49 0,98 59 0,69 21 0,97 62 0,-316-184 0,1 0 0,-1-1 0,0 2 0,0-1 0,0 0 0,0 1 0,-1 0 0,1 0 0,-1 0 0,0 0 0,0 0 0,-1 1 0,1-1 0,-1 1 0,0 0 0,0-1 0,0 1 0,-1 0 0,1 6 0,14 58 0,3-1 0,31 74 0,-16-47 0,48 127 0,10 27 0,-23 8 0,-62-226 0,0 2 0,-1 0 0,-1 0 0,-2 0 0,-1 46 0,-3-74 0,0 0 0,0 0 0,0 0 0,-1-1 0,0 1 0,0-1 0,0 1 0,0-1 0,-1 0 0,0 1 0,1-1 0,-1-1 0,-5 5 0,-6 6 0,0-1 0,-18 12 0,2-1 0,-293 264 0,24 25 0,216-211 0,-100 158 0,134-177 0,3 2 0,-57 149 0,58-106-1365,40-113-5461</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4:23.168"/>
    </inkml:context>
    <inkml:brush xml:id="br0">
      <inkml:brushProperty name="width" value="0.05" units="cm"/>
      <inkml:brushProperty name="height" value="0.05" units="cm"/>
    </inkml:brush>
  </inkml:definitions>
  <inkml:trace contextRef="#ctx0" brushRef="#br0">133 84 24575,'-7'0'0,"2"1"0,1-1 0,0 0 0,-1 0 0,1 0 0,-1-1 0,1 0 0,0 0 0,-1 0 0,1 0 0,0-1 0,-7-3 0,11 5 0,-1 0 0,1 0 0,0 0 0,-1 0 0,1-1 0,0 1 0,0 0 0,0 0 0,-1-1 0,1 1 0,0 0 0,0 0 0,0-1 0,0 1 0,-1 0 0,1-1 0,0 1 0,0 0 0,0 0 0,0-1 0,0 1 0,0 0 0,0-1 0,0 1 0,0 0 0,0-1 0,0 1 0,0 0 0,0-1 0,0 1 0,0 0 0,0 0 0,0-1 0,0 1 0,1-1 0,10-9 0,19-5 0,-27 14 0,21-8 0,-1 2 0,2 0 0,48-5 0,-71 11 0,1 1 0,0 0 0,0 0 0,0 0 0,-1 0 0,1 0 0,0 1 0,0-1 0,-1 1 0,1 0 0,3 1 0,-5-2 0,-1 1 0,1-1 0,0 1 0,-1 0 0,1-1 0,0 1 0,-1-1 0,1 1 0,-1 0 0,1 0 0,-1-1 0,1 1 0,-1 0 0,0 0 0,1 0 0,-1-1 0,0 1 0,0 0 0,0 0 0,1 0 0,-1 0 0,0 0 0,0-1 0,0 1 0,0 0 0,-1 0 0,1 0 0,0 0 0,0 0 0,0-1 0,-1 1 0,1 0 0,0 0 0,-1 0 0,1-1 0,-1 1 0,1 0 0,-1-1 0,0 2 0,-6 8 0,0 0 0,0-1 0,-1-1 0,-17 16 0,15-16 0,1 1 0,1 0 0,-13 16 0,21-24 0,0-1 0,-1 1 0,1-1 0,0 0 0,-1 1 0,1-1 0,0 1 0,0-1 0,-1 1 0,1-1 0,0 1 0,0-1 0,0 1 0,0-1 0,0 1 0,0 0 0,0-1 0,0 1 0,0-1 0,0 1 0,0-1 0,0 1 0,0-1 0,0 1 0,0-1 0,0 1 0,1-1 0,-1 1 0,0-1 0,0 1 0,1-1 0,-1 1 0,0-1 0,1 1 0,-1-1 0,0 0 0,1 1 0,-1-1 0,1 0 0,-1 1 0,1-1 0,-1 0 0,0 1 0,1-1 0,-1 0 0,1 0 0,-1 0 0,1 0 0,0 1 0,-1-1 0,1 0 0,-1 0 0,2 0 0,34 2 0,-30-2 0,11 0 0,3-1 0,1 1 0,0 2 0,23 3 0,-39-4 0,0 0 0,0 1 0,0-1 0,0 1 0,-1 0 0,1 0 0,-1 0 0,1 1 0,-1-1 0,0 1 0,0 0 0,0 0 0,0 1 0,-1-1 0,1 1 0,-1 0 0,0 0 0,4 7 0,-5-9 0,-1 0 0,0 0 0,-1 0 0,1 0 0,0 0 0,-1 1 0,1-1 0,-1 0 0,0 0 0,0 0 0,1 1 0,-1-1 0,-1 0 0,1 0 0,0 1 0,-1-1 0,1 0 0,-1 0 0,-1 4 0,0-2 0,0-1 0,0 0 0,-1 1 0,1-1 0,-1 0 0,0-1 0,1 1 0,-1 0 0,-1-1 0,-4 4 0,-4 1 0,0-1 0,-1 0 0,0 0 0,0-1 0,-19 4 0,16-6 38,0 0 0,0-1 0,0 0 0,-1-1 0,1-1 0,0-1 0,0 0 0,-24-5 0,30 4-160,0-1 0,-1-1 0,1 1 0,1-1 0,-1-1 0,0 0 0,1 0 0,0-1 0,1 0 1,-1-1-1,1 0 0,0 0 0,-13-16 0,10 7-6704</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4:23.646"/>
    </inkml:context>
    <inkml:brush xml:id="br0">
      <inkml:brushProperty name="width" value="0.05" units="cm"/>
      <inkml:brushProperty name="height" value="0.05" units="cm"/>
    </inkml:brush>
  </inkml:definitions>
  <inkml:trace contextRef="#ctx0" brushRef="#br0">12 86 24575,'-1'-1'0,"1"1"0,-1 0 0,1 0 0,-1 0 0,1 0 0,-1 0 0,1 0 0,-1 0 0,1-1 0,-1 1 0,1 0 0,-1 0 0,1-1 0,0 1 0,-1 0 0,1-1 0,-1 1 0,1-1 0,0 1 0,-1 0 0,1-1 0,0 1 0,0-1 0,-1 1 0,1-1 0,0 1 0,0-1 0,0 1 0,-1-1 0,1 1 0,0-1 0,0 1 0,0-1 0,0 1 0,0-1 0,0 1 0,0-1 0,0 1 0,0-1 0,1 1 0,-1-1 0,0 1 0,0-1 0,0 1 0,0-1 0,1 0 0,9-23 0,-6 21 0,-1-1 0,1 0 0,-1 1 0,1 0 0,0 0 0,0 0 0,1 0 0,-1 1 0,0-1 0,1 1 0,0 1 0,-1-1 0,1 0 0,0 1 0,0 0 0,0 0 0,0 1 0,0-1 0,0 1 0,8 0 0,-5 1 0,0-1 0,-1 1 0,1 0 0,0 1 0,-1 0 0,1 0 0,-1 1 0,0 0 0,0 0 0,0 0 0,0 1 0,10 8 0,-13-9 0,-1-1 0,1 2 0,-1-1 0,0 0 0,0 1 0,0-1 0,-1 1 0,1 0 0,-1 0 0,0 0 0,0 0 0,0 0 0,-1 0 0,1 1 0,-1-1 0,0 1 0,0-1 0,-1 1 0,1-1 0,-1 1 0,0-1 0,0 1 0,-1-1 0,1 1 0,-1-1 0,0 1 0,0-1 0,0 0 0,-1 1 0,0-1 0,0 0 0,0 0 0,0 0 0,0 0 0,-1 0 0,0-1 0,0 1 0,-3 2 0,-7 8 0,-1-2 0,-1 0 0,0 0 0,0-2 0,-1 0 0,0 0 0,-1-2 0,0 0 0,0-1 0,-22 6 0,38-12 0,0-1 0,0 1 0,-1-1 0,1 0 0,0 1 0,0-1 0,-1 0 0,1 0 0,0 0 0,0 0 0,-1 0 0,1 0 0,0 0 0,-1 0 0,1 0 0,0-1 0,0 1 0,0 0 0,-1-1 0,1 1 0,0-1 0,0 0 0,0 1 0,0-1 0,0 0 0,-1 0 0,1-1 0,1 1 0,0 0 0,0 0 0,-1 0 0,1-1 0,0 1 0,0 0 0,0 0 0,1 0 0,-1-1 0,0 1 0,0 0 0,1 0 0,-1 0 0,0-1 0,1 1 0,-1 0 0,1 0 0,0 0 0,-1 0 0,1 0 0,0 0 0,0 0 0,-1 0 0,1 0 0,2-1 0,5-6 20,0 0 0,1 1 0,0 0 1,1 0-1,-1 1 0,1 0 0,1 0 0,-1 1 0,1 1 0,-1 0 0,1 0 0,1 1 0,-1 1 0,0 0 0,1 0 0,16 0 1,-21 2-80,0 0 0,0 1 0,0-1 0,0 1 0,0 1 0,-1-1 1,1 1-1,0 0 0,-1 1 0,1 0 0,-1 0 0,0 0 1,0 0-1,0 1 0,-1 0 0,1 1 0,-1-1 0,0 1 0,0 0 1,-1 0-1,1 1 0,-1-1 0,0 1 0,-1 0 0,1 0 0,-1 0 1,0 0-1,2 9 0,0 0-6767</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4:24.033"/>
    </inkml:context>
    <inkml:brush xml:id="br0">
      <inkml:brushProperty name="width" value="0.05" units="cm"/>
      <inkml:brushProperty name="height" value="0.05" units="cm"/>
    </inkml:brush>
  </inkml:definitions>
  <inkml:trace contextRef="#ctx0" brushRef="#br0">102 54 24575,'0'0'0,"1"-1"0,-1 1 0,0-1 0,0 1 0,0 0 0,0-1 0,0 1 0,0-1 0,0 1 0,0 0 0,0-1 0,0 1 0,0-1 0,0 1 0,0 0 0,0-1 0,-1 1 0,1 0 0,0-1 0,0 1 0,0-1 0,-1 1 0,1 0 0,0 0 0,0-1 0,-1 1 0,1 0 0,0-1 0,0 1 0,-1 0 0,1 0 0,0-1 0,-1 1 0,1 0 0,0 0 0,-1 0 0,1 0 0,-1-1 0,1 1 0,-16 10 0,-12 24 0,23-26 0,1-1 0,-1 1 0,1 1 0,1-1 0,0 0 0,0 1 0,0 0 0,-1 12 0,4-19 0,-1 0 0,1 1 0,0-1 0,0 0 0,0 1 0,0-1 0,0 1 0,0-1 0,1 0 0,-1 1 0,1-1 0,0 0 0,0 1 0,0-1 0,0 0 0,0 0 0,0 0 0,0 0 0,1 0 0,-1 0 0,1 0 0,-1 0 0,1-1 0,0 1 0,0-1 0,0 1 0,0-1 0,0 1 0,0-1 0,0 0 0,0 0 0,0 0 0,1-1 0,-1 1 0,0 0 0,4 0 0,-1-1 0,0 1 0,0-1 0,0 0 0,0 0 0,-1-1 0,1 1 0,0-1 0,0 0 0,0 0 0,-1-1 0,1 0 0,-1 1 0,1-2 0,-1 1 0,0 0 0,0-1 0,0 0 0,0 0 0,0 0 0,-1 0 0,1 0 0,5-8 0,-6 7 0,1-1 0,-1 1 0,0 0 0,-1-1 0,1 0 0,-1 0 0,0 1 0,0-1 0,-1-1 0,1 1 0,-1 0 0,0 0 0,0 0 0,-1-1 0,0 1 0,0 0 0,0-1 0,0 1 0,-1 0 0,-2-9 0,1 9 17,0 0-1,0 0 0,-1 0 0,0 1 1,0-1-1,0 1 0,-1 0 0,1 0 1,-1 0-1,0 0 0,0 1 0,0-1 1,0 1-1,-1 0 0,0 0 0,1 1 1,-1-1-1,0 1 0,0 0 0,-6-1 1,7 2-81,0 0 1,0 0 0,0 0 0,0 1 0,0 0-1,0-1 1,0 2 0,0-1 0,0 0 0,0 1-1,0 0 1,0 0 0,0 0 0,0 0-1,0 0 1,0 1 0,1 0 0,-1 0 0,1 0-1,-1 0 1,1 1 0,0-1 0,0 1 0,0 0-1,0 0 1,-5 6 0,1 3-6763</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4:24.391"/>
    </inkml:context>
    <inkml:brush xml:id="br0">
      <inkml:brushProperty name="width" value="0.05" units="cm"/>
      <inkml:brushProperty name="height" value="0.05" units="cm"/>
    </inkml:brush>
  </inkml:definitions>
  <inkml:trace contextRef="#ctx0" brushRef="#br0">87 31 24575,'0'0'0,"-1"-1"0,1 0 0,0 0 0,0 1 0,-1-1 0,1 0 0,0 1 0,-1-1 0,1 1 0,0-1 0,-1 0 0,1 1 0,-1-1 0,1 1 0,-1-1 0,1 1 0,-1-1 0,0 1 0,1 0 0,-1-1 0,0 1 0,1 0 0,-1-1 0,0 1 0,1 0 0,-1 0 0,0-1 0,1 1 0,-1 0 0,0 0 0,0 0 0,1 0 0,-1 0 0,0 0 0,0 0 0,1 1 0,-1-1 0,-1 0 0,0 0 0,-1 1 0,0-1 0,1 1 0,-1-1 0,1 1 0,-1 0 0,1 0 0,-1 0 0,-3 3 0,2 0 0,1 0 0,-1 1 0,1-1 0,0 1 0,0 0 0,1 0 0,-1 0 0,1 0 0,0 1 0,1-1 0,-1 0 0,1 1 0,0 0 0,1-1 0,-1 1 0,1-1 0,0 1 0,1 6 0,-1-7 0,0 0 0,1 0 0,0 0 0,0 0 0,0 0 0,0-1 0,1 1 0,-1 0 0,1-1 0,1 1 0,-1-1 0,0 0 0,1 0 0,0 0 0,0 0 0,0 0 0,1-1 0,-1 1 0,1-1 0,6 5 0,-8-7 0,-1-1 0,0 1 0,0-1 0,1 1 0,-1-1 0,0 1 0,1-1 0,-1 0 0,0 0 0,1 0 0,-1 0 0,0 0 0,1 0 0,-1 0 0,1 0 0,-1 0 0,0 0 0,1-1 0,-1 1 0,0-1 0,2 0 0,-1 0 0,0-1 0,0 1 0,0-1 0,0 0 0,0 1 0,-1-1 0,1 0 0,0 0 0,-1 0 0,2-4 0,2-4 0,0 0 0,-1-1 0,0 1 0,1-12 0,8-41 0,-13 59 0,1 0 0,-1-1 0,0 1 0,0 0 0,0 0 0,-1-1 0,0 1 0,1 0 0,-1 0 0,-1 0 0,1 0 0,-4-7 0,4 9 14,0 1 1,-1 0-1,1-1 0,-1 1 0,1 0 0,-1-1 1,1 1-1,-1 0 0,0 0 0,0 0 0,1 1 0,-1-1 1,0 0-1,0 1 0,0-1 0,0 1 0,0 0 1,0-1-1,0 1 0,0 0 0,0 0 0,0 0 1,-2 1-1,-5 0-383,-1 1 0,1 0 0,-12 4 0,18-5 139,-28 9-6596</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4:27.374"/>
    </inkml:context>
    <inkml:brush xml:id="br0">
      <inkml:brushProperty name="width" value="0.05" units="cm"/>
      <inkml:brushProperty name="height" value="0.05" units="cm"/>
    </inkml:brush>
  </inkml:definitions>
  <inkml:trace contextRef="#ctx0" brushRef="#br0">17 15 24575,'0'-1'0,"0"0"0,0 1 0,0-1 0,-1 0 0,1 1 0,0-1 0,0 0 0,0 1 0,-1-1 0,1 1 0,0-1 0,-1 0 0,1 1 0,0-1 0,-1 1 0,1-1 0,-1 1 0,1-1 0,-1 1 0,1-1 0,-1 1 0,1 0 0,-1-1 0,0 1 0,0-1 0,-5 4 0,6 10 0,7 16 0,-1 0 0,1-1 0,20 50 0,-23-69 0,1 0 0,0 0 0,1 0 0,0-1 0,0 1 0,1-2 0,0 1 0,0-1 0,1 0 0,-1 0 0,17 10 0,-7-7 0,1-1 0,0 0 0,0-1 0,1-1 0,-1-1 0,1-1 0,1 0 0,-1-2 0,1 0 0,0-1 0,-1-1 0,1-1 0,0 0 0,0-2 0,-1 0 0,1-2 0,20-5 0,-33 6 43,-1 1 0,0-1-1,0-1 1,0 1 0,0-1-1,0 0 1,7-7 0,-12 10-95,1 0 0,-1-1 0,0 1 1,1 0-1,-1 0 0,0-1 1,0 1-1,0-1 0,0 1 0,0-1 1,0 0-1,0 1 0,-1-1 1,1 0-1,-1 1 0,1-1 0,-1 0 1,1 0-1,-1 0 0,0 1 1,0-1-1,0 0 0,0 0 0,0 0 1,0 0-1,-1 1 0,1-1 1,-1 0-1,1 0 0,-1 1 0,1-1 1,-2-2-1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57.998"/>
    </inkml:context>
    <inkml:brush xml:id="br0">
      <inkml:brushProperty name="width" value="0.05" units="cm"/>
      <inkml:brushProperty name="height" value="0.05" units="cm"/>
    </inkml:brush>
  </inkml:definitions>
  <inkml:trace contextRef="#ctx0" brushRef="#br0">73 204 24575,'1'2'0,"0"-1"0,0 0 0,0 1 0,0-1 0,0 1 0,0-1 0,-1 1 0,1-1 0,-1 1 0,1-1 0,-1 1 0,0 0 0,1-1 0,-1 1 0,0 0 0,0-1 0,0 1 0,0-1 0,0 1 0,-1 0 0,1-1 0,0 1 0,-1 0 0,1-1 0,-1 1 0,0-1 0,1 1 0,-2 1 0,-5 20 0,8-22 0,-1 0 0,0 0 0,0 0 0,1 0 0,-1-1 0,0 1 0,1 0 0,-1 0 0,1 0 0,-1-1 0,1 1 0,0 0 0,-1-1 0,1 1 0,0 0 0,-1-1 0,1 1 0,0-1 0,0 1 0,0-1 0,-1 1 0,1-1 0,0 0 0,0 1 0,0-1 0,0 0 0,0 0 0,0 0 0,0 1 0,-1-1 0,1 0 0,2-1 0,35 2 0,-35-1 0,6-1 0,1 0 0,0-1 0,-1 0 0,1 0 0,-1-1 0,1 0 0,-1-1 0,0 0 0,0-1 0,-1 1 0,10-8 0,-14 9 0,-1 1 0,0-1 0,0 1 0,-1-1 0,1 0 0,0 0 0,-1-1 0,0 1 0,0 0 0,0-1 0,0 1 0,0-1 0,-1 0 0,0 1 0,1-1 0,-2 0 0,1 0 0,0 0 0,-1 0 0,1 0 0,-1 0 0,0 0 0,0 0 0,-1 0 0,1 0 0,-1 0 0,0 1 0,0-1 0,0 0 0,-3-4 0,0-2 0,-1 1 0,-1 0 0,1 0 0,-1 1 0,-1 0 0,0 0 0,0 0 0,0 1 0,-1 0 0,-14-10 0,17 13 0,-1 0 0,0 0 0,0 1 0,-1 0 0,1 0 0,-1 0 0,1 1 0,-1 0 0,0 0 0,0 1 0,0-1 0,0 2 0,0-1 0,0 1 0,0 0 0,-11 2 0,14-1 0,0 0 0,1 0 0,-1 0 0,1 0 0,-1 1 0,1 0 0,0 0 0,0 0 0,0 0 0,0 0 0,0 1 0,0-1 0,1 1 0,-1 0 0,-2 4 0,1-2 0,1 0 0,0 1 0,1 0 0,-1-1 0,1 1 0,0 0 0,1 0 0,-2 10 0,1-1 0,1 0 0,1 0 0,0 0 0,2-1 0,-1 1 0,2 0 0,3 14 0,-1-13-105,0 0 0,1 0 0,0 0 0,1-1 0,1-1 0,1 1 0,0-1 0,1 0 0,0-1 0,1 0 0,0-1 0,21 17 0,1-5-6721</inkml:trace>
  <inkml:trace contextRef="#ctx0" brushRef="#br0" timeOffset="1">567 222 24575,'0'-11'0,"0"0"0,0 1 0,0-1 0,1 1 0,4-20 0,-5 29 0,1-1 0,-1 1 0,1-1 0,-1 1 0,1-1 0,0 1 0,-1 0 0,1-1 0,0 1 0,0 0 0,0-1 0,0 1 0,0 0 0,0 0 0,0 0 0,1 0 0,-1 0 0,0 0 0,0 0 0,1 0 0,-1 1 0,1-1 0,-1 0 0,1 1 0,-1-1 0,1 1 0,-1 0 0,1-1 0,-1 1 0,1 0 0,0 0 0,-1 0 0,1 0 0,-1 0 0,1 0 0,0 1 0,-1-1 0,1 0 0,2 2 0,4 1 0,1 1 0,-1 0 0,0 0 0,0 1 0,-1 0 0,1 1 0,-1-1 0,9 11 0,48 56 0,42 72-1365,-88-120-5461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45.754"/>
    </inkml:context>
    <inkml:brush xml:id="br0">
      <inkml:brushProperty name="width" value="0.05" units="cm"/>
      <inkml:brushProperty name="height" value="0.05" units="cm"/>
    </inkml:brush>
  </inkml:definitions>
  <inkml:trace contextRef="#ctx0" brushRef="#br0">269 1 24575,'-3'0'0,"-4"0"0,-4 0 0,-2 6 0,0 4 0,1 5 0,1 4 0,3 5 0,3 8 0,4 3 0,4 2 0,3 1 0,1-1 0,2 0 0,0-2 0,-2-3 0,-2-7-8191</inkml:trace>
  <inkml:trace contextRef="#ctx0" brushRef="#br0" timeOffset="1">30 530 24575,'-3'0'0,"-4"0"0,-3 0 0,2 0 0,6-3 0,9-1 0,6-3 0,10 0 0,6-1 0,8-3 0,5 0 0,2 0 0,2-1 0,-1 0 0,-2 1 0,-9 2-8191</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4:27.693"/>
    </inkml:context>
    <inkml:brush xml:id="br0">
      <inkml:brushProperty name="width" value="0.05" units="cm"/>
      <inkml:brushProperty name="height" value="0.05" units="cm"/>
    </inkml:brush>
  </inkml:definitions>
  <inkml:trace contextRef="#ctx0" brushRef="#br0">0 13 24575,'0'-2'0,"3"-2"0,4 0 0,4 2 0,2 2 0,3 3 0,1 3 0,0 3 0,4 4 0,-2 1 0,-2 6 0,-3 1 0,-4 3 0,-4 3 0,-9 4 0,-9 1 0,-9 1 0,-1-4-8191</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7:44.381"/>
    </inkml:context>
    <inkml:brush xml:id="br0">
      <inkml:brushProperty name="width" value="0.05" units="cm"/>
      <inkml:brushProperty name="height" value="0.05" units="cm"/>
    </inkml:brush>
  </inkml:definitions>
  <inkml:trace contextRef="#ctx0" brushRef="#br0">320 230 24575,'-1'-1'0,"-1"-1"0,1 1 0,-1 0 0,1 0 0,-1 0 0,0-1 0,1 2 0,-1-1 0,0 0 0,0 0 0,0 1 0,0-1 0,1 1 0,-1-1 0,-2 1 0,-1-2 0,4 2 0,-11-4 0,0 1 0,-1 0 0,1 1 0,-14-1 0,24 3 0,-1 0 0,0 0 0,0 0 0,0 0 0,1 1 0,-1-1 0,0 1 0,0-1 0,1 1 0,-1 0 0,0 0 0,1 0 0,-1 1 0,1-1 0,0 1 0,-1-1 0,1 1 0,0 0 0,0 0 0,0 0 0,0 0 0,0 0 0,0 0 0,-2 4 0,-2 7 0,1-1 0,1 1 0,0 0 0,0 1 0,1-1 0,-2 26 0,2 86 0,3-82 0,1 101 0,-7 177 0,2-290 0,-2-1 0,-9 31 0,-1 0 0,16-60 0,-1-1 0,1 1 0,0-1 0,0 0 0,0 1 0,0-1 0,0 0 0,0 1 0,0-1 0,0 0 0,0 1 0,0-1 0,0 1 0,0-1 0,0 0 0,0 1 0,0-1 0,0 1 0,0-1 0,0 0 0,0 1 0,1-1 0,-1 0 0,0 1 0,0-1 0,0 0 0,1 1 0,-1-1 0,0 0 0,0 0 0,1 1 0,-1-1 0,0 0 0,1 0 0,-1 1 0,0-1 0,1 0 0,-1 0 0,0 0 0,1 0 0,-1 0 0,0 1 0,1-1 0,-1 0 0,1 0 0,-1 0 0,0 0 0,1 0 0,-1 0 0,0 0 0,1 0 0,-1 0 0,1 0 0,-1-1 0,0 1 0,1 0 0,-1 0 0,0 0 0,1 0 0,-1-1 0,1 1 0,28-14 0,-22 10 0,49-22 0,1 3 0,1 2 0,1 2 0,0 4 0,123-17 0,310 6 0,-260 26 0,-231 0 0,6 0 0,-1-1 0,0 1 0,1-1 0,7-2 0,-13 3 0,0 0 0,-1-1 0,1 1 0,0 0 0,-1 0 0,1-1 0,0 1 0,-1 0 0,1-1 0,0 1 0,-1 0 0,1-1 0,-1 1 0,1-1 0,-1 1 0,1-1 0,-1 0 0,1 1 0,-1-1 0,1 1 0,-1-1 0,0 0 0,1 1 0,-1-1 0,0 0 0,0 1 0,1-1 0,-1 0 0,0 0 0,0 1 0,0-1 0,0 0 0,0 0 0,0 1 0,0-1 0,0 0 0,0 1 0,0-1 0,-1 0 0,1 0 0,0 1 0,0-1 0,-1 0 0,1 1 0,0-1 0,-2-1 0,-6-10 0,0 0 0,-1 0 0,-1 1 0,-12-12 0,11 12 0,0 0 0,1-1 0,-14-22 0,14 15 0,1-1 0,0 0 0,2 0 0,1 0 0,0-1 0,1 0 0,-3-39 0,4-10 0,6-74 0,0 51 0,-2 77 0,-3-114 0,1 111 0,0 1 0,-1 0 0,-1 0 0,-13-34 0,16 49 0,0 0 0,-1 0 0,0 1 0,0-1 0,0 0 0,0 1 0,0 0 0,0-1 0,-1 1 0,1 0 0,-1 0 0,1 1 0,-1-1 0,0 0 0,0 1 0,0 0 0,0-1 0,0 1 0,0 1 0,0-1 0,0 0 0,-5 0 0,-8 0 0,0 0 0,0 1 0,-22 2 0,2 0 0,-184 10 0,-316 57 0,523-67 0,-19 3 0,0 1 0,0 2 0,1 0 0,-32 15 0,46-13-1365</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7:45.521"/>
    </inkml:context>
    <inkml:brush xml:id="br0">
      <inkml:brushProperty name="width" value="0.05" units="cm"/>
      <inkml:brushProperty name="height" value="0.05" units="cm"/>
    </inkml:brush>
  </inkml:definitions>
  <inkml:trace contextRef="#ctx0" brushRef="#br0">211 307 24575,'0'-10'0,"0"7"0,1 0 0,-1 0 0,0 0 0,0 0 0,0 0 0,-1 0 0,1 0 0,-1 0 0,0 0 0,1 1 0,-1-1 0,0 0 0,-1 0 0,1 1 0,-2-4 0,3 6 0,0 0 0,0 0 0,-1 0 0,1-1 0,0 1 0,0 0 0,0 0 0,-1 0 0,1-1 0,0 1 0,0 0 0,-1 0 0,1 0 0,0 0 0,0 0 0,-1-1 0,1 1 0,0 0 0,0 0 0,-1 0 0,1 0 0,0 0 0,-1 0 0,1 0 0,0 0 0,0 0 0,-1 0 0,1 0 0,0 0 0,0 0 0,-1 0 0,1 1 0,0-1 0,-1 0 0,1 0 0,0 0 0,0 0 0,0 0 0,-1 1 0,-6 13 0,2 18 0,1 276 0,6-180 0,-3-42 0,0-10 0,10 94 0,-8-162 0,0 0 0,0 0 0,1 0 0,0 0 0,5 10 0,-6-16 0,-1-1 0,1 1 0,0 0 0,0-1 0,0 1 0,0-1 0,1 0 0,-1 1 0,0-1 0,0 0 0,1 0 0,-1 0 0,1 0 0,-1 0 0,1 0 0,0 0 0,-1 0 0,1-1 0,0 1 0,-1-1 0,1 1 0,0-1 0,0 0 0,-1 0 0,1 1 0,0-1 0,0 0 0,0-1 0,-1 1 0,4-1 0,79-16 0,37-5 0,50 9 0,179 11 0,-189 4 0,118-2 0,-279 0 0,10 0 0,0 0 0,0-1 0,0-1 0,0 1 0,10-4 0,-18 4 0,-1 1 0,1-1 0,-1 1 0,1-1 0,-1 0 0,1 0 0,-1 0 0,0 1 0,1-1 0,-1 0 0,0-1 0,0 1 0,0 0 0,1 0 0,-1 0 0,-1-1 0,1 1 0,0 0 0,0-1 0,0 1 0,-1-1 0,1 1 0,-1-1 0,1 1 0,-1-1 0,0 0 0,1 1 0,-1-1 0,0 1 0,0-1 0,0 0 0,0 1 0,0-1 0,-1 1 0,1-1 0,0 0 0,-1 1 0,1-1 0,-2-2 0,-7-16 0,-1 1 0,-1 0 0,-1 0 0,-26-31 0,1-1 0,-3-9 0,3-2 0,3-2 0,-38-98 0,55 115 0,2 0 0,2-1 0,3-1 0,1 0 0,-4-96 0,14 135 0,-1 0 0,1 1 0,4-13 0,-1-2 0,-3 23 0,-1 0 0,0 0 0,0 0 0,0 0 0,0-1 0,0 1 0,0 0 0,0 0 0,-1 0 0,1-1 0,0 1 0,-1 0 0,1 0 0,-1 0 0,1 0 0,-1 0 0,1 0 0,-1 0 0,0 0 0,1 0 0,-1 0 0,-2-1 0,1 0 0,0 1 0,0-1 0,-1 1 0,1 0 0,-1-1 0,1 1 0,-1 1 0,0-1 0,-4-1 0,-4 1 0,0 0 0,0 0 0,0 1 0,-11 2 0,-53 9 0,1 4 0,-109 36 0,109-29 0,-528 184-1365,574-195-5461</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7:46.234"/>
    </inkml:context>
    <inkml:brush xml:id="br0">
      <inkml:brushProperty name="width" value="0.05" units="cm"/>
      <inkml:brushProperty name="height" value="0.05" units="cm"/>
    </inkml:brush>
  </inkml:definitions>
  <inkml:trace contextRef="#ctx0" brushRef="#br0">86 906 24575,'-2'0'0,"1"0"0,-1-1 0,1 1 0,0-1 0,-1 1 0,1-1 0,0 0 0,0 1 0,-1-1 0,1 0 0,0 0 0,0 0 0,0 0 0,0 0 0,0 0 0,0 0 0,1 0 0,-1 0 0,0 0 0,0-1 0,1 1 0,-2-3 0,-11-33 0,11 30 0,-11-44 0,2-1 0,3-1 0,-4-102 0,11 130 0,2-1 0,0 0 0,1 0 0,2 1 0,1-1 0,9-27 0,-10 39 0,2 0 0,0 1 0,0-1 0,2 1 0,-1 1 0,2-1 0,-1 1 0,2 1 0,0 0 0,0 0 0,1 1 0,13-11 0,0 6 0,-1 0 0,2 2 0,0 0 0,0 2 0,2 1 0,-1 1 0,42-9 0,15 3 0,98-7 0,372 11 0,-432 12 0,-109-1 0,-4 0 0,-1 0 0,1 0 0,0 1 0,-1 0 0,14 3 0,-20-3 0,1-1 0,0 1 0,-1 0 0,1 0 0,-1 0 0,1 0 0,-1 0 0,0 0 0,1 0 0,-1 0 0,0 1 0,0-1 0,0 0 0,0 1 0,0-1 0,0 1 0,0-1 0,0 1 0,0-1 0,-1 1 0,1 0 0,-1-1 0,1 1 0,-1 0 0,0 0 0,0-1 0,0 1 0,0 0 0,0 0 0,0 2 0,-1 13 0,0-2 0,0 0 0,1 1 0,1-1 0,0 0 0,1 1 0,0-1 0,6 16 0,29 76 0,25 82 0,-51-149 0,-3 0 0,7 77 0,-13-94 56,1 64 211,-4-78-478,1-1 0,-1 1 0,-1-1 0,1 1 0,-2-1 0,1 0 0,-6 13 0,1-9-6615</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7:46.681"/>
    </inkml:context>
    <inkml:brush xml:id="br0">
      <inkml:brushProperty name="width" value="0.05" units="cm"/>
      <inkml:brushProperty name="height" value="0.05" units="cm"/>
    </inkml:brush>
  </inkml:definitions>
  <inkml:trace contextRef="#ctx0" brushRef="#br0">7 8 24575,'-7'-7'0,"8"7"0,12 20 0,22 58-195,-3 3 0,-4 0 0,-4 2 0,-3 1 0,-4 0 0,6 91 0,-21-144-6631</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7:47.380"/>
    </inkml:context>
    <inkml:brush xml:id="br0">
      <inkml:brushProperty name="width" value="0.05" units="cm"/>
      <inkml:brushProperty name="height" value="0.05" units="cm"/>
    </inkml:brush>
  </inkml:definitions>
  <inkml:trace contextRef="#ctx0" brushRef="#br0">580 152 24575,'1'-19'0,"-1"7"0,0 1 0,0-1 0,-1 0 0,0 0 0,-6-19 0,7 28 0,-1 1 0,0 0 0,0-1 0,-1 1 0,1 0 0,0 0 0,-1-1 0,1 1 0,-1 0 0,0 1 0,0-1 0,1 0 0,-1 0 0,-1 1 0,1-1 0,0 1 0,0 0 0,0-1 0,-1 1 0,1 0 0,-1 0 0,1 1 0,0-1 0,-1 0 0,0 1 0,1 0 0,-1-1 0,1 1 0,-1 0 0,1 0 0,-6 1 0,-3 1 0,-1 0 0,1 1 0,0 0 0,0 0 0,0 1 0,-15 9 0,-61 38 0,79-46 0,-25 16 0,1 1 0,1 1 0,1 2 0,-47 51 0,64-62 0,1 2 0,1-1 0,1 2 0,0-1 0,1 2 0,0-1 0,2 1 0,0 0 0,1 0 0,1 1 0,-4 31 0,6-28 0,2 1 0,1-1 0,1 1 0,0-1 0,2 0 0,0 0 0,2 0 0,1 0 0,15 40 0,-14-46 0,0-1 0,1 0 0,1 0 0,0-1 0,1 0 0,0 0 0,1-1 0,1-1 0,0 0 0,1-1 0,0 0 0,1 0 0,23 12 0,-11-10 0,1-1 0,1-2 0,-1 0 0,2-2 0,-1-2 0,1 0 0,0-2 0,39 1 0,-34-4 0,-1-2 0,1-2 0,-1 0 0,1-3 0,-1-1 0,63-21 0,-77 20 0,0 0 0,-1-1 0,0-1 0,0-1 0,-1 0 0,-1-1 0,0-1 0,-1-1 0,22-23 0,-26 23 0,0-1 0,-1 0 0,-1 0 0,0-1 0,-1 0 0,0 0 0,-2-1 0,0 0 0,-1 0 0,0 0 0,1-21 0,-3 11 0,-1-1 0,-1 1 0,-2 0 0,-1-1 0,-1 1 0,-7-27 0,5 31 0,-1 1 0,-1 0 0,-2 0 0,0 1 0,-1 0 0,-1 0 0,-19-26 0,23 37 0,-1 0 0,-1 1 0,0 0 0,0 0 0,-1 1 0,0 0 0,0 1 0,0 0 0,-1 1 0,-1 0 0,1 1 0,-1 0 0,1 0 0,-1 1 0,-1 1 0,-18-3 0,9 4 0,1 1 0,0 0 0,-1 2 0,1 1 0,0 0 0,0 2 0,0 0 0,-40 14 0,25-4-195,1 0 0,1 3 0,0 0 0,1 2 0,1 2 0,-48 40 0,47-30-6631</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7:49.037"/>
    </inkml:context>
    <inkml:brush xml:id="br0">
      <inkml:brushProperty name="width" value="0.05" units="cm"/>
      <inkml:brushProperty name="height" value="0.05" units="cm"/>
    </inkml:brush>
  </inkml:definitions>
  <inkml:trace contextRef="#ctx0" brushRef="#br0">290 252 24575,'0'-6'0,"0"1"0,-1-1 0,1 1 0,-1-1 0,0 1 0,0-1 0,-1 1 0,0 0 0,0 0 0,-3-8 0,3 11 0,0-1 0,0 1 0,0-1 0,0 1 0,-1 0 0,1 0 0,-1 0 0,1 0 0,-1 0 0,1 0 0,-1 1 0,0-1 0,0 1 0,0 0 0,0 0 0,0 0 0,0 0 0,0 1 0,-6-1 0,3 0 0,-1 1 0,1 0 0,0 1 0,0-1 0,-1 1 0,1 1 0,0-1 0,0 1 0,0 0 0,0 1 0,0-1 0,1 1 0,-1 0 0,1 0 0,0 1 0,0 0 0,0 0 0,0 0 0,-7 9 0,3-3 0,0 1 0,1-1 0,1 2 0,0-1 0,1 1 0,0 0 0,0 0 0,-5 19 0,3 2 0,2-1 0,1 1 0,1 0 0,2 0 0,1 0 0,2 0 0,9 60 0,-2-47 0,2 0 0,2-1 0,2-1 0,2 0 0,21 42 0,-21-56 0,1 0 0,1-1 0,2-1 0,0-1 0,2-1 0,26 25 0,-33-37 0,0-1 0,1 0 0,0-1 0,1-1 0,0-1 0,1 0 0,0-1 0,1-1 0,0-1 0,0 0 0,30 5 0,-36-10 0,-1-1 0,0 0 0,1-1 0,-1 0 0,1-1 0,-1-1 0,0 0 0,0 0 0,0-1 0,0-1 0,14-5 0,-10 1 0,0 0 0,-1-1 0,0-1 0,-1 0 0,1-1 0,-2-1 0,14-14 0,-2-2 0,-2 0 0,-2-2 0,0-1 0,-2 0 0,-1-2 0,26-66 0,-30 60 0,-2-1 0,-2 1 0,-1-2 0,-2 1 0,-2-1 0,-2 0 0,-1-1 0,-2 1 0,-3 0 0,-7-46 0,5 62 0,-1 0 0,-1 0 0,-1 1 0,-1 0 0,-1 0 0,-2 1 0,-21-33 0,21 40 0,0 0 0,-1 1 0,-1 0 0,0 1 0,-1 1 0,-1 0 0,0 1 0,0 1 0,-1 0 0,-28-12 0,31 16 27,-1 2-1,0-1 0,0 2 0,-1 0 1,1 1-1,-1 1 0,0 0 0,1 1 1,-1 1-1,0 0 0,0 1 0,-25 5 1,24-2-183,0 1 1,0 0 0,0 2 0,1 0 0,0 0 0,0 2 0,1 0-1,0 1 1,1 0 0,-25 24 0,1 4-6671</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7:49.751"/>
    </inkml:context>
    <inkml:brush xml:id="br0">
      <inkml:brushProperty name="width" value="0.05" units="cm"/>
      <inkml:brushProperty name="height" value="0.05" units="cm"/>
    </inkml:brush>
  </inkml:definitions>
  <inkml:trace contextRef="#ctx0" brushRef="#br0">1 530 24575,'381'8'0,"-12"1"0,292-10 0,-641 2 0,-15-1 0,1 1 0,0-1 0,-1 0 0,1 0 0,0-1 0,-1 0 0,1 0 0,0 0 0,-1 0 0,0-1 0,6-2 0,-10 3 0,-1 1 0,0 0 0,1 0 0,-1 0 0,0-1 0,0 1 0,1 0 0,-1 0 0,0-1 0,0 1 0,1 0 0,-1-1 0,0 1 0,0 0 0,0-1 0,0 1 0,1 0 0,-1-1 0,0 1 0,0 0 0,0-1 0,0 1 0,0 0 0,0-1 0,0 1 0,0 0 0,0-1 0,0 1 0,0-1 0,0 1 0,0-1 0,-10-10 0,-18-8 0,24 17 0,-18-12 0,1 0 0,0-2 0,1 0 0,1-1 0,0-1 0,1-1 0,-26-36 0,32 37 0,0 0 0,2-1 0,0-1 0,2 1 0,0-2 0,1 1 0,0-1 0,2 0 0,-4-36 0,8 50 32,0 2-125,0 1 0,0-1 0,1 0 0,0 0-1,0 1 1,0-1 0,0 0 0,1 0 0,0 1 0,0-1 0,0 0-1,0 1 1,1-1 0,2-4 0,4 0-6733</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7:50.358"/>
    </inkml:context>
    <inkml:brush xml:id="br0">
      <inkml:brushProperty name="width" value="0.05" units="cm"/>
      <inkml:brushProperty name="height" value="0.05" units="cm"/>
    </inkml:brush>
  </inkml:definitions>
  <inkml:trace contextRef="#ctx0" brushRef="#br0">112 98 24575,'0'42'0,"1"2"0,-7 57 0,4-87 0,-1 0 0,0 1 0,-1-1 0,0-1 0,-1 1 0,-1-1 0,-14 26 0,13-29 0,6-6 0,-1 0 0,-1 0 0,1 0 0,-1 0 0,1-1 0,-1 1 0,0-1 0,0 0 0,-1 0 0,1 0 0,-1 0 0,-6 3 0,10-5 0,0-1 0,-1 0 0,1 0 0,0 0 0,0 0 0,-1 0 0,1 0 0,0 0 0,-1 0 0,1 0 0,0 0 0,0 0 0,-1 0 0,1 0 0,0 0 0,-1 0 0,1 0 0,0 0 0,-1 0 0,1 0 0,0 0 0,0 0 0,-1 0 0,1 0 0,0-1 0,0 1 0,-1 0 0,1 0 0,0 0 0,0 0 0,-1-1 0,1 1 0,0 0 0,0 0 0,-1-1 0,2-12 0,9-14 0,209-373 0,-218 398 0,1-1 0,-1 0 0,1 0 0,0 1 0,0-1 0,0 1 0,0-1 0,0 1 0,1 0 0,-1 0 0,1 0 0,-1 0 0,7-2 0,-7 3 0,0 1 0,1-1 0,-1 1 0,0 0 0,1 0 0,-1 0 0,0 1 0,1-1 0,-1 0 0,0 1 0,1-1 0,-1 1 0,0 0 0,0 0 0,0 0 0,1 0 0,-1 0 0,0 0 0,2 3 0,52 36 0,67 63 0,-38-29 0,22 16-1365,-63-52-5461</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7:50.880"/>
    </inkml:context>
    <inkml:brush xml:id="br0">
      <inkml:brushProperty name="width" value="0.05" units="cm"/>
      <inkml:brushProperty name="height" value="0.05" units="cm"/>
    </inkml:brush>
  </inkml:definitions>
  <inkml:trace contextRef="#ctx0" brushRef="#br0">55 101 24575,'0'53'0,"2"-7"0,-2-1 0,-3 1 0,-15 84 0,10-108 0,2-18 0,-1-13 0,4 0 0,0 0 0,1-1 0,0 1 0,0-1 0,1 1 0,0-18 0,5-60 0,-3 81 0,1-25 0,2 1 0,11-39 0,-13 60 0,1-1 0,0 1 0,1 0 0,0 0 0,0 1 0,1-1 0,0 1 0,0 0 0,1 0 0,0 1 0,10-11 0,-13 16 0,-1 0 0,1 0 0,0 0 0,0 1 0,0-1 0,0 1 0,0-1 0,0 1 0,0 0 0,0 0 0,0 1 0,0-1 0,1 0 0,-1 1 0,0 0 0,6 0 0,-4 1 0,1 0 0,-1 0 0,0 1 0,-1-1 0,1 1 0,0 0 0,0 1 0,-1-1 0,8 6 0,3 4 0,0 1 0,-1 1 0,-1 0 0,18 24 0,-16-17-341,-1 0 0,-1 1-1,20 43 1,-24-42-6485</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46.097"/>
    </inkml:context>
    <inkml:brush xml:id="br0">
      <inkml:brushProperty name="width" value="0.05" units="cm"/>
      <inkml:brushProperty name="height" value="0.05" units="cm"/>
    </inkml:brush>
  </inkml:definitions>
  <inkml:trace contextRef="#ctx0" brushRef="#br0">1 52 24575,'0'-2'0,"2"-5"0,5-1 0,7-1 0,9 0 0,7 2 0,7 2 0,5 2 0,5 1 0,3 4 0,-1 2 0,-3 0 0,-10 0-8191</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7:51.634"/>
    </inkml:context>
    <inkml:brush xml:id="br0">
      <inkml:brushProperty name="width" value="0.05" units="cm"/>
      <inkml:brushProperty name="height" value="0.05" units="cm"/>
    </inkml:brush>
  </inkml:definitions>
  <inkml:trace contextRef="#ctx0" brushRef="#br0">2 59 24575,'-1'-14'0,"1"11"0,0 0 0,-1-1 0,1 1 0,0-1 0,0 1 0,1 0 0,-1-1 0,1 1 0,0 0 0,2-6 0,-3 8 0,0 1 0,1 0 0,-1 0 0,1-1 0,-1 1 0,0 0 0,1 0 0,-1 0 0,1 0 0,-1 0 0,1 0 0,-1 0 0,1-1 0,-1 1 0,1 0 0,-1 0 0,0 1 0,1-1 0,-1 0 0,1 0 0,-1 0 0,1 0 0,-1 0 0,1 0 0,-1 1 0,0-1 0,1 0 0,-1 0 0,1 1 0,-1-1 0,0 0 0,1 1 0,-1-1 0,0 0 0,0 1 0,1-1 0,-1 1 0,15 15 0,-15-15 0,30 40 0,41 77 0,13 53 0,-53-102 0,-4 2 0,-2 0 0,-4 1 0,-2 2 0,11 100 0,-18-40 0,4 29 0,-15-159 0,0 1 0,0-1 0,0 1 0,0-1 0,1 1 0,-1-1 0,1 0 0,3 5 0,-5-8 0,1-1 0,-1 1 0,1-1 0,-1 1 0,1 0 0,0-1 0,-1 1 0,1-1 0,0 1 0,-1-1 0,1 0 0,0 1 0,-1-1 0,1 0 0,0 1 0,0-1 0,-1 0 0,1 0 0,0 0 0,1 1 0,0-2 0,-1 1 0,0 0 0,1-1 0,-1 1 0,1-1 0,-1 1 0,0-1 0,0 0 0,1 0 0,-1 1 0,0-1 0,0 0 0,0 0 0,0 0 0,2-2 0,1-2 0,0 0 0,0 0 0,0 0 0,-1 0 0,0-1 0,0 1 0,0-1 0,3-11 0,-4 17 0,-1-1 0,1 1 0,-1 0 0,1-1 0,-1 1 0,1 0 0,0 0 0,-1 0 0,1 0 0,-1 1 0,1-1 0,2 1 0,4 0 0,13-2 0,0-2 0,-1 0 0,1-1 0,38-14 0,-6 3 0,74-16 0,240-24 0,-362 54 0,-1 1 0,1-1 0,-1 1 0,0 0 0,1 1 0,7 1 0,-11-2 0,-1 0 0,1 0 0,-1 1 0,1-1 0,-1 0 0,1 1 0,-1-1 0,1 0 0,-1 1 0,1-1 0,-1 0 0,1 1 0,-1-1 0,0 1 0,1-1 0,-1 1 0,0-1 0,1 1 0,-1-1 0,0 1 0,0 0 0,1 1 0,-1-1 0,0 1 0,0-1 0,0 1 0,-1-1 0,1 1 0,0-1 0,0 1 0,-1-1 0,1 1 0,-1-1 0,0 2 0,-1 2 0,0 1 0,0 0 0,0-1 0,1 1 0,0 0 0,0 0 0,1 0 0,0 0 0,0 0 0,0 0 0,1 0 0,-1 0 0,2-1 0,-1 1 0,0 0 0,1 0 0,5 9 0,21 75 0,-3 0 0,15 115 0,-19-90 0,-3-30 295,9 50-1955,-25-115-5166</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7:52.841"/>
    </inkml:context>
    <inkml:brush xml:id="br0">
      <inkml:brushProperty name="width" value="0.05" units="cm"/>
      <inkml:brushProperty name="height" value="0.05" units="cm"/>
    </inkml:brush>
  </inkml:definitions>
  <inkml:trace contextRef="#ctx0" brushRef="#br0">496 47 24575,'0'0'0,"0"0"0,0 0 0,0 0 0,1-1 0,-1 1 0,0 0 0,0 0 0,0 0 0,0-1 0,1 1 0,-1 0 0,0 0 0,0 0 0,0-1 0,0 1 0,0 0 0,0 0 0,0-1 0,0 1 0,1 0 0,-1 0 0,0-1 0,0 1 0,0 0 0,0 0 0,0-1 0,-1 1 0,1 0 0,0 0 0,0-1 0,0 1 0,0 0 0,0 0 0,0 0 0,0-1 0,0 1 0,0 0 0,-1-1 0,-10-4 0,-18 2 0,28 3 0,-20 0 0,-1 1 0,0 1 0,1 1 0,0 0 0,-1 2 0,-23 8 0,-121 54 0,155-62 0,5-3 0,-7 4 0,-1 0 0,1 1 0,-16 12 0,27-18 0,0 0 0,0 0 0,0 1 0,0-1 0,0 1 0,1 0 0,-1-1 0,0 1 0,1 0 0,-1 0 0,1 0 0,0 0 0,0 0 0,0 0 0,0 1 0,0-1 0,0 0 0,0 0 0,1 1 0,-1-1 0,1 1 0,0-1 0,0 0 0,0 1 0,0-1 0,0 1 0,0-1 0,1 4 0,1-3 0,0 1 0,0-1 0,0 1 0,1-1 0,-1 0 0,1 0 0,0 0 0,0 0 0,0-1 0,0 1 0,6 3 0,-5-4 0,-1 1 0,1 0 0,0 0 0,-1 0 0,1 1 0,-1-1 0,0 1 0,4 7 0,-4-5 0,-1 1 0,0-1 0,0 1 0,0 0 0,-1 0 0,0-1 0,0 1 0,-1 0 0,0 0 0,0 0 0,-2 9 0,-2 10 0,-14 43 0,5-20 0,7-22 0,-2 1 0,2 1 0,1 0 0,1 0 0,0 53 0,4-80 0,0 0 0,1 1 0,-1-1 0,0 0 0,1 0 0,0 0 0,-1 0 0,1 1 0,0-1 0,0 0 0,0-1 0,0 1 0,1 0 0,-1 0 0,0 0 0,1-1 0,-1 1 0,1-1 0,0 1 0,-1-1 0,1 1 0,0-1 0,0 0 0,0 0 0,0 0 0,0 0 0,0 0 0,0-1 0,4 2 0,5-1 0,0 1 0,0-2 0,-1 1 0,1-2 0,11 0 0,6-1 0,787 14 0,-781-10 0,-11 0 0,-1-1 0,0-1 0,0 0 0,1-2 0,-1-1 0,27-6 0,-45 7 0,-1 1 0,1-1 0,-1 0 0,0 0 0,1 0 0,-1 0 0,0-1 0,0 1 0,0-1 0,-1 0 0,1 0 0,0 0 0,-1 0 0,0 0 0,0 0 0,0-1 0,0 1 0,-1-1 0,1 0 0,-1 1 0,1-5 0,2-10 0,0 0 0,-2 0 0,2-26 0,0-7 0,11-131 0,-10 99 0,-5 79 0,6-74 0,-6-119 0,-1 195 0,1 0 0,-1 0 0,0 0 0,1-1 0,-1 1 0,0 0 0,0 0 0,0 1 0,-1-1 0,1 0 0,0 0 0,-1 0 0,1 1 0,-1-1 0,0 1 0,1-1 0,-1 1 0,0 0 0,0 0 0,0 0 0,0 0 0,0 0 0,0 0 0,0 0 0,0 1 0,0-1 0,-1 1 0,-1-1 0,-11-1 0,1 0 0,-1 0 0,-17 2 0,17 0 0,-111-6 0,53 2 0,0 2 0,-89 10 0,52 5-1365,59-9-5461</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7:53.574"/>
    </inkml:context>
    <inkml:brush xml:id="br0">
      <inkml:brushProperty name="width" value="0.05" units="cm"/>
      <inkml:brushProperty name="height" value="0.05" units="cm"/>
    </inkml:brush>
  </inkml:definitions>
  <inkml:trace contextRef="#ctx0" brushRef="#br0">344 49 24575,'8'-8'0,"1"1"0,0 0 0,1 1 0,-1 0 0,20-9 0,-27 16 0,-6 5 0,-10 9 0,-130 99 0,91-75 0,2 2 0,-46 48 0,90-82 0,0 1 0,1 0 0,-1 1 0,2 0 0,-1-1 0,-7 19 0,12-25 0,0 1 0,0 0 0,0 0 0,1-1 0,-1 1 0,1 0 0,-1 0 0,1 0 0,0 0 0,0-1 0,0 1 0,1 0 0,-1 0 0,1 0 0,0 0 0,-1-1 0,1 1 0,0 0 0,1-1 0,-1 1 0,0-1 0,1 1 0,-1-1 0,1 0 0,0 1 0,0-1 0,0 0 0,0 0 0,3 2 0,4 2 0,0 0 0,1 0 0,0-1 0,0-1 0,0 1 0,1-2 0,19 6 0,6-2 0,38 3 0,-15-5 0,110-4 0,-143-4-1365,-8-2-5461</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7:55.481"/>
    </inkml:context>
    <inkml:brush xml:id="br0">
      <inkml:brushProperty name="width" value="0.05" units="cm"/>
      <inkml:brushProperty name="height" value="0.05" units="cm"/>
    </inkml:brush>
  </inkml:definitions>
  <inkml:trace contextRef="#ctx0" brushRef="#br0">72 340 24575,'-4'0'0,"0"0"0,1 0 0,-1-1 0,0 1 0,0-1 0,1 0 0,-1 0 0,1-1 0,-1 1 0,1-1 0,0 0 0,-1 0 0,1 0 0,0 0 0,0 0 0,-4-5 0,6 6 0,0 0 0,0 0 0,0-1 0,1 1 0,-1 0 0,0 0 0,1-1 0,-1 1 0,1 0 0,-1-1 0,1 1 0,0 0 0,-1-1 0,1 1 0,0-1 0,0 1 0,0 0 0,1-3 0,-1 2 0,1 0 0,0 0 0,-1 0 0,1 0 0,0 0 0,1 0 0,-1 0 0,0 0 0,0 1 0,1-1 0,-1 1 0,1-1 0,0 1 0,-1-1 0,4-1 0,9-6 0,1 0 0,0 1 0,1 0 0,0 1 0,0 1 0,30-7 0,109-14 0,-107 20 0,1261-155 0,-1305 162 0,1-1 0,-1 1 0,1 0 0,0 0 0,-1 1 0,1 0 0,-1-1 0,9 4 0,-11-3 0,1 1 0,-1-1 0,1 1 0,-1 0 0,0 0 0,0 0 0,0 0 0,0 0 0,0 0 0,0 0 0,-1 1 0,1-1 0,-1 1 0,3 4 0,86 193 0,-56-119 0,-4 2 0,-3 1 0,-4 1 0,-4 1 0,-3 1 0,8 174 0,-21-149 0,5 1 0,33 159 0,23 9 0,-56-260 0,-3-14 0,-2-13 0,-3 3 0,-1 1 0,1-1 0,-1 0 0,0 1 0,1-1 0,-1 1 0,-1-1 0,1 1 0,0 0 0,0-1 0,-3-2 0,-8-17 0,10 13 0,0-1 0,1 1 0,-1-1 0,2-10 0,1 336 0,-1-197 0,0-116 0,0 0 0,0 0 0,0 0 0,0 0 0,1 0 0,-1 0 0,1-1 0,0 1 0,0 0 0,0 0 0,0 0 0,3 3 0,-3-5 0,0 0 0,0 0 0,0 0 0,0-1 0,0 1 0,0 0 0,0-1 0,0 1 0,1-1 0,-1 0 0,0 1 0,0-1 0,1 0 0,-1 0 0,0 0 0,1 0 0,-1 0 0,0 0 0,1 0 0,-1 0 0,0 0 0,0-1 0,1 1 0,-1 0 0,0-1 0,0 1 0,0-1 0,1 1 0,-1-1 0,0 0 0,1 0 0,13-8 0,0-1 0,18-13 0,-18 12 0,-1 0 0,22-10 0,-17 12 0,1 2 0,0 0 0,0 1 0,0 1 0,31-4 0,109-1 0,-105 8 0,147 0 0,3-1 0,-202 3 0,0 0 0,0 0 0,0-1 0,0 1 0,0-1 0,0 1 0,0-1 0,0 0 0,0 0 0,0-1 0,-1 1 0,1 0 0,0-1 0,-1 0 0,4-2 0,-5 2 0,1 0 0,0-1 0,-1 1 0,0-1 0,1 1 0,-1-1 0,0 1 0,0-1 0,-1 1 0,1-1 0,0 0 0,-1 0 0,0 1 0,0-1 0,1 0 0,-2-4 0,6-111 0,1 20 0,-15-93 0,0-5 0,9 185 0,-1 1 0,0-1 0,0 1 0,-1-1 0,-1 1 0,0 0 0,-6-14 0,8 22 0,0 1 0,-1-1 0,0 0 0,1 1 0,-1-1 0,0 1 0,0-1 0,0 1 0,1 0 0,-1 0 0,-1 0 0,1 0 0,0 0 0,0 0 0,0 1 0,0-1 0,-1 1 0,1-1 0,-4 1 0,-51 0 0,38 1 0,-251 12 0,-321 57 0,562-66 0,9-2 0,-1 2 0,1 0 0,0 0 0,-31 13 0,50-16 0,0-1 0,0 0 0,1 0 0,-1 1 0,0-1 0,1 1 0,-1-1 0,0 1 0,1-1 0,-1 1 0,0-1 0,1 1 0,-1-1 0,1 1 0,-1 0 0,1-1 0,-1 2 0,1-2 0,0 1 0,0-1 0,0 0 0,0 1 0,0-1 0,1 0 0,-1 0 0,0 1 0,0-1 0,0 0 0,0 1 0,1-1 0,-1 0 0,0 0 0,0 0 0,0 1 0,1-1 0,-1 0 0,0 0 0,0 0 0,1 1 0,-1-1 0,0 0 0,0 0 0,1 0 0,-1 0 0,0 0 0,1 0 0,1 1 0,1 0 0,-1-1 0,0 1 0,0-1 0,1 0 0,-1 0 0,0 0 0,1 0 0,-1 0 0,3-1 0,8-5-1365,-4-1-5461</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8:04.594"/>
    </inkml:context>
    <inkml:brush xml:id="br0">
      <inkml:brushProperty name="width" value="0.05" units="cm"/>
      <inkml:brushProperty name="height" value="0.05" units="cm"/>
    </inkml:brush>
  </inkml:definitions>
  <inkml:trace contextRef="#ctx0" brushRef="#br0">962 479 24575,'0'0'0,"0"1"0,0-1 0,0 1 0,1 0 0,-1-1 0,0 1 0,0-1 0,1 1 0,-1-1 0,0 1 0,1-1 0,-1 1 0,1-1 0,-1 0 0,0 1 0,1-1 0,-1 1 0,1-1 0,-1 0 0,1 0 0,-1 1 0,1-1 0,-1 0 0,1 0 0,0 1 0,20 4 0,-7-1 0,-13-3 0,0-1 0,0 0 0,0 1 0,0-1 0,-1 1 0,1 0 0,0-1 0,0 1 0,-1-1 0,1 1 0,0 0 0,-1 0 0,1-1 0,-1 1 0,1 0 0,-1 0 0,1 0 0,-1 0 0,0 0 0,1 0 0,-1 0 0,0-1 0,0 1 0,1 2 0,-1-2 0,-1 1 0,1 0 0,0 0 0,-1 0 0,1-1 0,-1 1 0,0 0 0,0-1 0,1 1 0,-1-1 0,0 1 0,-2 1 0,-2 3 0,0 0 0,0 0 0,-1-1 0,-12 10 0,0-4 0,1-1 0,-2 0 0,0-2 0,-28 10 0,-84 19 0,83-25 0,-139 29 0,152-36 0,0-1 0,0-2 0,-51-4 0,73 1 0,1-2 0,0 0 0,-23-8 0,25 7 0,-1 0 0,1 1 0,-1 1 0,0-1 0,-17 0 0,7 3 0,14 1 0,-1-1 0,1 0 0,0 0 0,-1-1 0,-13-2 0,19 2 0,1 1 0,0-1 0,0 1 0,-1-1 0,1 0 0,0 0 0,0 1 0,0-1 0,0 0 0,0 0 0,0 0 0,0 0 0,0 0 0,0 0 0,1 0 0,-1-1 0,0 1 0,1 0 0,-1 0 0,1 0 0,-1-1 0,1 1 0,0 0 0,-1-1 0,1 1 0,0 0 0,0-1 0,0 1 0,0-1 0,0 1 0,0 0 0,0-1 0,0 1 0,1 0 0,-1-1 0,1 1 0,-1 0 0,1-2 0,11-33 0,-8 25 0,0 0 0,-1 1 0,0-1 0,2-18 0,-6-294 0,0 291 0,-2 0 0,-1 0 0,-15-58 0,18 89-42,1-1-1,0 0 0,-1 1 1,1-1-1,-1 1 0,0-1 1,1 1-1,-1-1 0,0 1 1,0-1-1,0 1 0,0 0 1,0-1-1,0 1 0,0 0 1,0 0-1,-1 0 0,1 0 1,0 0-1,-1 0 0,1 0 1,-1 0-1,1 1 0,-1-1 1,1 1-1,-1-1 0,1 1 1,-1-1-1,0 1 0,1 0 1,-3 0-1,-6 2-6783</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8:05.062"/>
    </inkml:context>
    <inkml:brush xml:id="br0">
      <inkml:brushProperty name="width" value="0.05" units="cm"/>
      <inkml:brushProperty name="height" value="0.05" units="cm"/>
    </inkml:brush>
  </inkml:definitions>
  <inkml:trace contextRef="#ctx0" brushRef="#br0">7 320 24575,'0'9'0,"1"0"0,1 0 0,3 13 0,-3-17 0,-1 1 0,1-1 0,-1 0 0,-1 1 0,1-1 0,-1 0 0,1 1 0,-2-1 0,1 1 0,0-1 0,-1 0 0,-3 11 0,4-16 0,0 1 0,0-1 0,0 1 0,-1-1 0,1 1 0,0-1 0,0 1 0,0-1 0,-1 1 0,1-1 0,0 1 0,-1-1 0,1 0 0,0 1 0,-1-1 0,1 0 0,-1 1 0,1-1 0,0 0 0,-1 1 0,1-1 0,-1 0 0,1 0 0,-1 1 0,1-1 0,-1 0 0,1 0 0,-1 0 0,0 0 0,0 0 0,1-1 0,0 1 0,-1 0 0,1-1 0,-1 1 0,1-1 0,0 1 0,-1-1 0,1 0 0,0 1 0,0-1 0,-1 1 0,1-1 0,0 1 0,0-1 0,0 0 0,0 1 0,0-1 0,0 0 0,0 1 0,0-1 0,0 1 0,0-1 0,0 0 0,0 1 0,0-2 0,4-20 0,1-1 0,1 1 0,12-30 0,-1 3 0,6-28 0,24-71 0,-46 144 0,1 0 0,-1 0 0,1 0 0,0 0 0,1 1 0,-1-1 0,1 1 0,-1-1 0,1 1 0,5-5 0,-7 8 0,0-1 0,0 1 0,0-1 0,0 1 0,0-1 0,0 1 0,0 0 0,0-1 0,0 1 0,0 0 0,0 0 0,0 0 0,0 0 0,0 0 0,1 0 0,-1 0 0,2 0 0,-1 1 0,0 0 0,-1 0 0,1 0 0,0 0 0,0 0 0,0 0 0,-1 0 0,1 0 0,-1 1 0,1-1 0,-1 1 0,2 2 0,76 111 0,-26-34 0,17 15-1365,-52-74-5461</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8:05.602"/>
    </inkml:context>
    <inkml:brush xml:id="br0">
      <inkml:brushProperty name="width" value="0.05" units="cm"/>
      <inkml:brushProperty name="height" value="0.05" units="cm"/>
    </inkml:brush>
  </inkml:definitions>
  <inkml:trace contextRef="#ctx0" brushRef="#br0">3 135 24575,'-1'-35'0,"0"23"0,1 0 0,0 0 0,0 0 0,1 0 0,4-16 0,-5 27 0,0 1 0,0-1 0,0 1 0,0-1 0,0 1 0,1-1 0,-1 1 0,0-1 0,0 1 0,0-1 0,1 1 0,-1-1 0,0 1 0,1-1 0,-1 1 0,0 0 0,1-1 0,-1 1 0,0 0 0,1-1 0,-1 1 0,1 0 0,-1-1 0,1 1 0,-1 0 0,1 0 0,-1 0 0,1-1 0,0 1 0,-1 0 0,1 1 0,0-1 0,0 0 0,0 1 0,-1-1 0,1 1 0,0-1 0,-1 1 0,1-1 0,0 1 0,-1-1 0,1 1 0,-1-1 0,1 1 0,0 1 0,17 31 0,5 30 0,24 106 0,-1 71 0,-27-132 0,-9-53 51,11 49-759,11 191 0,-32-268-6118</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8:06.052"/>
    </inkml:context>
    <inkml:brush xml:id="br0">
      <inkml:brushProperty name="width" value="0.05" units="cm"/>
      <inkml:brushProperty name="height" value="0.05" units="cm"/>
    </inkml:brush>
  </inkml:definitions>
  <inkml:trace contextRef="#ctx0" brushRef="#br0">241 61 24575,'-6'1'0,"0"0"0,0 0 0,0 0 0,0 1 0,0-1 0,0 2 0,1-1 0,-1 0 0,1 1 0,0 0 0,-1 0 0,1 1 0,1 0 0,-1 0 0,0 0 0,-7 9 0,4-4 0,1 1 0,0 0 0,0 0 0,1 1 0,0-1 0,1 1 0,-6 18 0,6-8 0,1 0 0,1 1 0,0-1 0,2 1 0,2 26 0,-4 48 0,2-85 0,-1 1 0,0-1 0,-1-1 0,0 1 0,0 0 0,-8 14 0,10-23 0,0 0 0,0-1 0,0 1 0,0-1 0,0 1 0,0-1 0,0 0 0,0 1 0,-1-1 0,1 0 0,-1 0 0,1 0 0,-1 1 0,1-2 0,-3 2 0,4-2 0,-1 0 0,1 1 0,0-1 0,-1 0 0,1 0 0,-1 0 0,1 0 0,0 0 0,-1 0 0,1-1 0,-1 1 0,1 0 0,-1 0 0,1 0 0,0 0 0,-1 0 0,1-1 0,0 1 0,-1 0 0,1 0 0,0 0 0,-1-1 0,1 1 0,-1-1 0,-5-17 0,4 0 0,1-1 0,1 0 0,1 1 0,5-27 0,19-75 0,-20 97 0,34-111 0,-33 116 0,1 1 0,1 0 0,1 1 0,0 0 0,17-22 0,-24 35 0,1 0 0,-1 0 0,1 1 0,0-1 0,0 0 0,-1 1 0,2 0 0,-1 0 0,0-1 0,0 2 0,1-1 0,-1 0 0,1 1 0,0 0 0,-1 0 0,1 0 0,0 0 0,-1 0 0,1 1 0,0 0 0,0-1 0,0 1 0,0 1 0,-1-1 0,1 1 0,0-1 0,0 1 0,-1 0 0,1 1 0,0-1 0,-1 0 0,1 1 0,4 3 0,11 6 63,-1 1 0,0 0 0,0 2 0,24 25 0,58 70-673,-62-65-460,0-2-5756</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8:06.643"/>
    </inkml:context>
    <inkml:brush xml:id="br0">
      <inkml:brushProperty name="width" value="0.05" units="cm"/>
      <inkml:brushProperty name="height" value="0.05" units="cm"/>
    </inkml:brush>
  </inkml:definitions>
  <inkml:trace contextRef="#ctx0" brushRef="#br0">44 76 24575,'-2'-3'0,"-1"-1"0,1 1 0,0-1 0,0 1 0,0-1 0,0 0 0,1 0 0,-2-5 0,2 5 0,0 0 0,-1 0 0,1 0 0,-1 0 0,0 1 0,0-1 0,-4-5 0,0 8 0,4 8 0,2 14 0,1-19 0,24 318 0,-22-262 0,1 47 0,31 180 0,-34-278 0,1 0 0,0 0 0,0-1 0,0 1 0,1 0 0,0-1 0,1 1 0,-1-1 0,1 0 0,7 8 0,-7-10 0,0-1 0,0 0 0,0 0 0,0 0 0,0-1 0,0 1 0,1-1 0,-1 0 0,1-1 0,-1 1 0,1-1 0,0 1 0,0-1 0,-1-1 0,1 1 0,7-1 0,27-1 0,-1-1 0,55-12 0,-37 5 0,513-65-330,111-17-105,-659 87 435,193-35 0,-179 27-32,-24 4 64,-11 8-28,0-1-1,0 1 1,0-1-1,0 1 1,0 0 0,0-1-1,0 1 1,0 0-1,0-1 1,-1 1-1,1 0 1,0-1-1,0 1 1,0 0-1,-1 0 1,1-1-1,0 1 1,0 0 0,-1-1-1,1 1 1,0 0-1,0 0 1,-1 0-1,1-1 1,0 1-1,-1 0 1,1 0-1,0 0 1,-1 0-1,1 0 1,0 0 0,-1-1-1,1 1 1,-1 0-1,1 0 1,-11-2-48,1-1 1,-1 2-1,0-1 1,-10 1-1,15 1-466,-39-3-6316</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4:58:07.220"/>
    </inkml:context>
    <inkml:brush xml:id="br0">
      <inkml:brushProperty name="width" value="0.05" units="cm"/>
      <inkml:brushProperty name="height" value="0.05" units="cm"/>
    </inkml:brush>
  </inkml:definitions>
  <inkml:trace contextRef="#ctx0" brushRef="#br0">170 377 24575,'-3'-1'0,"-80"-31"0,75 29 0,0-2 0,1 1 0,-1-1 0,1 0 0,0 0 0,0-1 0,-10-11 0,15 15 0,1 1 0,0 0 0,0-1 0,-1 1 0,1-1 0,0 0 0,0 1 0,1-1 0,-1 0 0,0 0 0,1 1 0,-1-1 0,1 0 0,-1 0 0,1 0 0,0 0 0,0 0 0,0 0 0,0 1 0,0-1 0,0 0 0,0 0 0,1 0 0,-1 0 0,1 0 0,-1 1 0,1-1 0,0 0 0,-1 0 0,1 1 0,0-1 0,0 0 0,1 1 0,-1-1 0,0 1 0,0 0 0,1-1 0,1-1 0,5-3 0,0 1 0,0 0 0,0 0 0,1 1 0,0 0 0,12-5 0,30-7 0,95-18 0,58 5 0,-162 23 0,635-57-542,2 29-24,-461 29 549,-222 6 73,0 1 1,0 0-1,0 1 0,0-1 0,1 1 1,-1-1-1,1 1 0,-1 0 0,1 1 1,0-1-1,0 0 0,1 1 0,-1 0 1,1-1-1,0 1 0,0 0 0,0 0 1,0 1-1,-1 4 0,3 3-56,1 1 0,0 0 0,1-1 0,0 1 0,7 22 0,2 10 0,19 115 0,73 233 0,-92-363 166,-5-16-472,-1 1-1,0 0 1,-1 0 0,3 21 0,-7-25-6520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46.439"/>
    </inkml:context>
    <inkml:brush xml:id="br0">
      <inkml:brushProperty name="width" value="0.05" units="cm"/>
      <inkml:brushProperty name="height" value="0.05" units="cm"/>
    </inkml:brush>
  </inkml:definitions>
  <inkml:trace contextRef="#ctx0" brushRef="#br0">4 42 24575,'0'-3'0,"-3"-1"0,2 1 0,5 0 0,3-2 0,7 0 0,4 0 0,5 2 0,4 1 0,6 1 0,4-2 0,-5-1-8191</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08.754"/>
    </inkml:context>
    <inkml:brush xml:id="br0">
      <inkml:brushProperty name="width" value="0.05" units="cm"/>
      <inkml:brushProperty name="height" value="0.05" units="cm"/>
    </inkml:brush>
  </inkml:definitions>
  <inkml:trace contextRef="#ctx0" brushRef="#br0">237 0 24575,'-1'3'0,"0"0"0,0 0 0,0-1 0,0 1 0,-1-1 0,0 1 0,1-1 0,-1 1 0,0-1 0,0 0 0,0 0 0,-5 4 0,-4 5 0,-5 8 0,-1-2 0,0 0 0,-1-1 0,-1 0 0,-1-2 0,-34 21 0,66-47 0,16-8 0,-17 14 0,5-3 0,1 0 0,0 1 0,0 1 0,1 1 0,0 0 0,27-4 0,-44 10 0,0-1 0,0 1 0,0 0 0,0 0 0,0 0 0,0 0 0,0 0 0,0 1 0,0-1 0,0 0 0,-1 0 0,1 1 0,0-1 0,0 0 0,0 1 0,0-1 0,1 2 0,-2-2 0,1 1 0,-1-1 0,0 1 0,1-1 0,-1 0 0,0 1 0,0 0 0,0-1 0,0 1 0,1-1 0,-1 1 0,0-1 0,0 1 0,0-1 0,0 1 0,0-1 0,0 1 0,0-1 0,-1 1 0,1-1 0,0 1 0,0 0 0,-2 2 0,1 0 0,-1 0 0,1 0 0,-1 0 0,0 0 0,0-1 0,0 1 0,-5 4 0,-17 11 0,-1 0 0,-1-1 0,-42 20 0,-3 3 0,68-39 0,0 0 0,1 1 0,0 0 0,-1 0 0,1 0 0,0 0 0,0 0 0,-2 2 0,33-13 0,-3-1-682,35-8-1,-45 15-6143</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10.608"/>
    </inkml:context>
    <inkml:brush xml:id="br0">
      <inkml:brushProperty name="width" value="0.05" units="cm"/>
      <inkml:brushProperty name="height" value="0.05" units="cm"/>
    </inkml:brush>
  </inkml:definitions>
  <inkml:trace contextRef="#ctx0" brushRef="#br0">308 83 24575,'-5'-18'0,"3"12"0,1 0 0,-1 0 0,0 0 0,0 0 0,-1 1 0,0-1 0,0 1 0,0-1 0,-6-5 0,9 10 0,0 1 0,-1 0 0,1 0 0,0 0 0,0 0 0,0 0 0,-1 0 0,1 0 0,0 0 0,0 0 0,-1 0 0,1 0 0,0 0 0,0 0 0,-1 0 0,1 0 0,0 0 0,0 0 0,0 0 0,-1 0 0,1 0 0,0 0 0,0 0 0,-1 0 0,1 0 0,0 0 0,0 1 0,0-1 0,-1 0 0,1 0 0,0 0 0,0 0 0,0 0 0,0 1 0,-1-1 0,1 0 0,0 0 0,0 0 0,0 1 0,0-1 0,0 0 0,0 0 0,0 1 0,0-1 0,0 0 0,0 0 0,-1 0 0,1 1 0,-3 13 0,3-13 0,-3 32 0,2-1 0,2 1 0,0 0 0,9 46 0,-3-26 0,27 709 0,-44-105-282,-52-3-1,-141 230 283,195-855 38,-14 52 273,20-72-284,1-1 0,0 0 0,1 1 0,-1-1 0,2 0 0,-1 1 0,3 13 0,-2-21-27,0 1 0,-1 0 0,1 0 0,0-1 0,0 1 0,0-1 0,0 1 0,0-1 0,0 1 0,0-1 0,0 1 0,1-1 0,-1 0 0,1 0 0,-1 0 0,1 0 0,-1 0 0,1 0 0,-1 0 0,1 0 0,0-1 0,0 1 0,-1-1 0,5 1 0,3 1 0,0-1 0,0-1 0,17 0 0,-14 0 0,2729 50-7222,-714 90 6488,-2012-139 721,119 5 1558,-101-8-3312</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11.364"/>
    </inkml:context>
    <inkml:brush xml:id="br0">
      <inkml:brushProperty name="width" value="0.05" units="cm"/>
      <inkml:brushProperty name="height" value="0.05" units="cm"/>
    </inkml:brush>
  </inkml:definitions>
  <inkml:trace contextRef="#ctx0" brushRef="#br0">0 133 24575,'1'-1'0,"-1"0"0,1 0 0,0 0 0,-1 0 0,1 0 0,0 0 0,0 0 0,0 1 0,0-1 0,-1 0 0,1 0 0,0 1 0,0-1 0,0 1 0,1-1 0,-1 1 0,0-1 0,0 1 0,0-1 0,0 1 0,0 0 0,0 0 0,3-1 0,-1 1 0,72-17 0,1 3 0,79-3 0,-112 13 0,1408-61-4858,1120 187 592,-2502-115 4423,-4-1 1396,0 2 0,79 22 0,-142-29-1430,1-1-1,-1 1 1,0 0 0,0-1-1,0 1 1,1 0 0,-1 1-1,0-1 1,-1 0 0,1 1-1,0-1 1,0 1 0,0-1-1,-1 1 1,1 0 0,-1-1-1,0 1 1,3 4 0,-2-1 149,-1 0 1,0 0-1,0 0 0,0 1 1,-1-1-1,0 10 1,0-5-203,-30 938-709,-23-254 639,49 1 0,20-414 0,10 345 0,-26-611 25,1-11 9,-1 0 0,0 0 0,0 0 0,0 0 0,0 0-1,0 0 1,-1 0 0,0 0 0,0 0 0,0-1-1,0 1 1,0 0 0,-1 0 0,-3 4 0,5-7-31,-1-1 1,0 1 0,0-1-1,1 1 1,-1-1 0,0 0 0,0 1-1,0-1 1,0 0 0,0 0-1,0 0 1,1 0 0,-1 0-1,0 0 1,0 0 0,0 0-1,0 0 1,0 0 0,0 0-1,0-1 1,1 1 0,-1 0 0,0 0-1,0-1 1,0 1 0,1-1-1,-1 1 1,0-1 0,0 1-1,1-1 1,-1 0 0,0 1-1,1-1 1,-1 0 0,0 0-1,-24-29-27,23 26 22,-18-23-1363,1 0-5461</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12.319"/>
    </inkml:context>
    <inkml:brush xml:id="br0">
      <inkml:brushProperty name="width" value="0.05" units="cm"/>
      <inkml:brushProperty name="height" value="0.05" units="cm"/>
    </inkml:brush>
  </inkml:definitions>
  <inkml:trace contextRef="#ctx0" brushRef="#br0">208 146 24575,'4'-28'0,"0"21"0,1 20 0,-3 3 0,-1-1 0,0 1 0,-1 0 0,-1 0 0,-1 0 0,0 0 0,-1-1 0,-8 25 0,-7 12 0,-25 53 0,-3-12 0,39-80 0,-1-1 0,0 0 0,-1 0 0,-20 20 0,28-31 0,1-1 0,-1 1 0,1 0 0,-1-1 0,0 1 0,1 0 0,-1-1 0,0 1 0,1-1 0,-1 1 0,0-1 0,0 1 0,0-1 0,0 0 0,1 1 0,-1-1 0,0 0 0,0 0 0,0 0 0,0 0 0,0 0 0,0 0 0,0 0 0,0 0 0,1 0 0,-1 0 0,0 0 0,-2-1 0,2 0 0,0 0 0,0 0 0,0 0 0,0-1 0,1 1 0,-1 0 0,0 0 0,0-1 0,1 1 0,-1-1 0,1 1 0,0 0 0,-1-1 0,1 1 0,0-3 0,-1-8 0,0 1 0,1 0 0,2-18 0,7-19 0,2 1 0,2 1 0,2 0 0,2 0 0,38-72 0,1 23 0,-49 83 0,2 1 0,0 0 0,0 1 0,1 0 0,19-15 0,-27 23 0,1 0 0,-1 0 0,1 0 0,-1 1 0,1 0 0,0-1 0,0 1 0,0 0 0,0 0 0,0 0 0,0 1 0,0-1 0,0 1 0,0 0 0,0 0 0,0 0 0,0 0 0,1 0 0,-1 1 0,0-1 0,0 1 0,0 0 0,0 0 0,0 0 0,-1 0 0,1 0 0,0 1 0,0-1 0,-1 1 0,1 0 0,-1 0 0,1 0 0,2 4 0,4 4 0,-1 0 0,0 0 0,0 1 0,-1 0 0,-1 1 0,9 20 0,2 13 0,-1 1 0,-3 0 0,-2 1 0,-1 0 0,5 83 0,-15-122-227,0 1-1,0 0 1,0 0-1,-1-1 1,-3 13-1,-3-2-6598</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13.117"/>
    </inkml:context>
    <inkml:brush xml:id="br0">
      <inkml:brushProperty name="width" value="0.05" units="cm"/>
      <inkml:brushProperty name="height" value="0.05" units="cm"/>
    </inkml:brush>
  </inkml:definitions>
  <inkml:trace contextRef="#ctx0" brushRef="#br0">1 149 24575,'1'-1'0,"2"-3"0,1 0 0,-1 0 0,1 1 0,0-1 0,0 1 0,0 0 0,0 0 0,1 1 0,-1-1 0,1 1 0,0 0 0,-1 0 0,1 1 0,9-3 0,-5 3 0,0 1 0,0 0 0,0 0 0,0 1 0,0 0 0,16 4 0,55 21 0,-56-17 0,42 10 0,-24-18 0,-15-1 0,-26 1 0,1-1 0,-1 0 0,0 1 0,0 0 0,1-1 0,-1 1 0,0 0 0,0 0 0,0-1 0,0 1 0,0 0 0,0 0 0,0 0 0,0 0 0,0 0 0,0 1 0,-1-1 0,1 0 0,0 0 0,-1 0 0,1 1 0,-1-1 0,0 0 0,1 1 0,-1 1 0,7 39 0,-6-37 0,4 41 0,9 129 0,-14-171 0,-1-1 0,1 1 0,0-1 0,-1 1 0,0-1 0,-2 5 0,3-8 0,0 1 0,0-1 0,0 0 0,0 0 0,0 0 0,0 0 0,0 0 0,0 0 0,0 0 0,0 1 0,0-1 0,0 0 0,0 0 0,0 0 0,0 0 0,0 0 0,0 0 0,0 0 0,0 0 0,0 1 0,0-1 0,-1 0 0,1 0 0,0 0 0,0 0 0,0 0 0,0 0 0,0 0 0,0 0 0,0 0 0,0 0 0,-1 0 0,1 0 0,0 0 0,0 0 0,0 0 0,0 0 0,0 0 0,0 0 0,-1 0 0,1 0 0,0 0 0,0 0 0,0 0 0,0 0 0,0 0 0,0 0 0,0 0 0,-1 0 0,1 0 0,0 0 0,0 0 0,0 0 0,-4-16 0,2-13 0,1-1 0,1 1 0,1 0 0,1-1 0,2 1 0,9-33 0,-8 43 0,1 0 0,1 0 0,1 0 0,1 1 0,0 0 0,1 1 0,1 0 0,0 0 0,27-27 0,-36 41 0,1 0 0,0 0 0,0 1 0,0-1 0,0 1 0,1 0 0,-1 0 0,1 0 0,-1 0 0,1 1 0,0-1 0,-1 1 0,8-2 0,-8 3 0,-1 0 0,1 1 0,-1-1 0,0 0 0,1 1 0,-1-1 0,1 1 0,-1 0 0,0 0 0,1-1 0,-1 2 0,0-1 0,0 0 0,0 0 0,0 1 0,0-1 0,0 1 0,0 0 0,-1-1 0,1 1 0,0 0 0,2 4 0,1 3 0,1 1 0,-2-1 0,1 1 0,-1 0 0,-1 0 0,1 0 0,-2 0 0,3 20 0,-3-20 0,-1-1 0,-1 1 0,0-1 0,0 1 0,-1-1 0,0 1 0,-1-1 0,0 1 0,0-1 0,-4 10 0,3-13 0,-1-1 0,1 0 0,-1 0 0,0 0 0,0-1 0,0 1 0,-1-1 0,0 0 0,0 0 0,0-1 0,0 1 0,0-1 0,-1 0 0,1-1 0,-1 1 0,0-1 0,0 0 0,0-1 0,0 1 0,0-1 0,0 0 0,0-1 0,0 1 0,-1-1 0,-10-2 0,15 2 0,1 0 0,0 0 0,0 0 0,-1-1 0,1 1 0,0 0 0,0-1 0,-1 1 0,1-1 0,0 1 0,0-1 0,-2-1 0,3 2 0,0-1 0,-1 1 0,1 0 0,0-1 0,0 1 0,-1 0 0,1-1 0,0 1 0,0 0 0,0-1 0,0 1 0,-1-1 0,1 1 0,0-1 0,0 1 0,0 0 0,0-1 0,0 1 0,0-1 0,0 1 0,0-1 0,0 1 0,0 0 0,1-2 0,0 1 0,0-1 0,0 1 0,0-1 0,0 0 0,0 1 0,0 0 0,0-1 0,1 1 0,-1 0 0,1 0 0,-1 0 0,1 0 0,-1 0 0,1 0 0,2-1 0,5-2 0,1 1 0,-1 0 0,1 1 0,0 0 0,-1 0 0,1 1 0,0 1 0,0-1 0,0 1 0,0 1 0,0 0 0,-1 1 0,19 4 0,-22-4 0,-1 0 0,1 0 0,-1 0 0,0 0 0,0 1 0,0 0 0,0 0 0,0 1 0,-1-1 0,1 1 0,-1 0 0,0 0 0,0 0 0,0 1 0,-1 0 0,0-1 0,0 1 0,0 0 0,0 1 0,-1-1 0,0 0 0,0 1 0,0-1 0,1 11 0,-2-11 0,-1 1 0,0-1 0,0 0 0,-1 1 0,0-1 0,0 0 0,0 0 0,0 0 0,-1 0 0,0 0 0,0 0 0,0 0 0,-1 0 0,0-1 0,0 1 0,0-1 0,0 0 0,-1 0 0,1 0 0,-1 0 0,0-1 0,0 0 0,0 1 0,-6 2 0,-2 2 0,-1-1 0,0 0 0,0-1 0,-1 0 0,1-1 0,-1-1 0,-24 5 0,27-7 38,0-1 0,1 0 0,-1-1 0,0 0 0,0-1 0,1 0 0,-1 0 0,-13-5 0,17 4-160,1 0 0,-1 0 0,1-1 0,0 0 0,0-1 0,0 1 0,0-1 0,1 0 0,-1-1 1,1 1-1,0-1 0,0 0 0,-7-10 0,-3-10-6704</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13.546"/>
    </inkml:context>
    <inkml:brush xml:id="br0">
      <inkml:brushProperty name="width" value="0.05" units="cm"/>
      <inkml:brushProperty name="height" value="0.05" units="cm"/>
    </inkml:brush>
  </inkml:definitions>
  <inkml:trace contextRef="#ctx0" brushRef="#br0">0 84 24575,'23'-1'0,"-11"1"0,0 0 0,0 0 0,0 1 0,17 4 0,-25-5 0,-1 1 0,0 1 0,1-1 0,-1 0 0,0 1 0,0 0 0,0-1 0,0 1 0,0 1 0,-1-1 0,1 0 0,0 1 0,-1-1 0,0 1 0,0 0 0,1-1 0,-2 1 0,1 0 0,3 7 0,-1 0 0,-1 2 0,0-1 0,0 0 0,-1 1 0,-1-1 0,1 13 0,-2 6 0,-4 35 0,-1-34 0,5-29 0,-1-1 0,1 1 0,-1-1 0,1 1 0,-1 0 0,0-1 0,0 1 0,1-1 0,-1 0 0,0 1 0,0-1 0,-1 0 0,1 1 0,0-1 0,-2 1 0,2-2 0,1 0 0,-1 1 0,1-1 0,0-1 0,-1 1 0,1 0 0,-1 0 0,1 0 0,-1 0 0,1 0 0,-1 0 0,1 0 0,0-1 0,-1 1 0,1 0 0,-1 0 0,1 0 0,0-1 0,-1 1 0,1 0 0,0-1 0,-1 1 0,1 0 0,0-1 0,0 1 0,-1 0 0,1-1 0,0 1 0,0-1 0,-1 1 0,1 0 0,0-1 0,0 1 0,0-1 0,0 1 0,0-1 0,0 1 0,0-1 0,0 1 0,0-1 0,0 1 0,0-1 0,-3-23 0,3 23 0,0-11 0,1 0 0,0 0 0,0-1 0,2 1 0,-1 0 0,2 0 0,-1 1 0,2-1 0,-1 1 0,8-12 0,1-1 0,2 0 0,1 1 0,24-28 0,-32 42 0,0 1 0,0-1 0,1 1 0,0 1 0,0 0 0,1 0 0,12-6 0,-19 11 0,-1 1 0,1 0 0,-1 0 0,1 0 0,-1 1 0,1-1 0,-1 0 0,1 1 0,0 0 0,-1-1 0,1 1 0,-1 0 0,1 0 0,0 1 0,-1-1 0,1 1 0,0-1 0,-1 1 0,1 0 0,-1 0 0,1 0 0,-1 0 0,0 0 0,1 1 0,-1-1 0,0 1 0,0-1 0,0 1 0,0 0 0,0 0 0,0 0 0,-1 0 0,1 0 0,-1 0 0,1 0 0,-1 1 0,1 2 0,4 7 0,0 1 0,-1-1 0,-1 1 0,0 0 0,-1 1 0,0-1 0,0 18 0,0 99 0,-3-95 0,0-24 28,-5 100-1421,1-80-5433</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14.114"/>
    </inkml:context>
    <inkml:brush xml:id="br0">
      <inkml:brushProperty name="width" value="0.05" units="cm"/>
      <inkml:brushProperty name="height" value="0.05" units="cm"/>
    </inkml:brush>
  </inkml:definitions>
  <inkml:trace contextRef="#ctx0" brushRef="#br0">0 227 24575,'5'-5'0,"1"1"0,-1-1 0,1 1 0,0 0 0,0 1 0,0-1 0,1 1 0,-1 0 0,1 1 0,0 0 0,0 0 0,0 0 0,0 1 0,0 0 0,0 0 0,0 1 0,0-1 0,9 2 0,7 2 0,0 0 0,0 1 0,-1 2 0,28 9 0,0 2 0,48 16 0,-96-33 0,0 1 0,0 0 0,0 0 0,0-1 0,-1 1 0,1 1 0,0-1 0,-1 0 0,1 0 0,0 0 0,-1 1 0,0-1 0,1 1 0,-1-1 0,0 1 0,0 0 0,0-1 0,0 1 0,0 0 0,0 0 0,0 0 0,-1 0 0,1 0 0,0-1 0,-1 1 0,0 0 0,0 0 0,1 4 0,-2 1 0,-1 1 0,1 0 0,-1-1 0,-1 1 0,1-1 0,-5 9 0,-5 13 0,3 1 0,0 1 0,2 0 0,-4 42 0,22-106 0,7-117 0,-12 87 0,2-1 0,3 1 0,22-68 0,-32 127 0,0 0 0,0 1 0,1 0 0,0-1 0,-1 1 0,1 0 0,0 0 0,1 0 0,-1 0 0,0 0 0,1 1 0,0-1 0,-1 1 0,1-1 0,0 1 0,0 0 0,1 0 0,5-2 0,-7 3 0,1 0 0,0 1 0,0 0 0,0-1 0,0 1 0,0 0 0,-1 0 0,1 1 0,0-1 0,0 1 0,0-1 0,0 1 0,-1 0 0,1 0 0,0 0 0,-1 0 0,1 0 0,-1 1 0,1-1 0,-1 1 0,1 0 0,-1 0 0,0 0 0,3 3 0,2 2 0,0 1 0,-1 0 0,0 0 0,0 1 0,0 0 0,-1 0 0,-1 0 0,1 1 0,-1 0 0,-1 0 0,0 0 0,-1 0 0,2 10 0,-3-14 0,0 0 0,-1-1 0,0 1 0,0 0 0,-1-1 0,1 1 0,-1-1 0,0 1 0,-1-1 0,1 1 0,-1-1 0,0 0 0,0 0 0,-1 0 0,0 0 0,0 0 0,0 0 0,0-1 0,-1 1 0,1-1 0,-1 0 0,0 0 0,-1-1 0,1 1 0,-7 4 0,1-3-227,0-1-1,0 1 1,0-1-1,0-1 1,-19 4-1,-13 0-6598</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14.570"/>
    </inkml:context>
    <inkml:brush xml:id="br0">
      <inkml:brushProperty name="width" value="0.05" units="cm"/>
      <inkml:brushProperty name="height" value="0.05" units="cm"/>
    </inkml:brush>
  </inkml:definitions>
  <inkml:trace contextRef="#ctx0" brushRef="#br0">44 1 24575,'-3'0'0,"-3"3"0,-5 1 0,-2-1 0,3 0 0,10 0 0,10-2 0,15 0 0,18-1 0,16 3 0,13 1 0,11-1 0,6 3 0,2 0 0,-14-2-8191</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14.930"/>
    </inkml:context>
    <inkml:brush xml:id="br0">
      <inkml:brushProperty name="width" value="0.05" units="cm"/>
      <inkml:brushProperty name="height" value="0.05" units="cm"/>
    </inkml:brush>
  </inkml:definitions>
  <inkml:trace contextRef="#ctx0" brushRef="#br0">81 0 24575,'-5'3'0,"-9"4"0,-6 3 0,-1 3 0,6 0 0,9-3 0,14-3 0,12-3 0,13-2 0,13-1 0,14-1 0,7 0 0,8-1 0,4 1 0,2-1 0,-2 1 0,-15 0-8191</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15.264"/>
    </inkml:context>
    <inkml:brush xml:id="br0">
      <inkml:brushProperty name="width" value="0.05" units="cm"/>
      <inkml:brushProperty name="height" value="0.05" units="cm"/>
    </inkml:brush>
  </inkml:definitions>
  <inkml:trace contextRef="#ctx0" brushRef="#br0">153 1 24575,'-5'3'0,"-6"3"0,-3 2 0,4-2 0,6-1 0,9-1 0,14-2 0,14-1 0,16-1 0,14 0 0,12 0 0,6-1 0,8 1 0,0 0 0,-4 0 0,-15-1-8191</inkml:trace>
  <inkml:trace contextRef="#ctx0" brushRef="#br0" timeOffset="1">68 291 24575,'-5'2'0,"-9"5"0,-4 1 0,1 1 0,6 0 0,8-2 0,13-2 0,14-2 0,11-1 0,12-1 0,11-1 0,9-1 0,3 1 0,-9-1-8191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47.043"/>
    </inkml:context>
    <inkml:brush xml:id="br0">
      <inkml:brushProperty name="width" value="0.05" units="cm"/>
      <inkml:brushProperty name="height" value="0.05" units="cm"/>
    </inkml:brush>
  </inkml:definitions>
  <inkml:trace contextRef="#ctx0" brushRef="#br0">20 171 24575,'-3'-13'0,"3"12"0,-1 1 0,1-1 0,0 1 0,0-1 0,-1 0 0,1 1 0,0-1 0,0 1 0,0-1 0,0 0 0,0 1 0,0-1 0,0 0 0,0 1 0,0-1 0,0 0 0,0 1 0,0-1 0,1 0 0,-1 1 0,0-1 0,0 1 0,1-1 0,-1 0 0,0 1 0,1-1 0,-1 1 0,1-1 0,-1 1 0,0-1 0,1 1 0,-1 0 0,1-1 0,0 0 0,6-4 0,0 0 0,1 1 0,-1 0 0,1 0 0,0 0 0,0 1 0,0 0 0,9-2 0,12-4 0,-9 2 0,31-13 0,-49 19 0,0 1 0,0-1 0,0-1 0,-1 1 0,1 0 0,0 0 0,0-1 0,-1 1 0,1-1 0,-1 0 0,1 1 0,-1-1 0,1 0 0,-1 0 0,0 0 0,0 0 0,0 0 0,1-3 0,-2 4 0,0 0 0,0-1 0,0 1 0,0 0 0,0 0 0,0 0 0,-1 0 0,1 0 0,0 0 0,-1 0 0,1 0 0,-1 0 0,1 0 0,-1 0 0,1 0 0,-1 0 0,0 0 0,1 0 0,-1 0 0,0 1 0,0-1 0,0 0 0,0 0 0,1 1 0,-1-1 0,0 1 0,0-1 0,0 1 0,0-1 0,0 1 0,-1 0 0,1-1 0,0 1 0,0 0 0,-2 0 0,-3-1 0,0 0 0,0 0 0,1 1 0,-1 0 0,-9 1 0,4 0 0,1 1 0,-1 1 0,1 0 0,0 0 0,0 1 0,0 0 0,1 0 0,0 1 0,-1 1 0,-11 8 0,18-11 0,0 0 0,-1 0 0,1 0 0,0 0 0,1 1 0,-1-1 0,1 1 0,-1 0 0,1-1 0,0 1 0,1 0 0,-1 0 0,1 1 0,-1-1 0,1 0 0,0 0 0,1 1 0,-1-1 0,1 0 0,0 1 0,0-1 0,0 1 0,1-1 0,-1 0 0,1 1 0,0-1 0,3 7 0,2 1 0,0 1 0,1-1 0,0 0 0,1-1 0,0 0 0,1 0 0,0-1 0,1 0 0,14 12 0,-9-9 0,-1 1 0,-1 0 0,20 27 0,-32-39 0,0-1 0,0 1 0,0 0 0,0-1 0,0 1 0,0 0 0,-1 0 0,1 0 0,0 0 0,-1-1 0,0 1 0,1 0 0,-1 0 0,0 0 0,0 0 0,0 0 0,-1 4 0,1-5 0,-1 0 0,0 1 0,0-1 0,0 0 0,0 0 0,0 0 0,0 0 0,0 0 0,0 0 0,0 0 0,0 0 0,-1-1 0,1 1 0,0 0 0,-1-1 0,1 1 0,0-1 0,-1 1 0,1-1 0,-1 0 0,1 1 0,-1-1 0,1 0 0,-3 0 0,-2 0-97,0 1-1,0-1 1,0 0-1,0-1 1,0 0-1,0 0 1,0 0-1,0 0 1,0-1-1,1 0 1,-1 0-1,1-1 0,-9-5 1,-2-3-6729</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15.608"/>
    </inkml:context>
    <inkml:brush xml:id="br0">
      <inkml:brushProperty name="width" value="0.05" units="cm"/>
      <inkml:brushProperty name="height" value="0.05" units="cm"/>
    </inkml:brush>
  </inkml:definitions>
  <inkml:trace contextRef="#ctx0" brushRef="#br0">68 870 24575,'-9'3'0,"-5"4"0,-4 3 0,2 4 0,6-2 0,10 1 0,12-2 0,15-3 0,14-3 0,13-2 0,10-1 0,13-2 0,7-3 0,7-5 0,3-3 0,-16 0-8191</inkml:trace>
  <inkml:trace contextRef="#ctx0" brushRef="#br0" timeOffset="1">1227 0 24575,'-3'0'0,"-4"3"0,3 1 0,7 0 0,9-1 0,11-1 0,11 0 0,8-2 0,5 1 0,-5-1-8191</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15.958"/>
    </inkml:context>
    <inkml:brush xml:id="br0">
      <inkml:brushProperty name="width" value="0.05" units="cm"/>
      <inkml:brushProperty name="height" value="0.05" units="cm"/>
    </inkml:brush>
  </inkml:definitions>
  <inkml:trace contextRef="#ctx0" brushRef="#br0">57 1 24575,'-6'2'0,"-8"2"0,-4 3 0,4 2 0,9 1 0,13-2 0,10-2 0,10-2 0,10-2 0,7-1 0,4-1 0,-6-1-8191</inkml:trace>
  <inkml:trace contextRef="#ctx0" brushRef="#br0" timeOffset="1">107 273 24575,'-3'0'0,"-1"3"0,4 1 0,3 0 0,6-1 0,6-1 0,6-1 0,6 0 0,7-1 0,6 0 0,3 0 0,2 0 0,-7 0-8191</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16.291"/>
    </inkml:context>
    <inkml:brush xml:id="br0">
      <inkml:brushProperty name="width" value="0.05" units="cm"/>
      <inkml:brushProperty name="height" value="0.05" units="cm"/>
    </inkml:brush>
  </inkml:definitions>
  <inkml:trace contextRef="#ctx0" brushRef="#br0">1 1 24575,'0'3'0,"0"3"0,3 5 0,1 2 0,2 5 0,4 3 0,-1 3 0,2 3 0,2 4 0,-2 1 0,-2 2 0,-1 0 0,0-2 0,-3-1 0,-1-6-8191</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16.605"/>
    </inkml:context>
    <inkml:brush xml:id="br0">
      <inkml:brushProperty name="width" value="0.05" units="cm"/>
      <inkml:brushProperty name="height" value="0.05" units="cm"/>
    </inkml:brush>
  </inkml:definitions>
  <inkml:trace contextRef="#ctx0" brushRef="#br0">66 107 24575,'-3'-6'0,"-7"-5"0,-1-6 0,-2-3 0,-2-1 0,5 3 0,7 4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16.959"/>
    </inkml:context>
    <inkml:brush xml:id="br0">
      <inkml:brushProperty name="width" value="0.05" units="cm"/>
      <inkml:brushProperty name="height" value="0.05" units="cm"/>
    </inkml:brush>
  </inkml:definitions>
  <inkml:trace contextRef="#ctx0" brushRef="#br0">53 398 24575,'-1'4'0,"0"0"0,0 0 0,-1-1 0,1 1 0,-1-1 0,1 1 0,-1-1 0,-3 4 0,-3 6 0,3-4 0,1 1 0,0-1 0,1 1 0,0 0 0,0 0 0,1 0 0,0 0 0,1 0 0,0 1 0,1-1 0,0 0 0,0 0 0,1 1 0,5 17 0,-2-9 0,1-1 0,0 0 0,14 29 0,-18-47 0,-1 1 0,0-1 0,0 0 0,0 1 0,0-1 0,0 1 0,1-1 0,-1 0 0,0 1 0,0-1 0,1 0 0,-1 1 0,0-1 0,1 0 0,-1 1 0,0-1 0,1 0 0,-1 0 0,1 1 0,-1-1 0,0 0 0,1 0 0,0 1 0,3-9 0,-3-22 0,-1 26 0,-16-198 0,-1 5 0,17 174 0,1 0 0,1 0 0,1 0 0,1 1 0,1-1 0,11-31 0,-13 47 0,-1 1 0,1-1 0,1 1 0,-1 0 0,1 0 0,1 0 0,-1 1 0,1-1 0,-1 1 0,1 0 0,10-7 0,-12 10 0,0 0 0,0 0 0,0 1 0,1-1 0,-1 1 0,1 0 0,-1 0 0,1 0 0,-1 0 0,1 0 0,0 1 0,-1 0 0,1-1 0,0 1 0,-1 1 0,1-1 0,0 1 0,-1-1 0,1 1 0,-1 0 0,1 0 0,-1 0 0,7 4 0,-2 0-97,-1 0-1,1 1 1,-1 0-1,0 0 1,-1 1-1,1 0 1,-1 0-1,-1 0 1,1 1-1,-1 0 1,-1 0-1,1 0 0,4 14 1,4 13-6729</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17.268"/>
    </inkml:context>
    <inkml:brush xml:id="br0">
      <inkml:brushProperty name="width" value="0.05" units="cm"/>
      <inkml:brushProperty name="height" value="0.05" units="cm"/>
    </inkml:brush>
  </inkml:definitions>
  <inkml:trace contextRef="#ctx0" brushRef="#br0">15 35 24575,'-3'0'0,"-4"0"0,3-3 0,4-1 0,5-2 0,8-1 0,10 1 0,7 2 0,7 1 0,4 2 0,-7 0-8191</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17.802"/>
    </inkml:context>
    <inkml:brush xml:id="br0">
      <inkml:brushProperty name="width" value="0.05" units="cm"/>
      <inkml:brushProperty name="height" value="0.05" units="cm"/>
    </inkml:brush>
  </inkml:definitions>
  <inkml:trace contextRef="#ctx0" brushRef="#br0">63 89 24575,'3'-24'0,"8"-40"0,-27 130 0,-6 15 0,-15 126 0,36-197 0,1 0 0,0-1 0,0 1 0,1 0 0,0 0 0,1-1 0,0 1 0,6 15 0,-6-20 0,-1-1 0,2 1 0,-1-1 0,1 0 0,-1 0 0,1 0 0,0 0 0,0 0 0,1-1 0,-1 1 0,1-1 0,0 0 0,0 0 0,0 0 0,0-1 0,0 1 0,1-1 0,-1 0 0,7 1 0,-1 0-195,0-1 0,0 0 0,0-1 0,1 0 0,-1-1 0,20-2 0,0-2-6631</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18.493"/>
    </inkml:context>
    <inkml:brush xml:id="br0">
      <inkml:brushProperty name="width" value="0.05" units="cm"/>
      <inkml:brushProperty name="height" value="0.05" units="cm"/>
    </inkml:brush>
  </inkml:definitions>
  <inkml:trace contextRef="#ctx0" brushRef="#br0">120 1 24575,'-3'0'0,"0"1"0,-1 0 0,1 0 0,-1 0 0,1 0 0,0 0 0,0 0 0,0 1 0,0 0 0,0 0 0,0 0 0,0 0 0,1 0 0,-1 0 0,1 1 0,-1-1 0,-1 4 0,-5 4 0,1 1 0,-12 23 0,15-24 0,0 0 0,1 1 0,1-1 0,0 1 0,0 0 0,1 0 0,1 0 0,0 0 0,0 0 0,1 0 0,0 0 0,4 17 0,-3-22 0,0 0 0,0-1 0,1 1 0,0-1 0,0 1 0,1-1 0,0 0 0,-1 0 0,2 0 0,-1 0 0,5 5 0,-5-7 0,0 0 0,1 0 0,-1 0 0,1-1 0,0 0 0,-1 0 0,1 0 0,0 0 0,0 0 0,1-1 0,-1 1 0,0-1 0,0 0 0,1-1 0,-1 1 0,7-1 0,-7 1 0,0-2 0,0 1 0,1 0 0,-1-1 0,0 0 0,0 0 0,1 0 0,-1-1 0,0 1 0,0-1 0,-1 0 0,1 0 0,0 0 0,-1-1 0,1 1 0,-1-1 0,0 0 0,1 0 0,-1 0 0,-1 0 0,1 0 0,0-1 0,-1 1 0,0-1 0,0 0 0,3-7 0,-2 3 0,0 0 0,0-1 0,-1 1 0,-1-1 0,1 1 0,-1-1 0,-1 0 0,1 1 0,-1-1 0,-1 0 0,0 0 0,-2-10 0,-2 1 0,-13-34 0,16 46 0,-1 0 0,0 0 0,0 0 0,0 1 0,-1 0 0,0-1 0,0 1 0,0 1 0,-7-6 0,46 40 0,-11-18 0,0 0 0,0-1 0,1-1 0,1-2 0,-1 0 0,1-2 0,52 6 0,-87-6 0,0 0 0,0 1 0,1 0 0,0 0 0,-10 12 0,12-12 0,1 1 0,0 0 0,0 0 0,0 1 0,1-1 0,0 1 0,1 0 0,0 0 0,-4 18 0,6-23 0,1 0 0,0 0 0,-1 0 0,1 0 0,1 0 0,-1 0 0,1 0 0,-1 0 0,1-1 0,0 1 0,0 0 0,1 0 0,-1-1 0,1 1 0,0-1 0,0 1 0,0-1 0,0 0 0,0 0 0,1 0 0,0 0 0,-1 0 0,1 0 0,0-1 0,0 1 0,6 2 0,-4-2 0,1 0 0,-1 0 0,1-1 0,-1 0 0,1 0 0,0 0 0,0-1 0,0 0 0,0 0 0,0-1 0,0 1 0,0-1 0,0-1 0,8 0 0,-5-1 0,-1 0 0,1-1 0,0 0 0,-1 0 0,1-1 0,-1 0 0,0 0 0,14-10 0,-11 5 0,0 0 0,-1 0 0,0-1 0,-1 0 0,0 0 0,0-1 0,-1-1 0,-1 1 0,0-1 0,0-1 0,-1 1 0,6-20 0,-10 25 0,-1 1 0,0 0 0,0-1 0,0 1 0,0 0 0,-1-1 0,0 1 0,-1-1 0,1 1 0,-1 0 0,-2-8 0,1 11 0,1-1 0,0 1 0,-1 0 0,0 0 0,1 0 0,-1 0 0,0 0 0,-1 1 0,1-1 0,0 1 0,-1-1 0,0 1 0,1 0 0,-1 0 0,0 0 0,0 0 0,0 0 0,0 1 0,0 0 0,-1-1 0,-6-1 0,2 1-170,-1 1-1,0 0 0,0 0 1,0 0-1,0 1 0,0 1 1,-10 1-1,-6 2-6655</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18.956"/>
    </inkml:context>
    <inkml:brush xml:id="br0">
      <inkml:brushProperty name="width" value="0.05" units="cm"/>
      <inkml:brushProperty name="height" value="0.05" units="cm"/>
    </inkml:brush>
  </inkml:definitions>
  <inkml:trace contextRef="#ctx0" brushRef="#br0">33 325 24575,'0'0'0,"0"-1"0,1 1 0,-1 0 0,0 0 0,0-1 0,0 1 0,0 0 0,0 0 0,0-1 0,0 1 0,0 0 0,-1 0 0,1-1 0,0 1 0,0 0 0,0 0 0,0-1 0,0 1 0,0 0 0,0 0 0,-1-1 0,1 1 0,0 0 0,0 0 0,0 0 0,0 0 0,-1-1 0,1 1 0,0 0 0,0 0 0,0 0 0,-1 0 0,1 0 0,0-1 0,0 1 0,-1 0 0,1 0 0,0 0 0,0 0 0,-1 0 0,1 0 0,0 0 0,-1 0 0,1 0 0,0 0 0,0 0 0,-1 0 0,1 0 0,0 0 0,0 0 0,-1 0 0,1 1 0,0-1 0,0 0 0,-1 0 0,1 0 0,0 0 0,0 0 0,0 1 0,-1-1 0,1 0 0,0 0 0,-13 14 0,11-8 0,0 0 0,0 0 0,1 1 0,0-1 0,1 0 0,-1 1 0,1-1 0,0 0 0,0 1 0,1-1 0,2 11 0,4 8 0,14 38 0,-13-43 0,3 13 0,35 84 0,-46-116 0,0 1 0,1-1 0,-1 0 0,1 0 0,0 0 0,-1 0 0,1 0 0,0 0 0,-1 0 0,1 0 0,0 0 0,0-1 0,0 1 0,0 0 0,2 1 0,-2-2 0,-1 0 0,0 0 0,1 0 0,-1 0 0,1 0 0,-1 0 0,1 0 0,-1 0 0,0 0 0,1-1 0,-1 1 0,1 0 0,-1 0 0,1 0 0,-1 0 0,0-1 0,1 1 0,-1 0 0,0-1 0,1 1 0,-1 0 0,0 0 0,1-1 0,-1 1 0,0-1 0,0 1 0,1 0 0,-1-1 0,2-3 0,0 1 0,-1-1 0,0 0 0,1 1 0,-1-1 0,-1 0 0,1 0 0,0-5 0,-1-21 0,-2 1 0,-1-1 0,-12-49 0,3 15 0,4 15 0,-14-96 0,20 122 0,1 1 0,2-1 0,0 0 0,5-30 0,-5 48 0,0 0 0,0 0 0,1 0 0,0 1 0,0-1 0,0 0 0,0 1 0,1-1 0,0 1 0,-1 0 0,2 0 0,3-4 0,-6 6 0,1 1 0,0-1 0,1 1 0,-1-1 0,0 1 0,0 0 0,1 0 0,-1 0 0,0 0 0,1 0 0,-1 1 0,1-1 0,-1 1 0,1-1 0,-1 1 0,1 0 0,-1 0 0,1 0 0,0 1 0,-1-1 0,1 0 0,-1 1 0,1 0 0,-1 0 0,4 1 0,4 3 0,0 1 0,0-1 0,-1 1 0,0 1 0,0 0 0,-1 0 0,1 1 0,-2 0 0,1 1 0,-1-1 0,-1 1 0,1 1 0,-1-1 0,-1 1 0,6 13 0,-8-15 0,0 0 0,-1 0 0,0 0 0,0 0 0,-1 1 0,0-1 0,0 0 0,-1 1 0,0 11 0,-1-14 0,0 0 0,0 0 0,-1-1 0,0 1 0,0 0 0,0-1 0,-1 1 0,1-1 0,-2 1 0,1-1 0,0 0 0,-1 0 0,-8 7 0,3-3-195,-1-1 0,-1 0 0,0-1 0,0 0 0,0-1 0,-16 7 0,-23 6-6631</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23.212"/>
    </inkml:context>
    <inkml:brush xml:id="br0">
      <inkml:brushProperty name="width" value="0.05" units="cm"/>
      <inkml:brushProperty name="height" value="0.05" units="cm"/>
    </inkml:brush>
  </inkml:definitions>
  <inkml:trace contextRef="#ctx0" brushRef="#br0">70 0 24575,'-6'7'0,"0"0"0,1 0 0,-1 0 0,2 1 0,-1 0 0,1 0 0,0 0 0,1 1 0,0-1 0,0 1 0,-3 17 0,1 9 0,-2 59 0,6-76 0,-1 97 0,15 128 0,30 114 0,0-13 0,-37-231-1365,-5-87-5461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47.883"/>
    </inkml:context>
    <inkml:brush xml:id="br0">
      <inkml:brushProperty name="width" value="0.05" units="cm"/>
      <inkml:brushProperty name="height" value="0.05" units="cm"/>
    </inkml:brush>
  </inkml:definitions>
  <inkml:trace contextRef="#ctx0" brushRef="#br0">161 11 24575,'0'0'0,"0"0"0,1-1 0,-1 1 0,0-1 0,0 1 0,0 0 0,0-1 0,-1 1 0,1 0 0,0-1 0,0 1 0,0-1 0,0 1 0,0 0 0,0-1 0,-1 1 0,1 0 0,0-1 0,0 1 0,0 0 0,-1 0 0,1-1 0,0 1 0,0 0 0,-1 0 0,1-1 0,0 1 0,-1 0 0,1 0 0,0 0 0,-1-1 0,1 1 0,0 0 0,-1 0 0,1 0 0,0 0 0,-1 0 0,1 0 0,0 0 0,-1 0 0,1 0 0,-1 0 0,1 0 0,0 0 0,-1 0 0,1 0 0,0 0 0,-1 0 0,1 0 0,-1 0 0,1 1 0,-1-1 0,-1 1 0,1-1 0,0 1 0,0 0 0,0-1 0,0 1 0,0 0 0,0 0 0,0 0 0,0 0 0,0 0 0,0 0 0,0 0 0,-1 2 0,-36 85 0,4 2 0,-23 93 0,54-160 0,11-33 0,13-34 0,1-15 0,-14 34 0,2 0 0,15-29 0,-17 45 0,-8 20 0,-6 18 0,-4-6 0,3-5 0,0-1 0,2 1 0,-6 23 0,11-37 0,-1 0 0,0 0 0,1 1 0,0-1 0,0 0 0,0 0 0,0 0 0,1 0 0,0 1 0,0-1 0,0 0 0,0 0 0,1 0 0,-1-1 0,1 1 0,0 0 0,0-1 0,0 1 0,1-1 0,3 5 0,-2-5 0,-1 0 0,1-1 0,0 1 0,1-1 0,-1 0 0,0 0 0,0 0 0,1-1 0,-1 1 0,1-1 0,0 0 0,-1-1 0,1 1 0,0-1 0,-1 0 0,1 0 0,0 0 0,6-2 0,8-1 0,1-1 0,36-12 0,-48 13-341,-1 0 0,1-1-1,11-6 1,-4-1-6485</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24.365"/>
    </inkml:context>
    <inkml:brush xml:id="br0">
      <inkml:brushProperty name="width" value="0.05" units="cm"/>
      <inkml:brushProperty name="height" value="0.05" units="cm"/>
    </inkml:brush>
  </inkml:definitions>
  <inkml:trace contextRef="#ctx0" brushRef="#br0">1390 140 24575,'1'-1'0,"1"0"0,-1-1 0,0 1 0,0 0 0,1 0 0,-1-1 0,0 1 0,0-1 0,-1 1 0,1-1 0,0 1 0,0-1 0,-1 0 0,1 1 0,-1-1 0,1 0 0,-1 0 0,0 1 0,0-1 0,0 0 0,0 0 0,0 1 0,0-1 0,0 0 0,-1 1 0,1-1 0,0 0 0,-1 0 0,0 1 0,1-1 0,-1 1 0,0-1 0,0 1 0,0-1 0,0 1 0,0-1 0,0 1 0,0 0 0,0-1 0,-1 1 0,1 0 0,-2-1 0,-7-6 0,1 2 0,-1-1 0,0 1 0,0 1 0,-1 0 0,1 0 0,-1 1 0,0 0 0,0 1 0,-18-3 0,-14 0 0,-62-1 0,102 7 0,-65-1 0,0 3 0,0 3 0,0 3 0,1 3 0,1 3 0,0 3 0,0 3 0,2 2 0,1 3 0,1 3 0,1 3 0,-74 50 0,113-66 0,0 1 0,1 0 0,0 2 0,-35 39 0,51-50 0,1 0 0,-1 0 0,1 0 0,0 0 0,0 0 0,1 1 0,0 0 0,-4 15 0,7-17 0,-1-1 0,1 1 0,0-1 0,0 1 0,0 0 0,1-1 0,-1 1 0,2-1 0,-1 0 0,0 1 0,1-1 0,0 0 0,1 0 0,4 8 0,0-1 0,2-1 0,0 0 0,0-1 0,1 0 0,0 0 0,1-1 0,0 0 0,0-1 0,23 12 0,13 5 0,62 21 0,-2-7-370,2-5 0,175 31 0,234-2-1166,-57-43 1234,-357-22 281,-1-4 0,147-29 1,-207 26-108,-1-2 1,70-27 0,-99 33 125,-1-1 1,1 0-1,-1-1 1,0 0-1,-1-1 1,0 0-1,0-1 1,-1-1-1,0 1 1,-1-1-1,0-1 1,11-16-1,-16 21 62,-1-1-1,0 1 0,-1-1 1,0 0-1,0 0 1,0 0-1,-1 0 0,0 0 1,0 0-1,-1-1 0,0 1 1,0 0-1,-1 0 1,1 0-1,-2-1 0,1 1 1,-1 0-1,0 1 0,0-1 1,-1 0-1,0 0 1,0 1-1,-6-9 0,-3-3 158,-1 1 0,0 0 0,-1 1 0,-1 0 0,-1 1 0,-28-22 0,5 9-113,-2 2 1,-1 2-1,-1 1 1,-60-22-1,-193-49-618,162 63 59,-1 5 0,-257-16 0,288 39-5911</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25.133"/>
    </inkml:context>
    <inkml:brush xml:id="br0">
      <inkml:brushProperty name="width" value="0.05" units="cm"/>
      <inkml:brushProperty name="height" value="0.05" units="cm"/>
    </inkml:brush>
  </inkml:definitions>
  <inkml:trace contextRef="#ctx0" brushRef="#br0">413 1 24575,'-1'14'0,"0"-1"0,-1 1 0,0-1 0,-1 0 0,0 0 0,-8 18 0,-39 75 0,16-38 0,-26 68 0,7 2 0,-70 285 0,112-374 0,-36 192 0,42-197 0,1 1 0,1 0 0,7 65 0,-3-94 0,2 1 0,0 0 0,1 0 0,1-1 0,0 0 0,1 0 0,1 0 0,0-1 0,15 22 0,-14-25 0,1 0 0,1-2 0,0 1 0,0-1 0,1 0 0,0-1 0,1 0 0,0-1 0,0-1 0,1 0 0,21 9 0,10 0 9,2-1-1,0-3 1,68 10 0,146 4-79,-157-18-43,950 94-566,-844-81 615,-207-21 64,342 23 0,-335-23 74,0 0 0,1-1 1,-1 0-1,0 0 0,13-4 1,-21 4-62,1 0 1,0 1 0,0-1 0,0 0 0,-1 0 0,1 0 0,0 0 0,-1 0 0,1-1 0,-1 1 0,0 0 0,1-1 0,-1 1 0,0-1-1,0 1 1,0-1 0,0 0 0,0 1 0,0-1 0,0 0 0,0 0 0,-1 0 0,1 0 0,-1 1 0,0-1 0,1 0 0,-1 0 0,0 0-1,0 0 1,0 0 0,-1-2 0,-1-12-14,-1 1 0,0 0 0,-2-1 0,-9-21 0,8 20 0,0 0 0,0-1 0,-3-24 0,7 15 0,1-1 0,1 1 0,1 0 0,6-35 0,30-109 0,-18 86 0,-5 23 0,87-440 0,-77 350 0,5-204 0,-29 316 0,-6-54 0,4 75 0,-2 1 0,0 0 0,0 1 0,-2-1 0,-9-20 0,13 35 0,1-1 0,-1 1 0,0 0 0,0 0 0,-1 0 0,1 0 0,-1 1 0,1-1 0,-1 1 0,-4-4 0,6 6 0,0-1 0,0 1 0,0-1 0,0 1 0,0 0 0,0-1 0,0 1 0,0 0 0,0 0 0,0 0 0,0-1 0,0 1 0,0 0 0,0 1 0,0-1 0,0 0 0,0 0 0,0 0 0,0 0 0,0 1 0,1-1 0,-1 0 0,0 1 0,0-1 0,0 1 0,0-1 0,0 1 0,1 0 0,-1-1 0,0 1 0,0 0 0,1-1 0,-1 1 0,0 0 0,1 0 0,-1 0 0,1 0 0,-1-1 0,1 1 0,0 0 0,-1 0 0,1 1 0,-5 9 0,1 0 0,0 0 0,1 0 0,0 1 0,-1 16 0,-2 62 0,5-69 0,-2 107-1365,3-65-5461</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25.579"/>
    </inkml:context>
    <inkml:brush xml:id="br0">
      <inkml:brushProperty name="width" value="0.05" units="cm"/>
      <inkml:brushProperty name="height" value="0.05" units="cm"/>
    </inkml:brush>
  </inkml:definitions>
  <inkml:trace contextRef="#ctx0" brushRef="#br0">66 4 24575,'0'-3'0,"0"2"0,-3 7 0,-1 5 0,1 7 0,-3 9 0,0 6 0,1 6 0,-1 4 0,-1 2 0,2 1 0,-1-1 0,0-3 0,1-2 0,1-8-8191</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25.935"/>
    </inkml:context>
    <inkml:brush xml:id="br0">
      <inkml:brushProperty name="width" value="0.05" units="cm"/>
      <inkml:brushProperty name="height" value="0.05" units="cm"/>
    </inkml:brush>
  </inkml:definitions>
  <inkml:trace contextRef="#ctx0" brushRef="#br0">1 233 24575,'0'-3'0,"1"-1"0,0 1 0,0-1 0,0 1 0,1 0 0,-1-1 0,1 1 0,-1 0 0,1 0 0,0 0 0,0 0 0,1 1 0,-1-1 0,1 1 0,-1-1 0,1 1 0,0 0 0,0 0 0,0 0 0,0 0 0,0 0 0,0 1 0,0-1 0,1 1 0,-1 0 0,0 0 0,6-1 0,12 1 0,1 0 0,33 3 0,-37 0 0,0-1 0,0-1 0,0-1 0,27-4 0,-42 4 0,-1 1 0,0-1 0,0 0 0,1 0 0,-1 0 0,0 0 0,0 0 0,0-1 0,0 1 0,0-1 0,0 1 0,-1-1 0,1 0 0,0 0 0,-1 1 0,1-1 0,-1 0 0,0-1 0,0 1 0,0 0 0,0 0 0,0 0 0,0-1 0,0 1 0,-1 0 0,1-5 0,1-5 0,-2 0 0,1 1 0,-1-1 0,-3-15 0,1 5 0,-1 7 0,3 15 0,0 0 0,0 0 0,0 0 0,0 0 0,0 0 0,-1 0 0,1-1 0,0 1 0,0 0 0,0 1 0,0-1 0,-1 0 0,1 0 0,0 0 0,0 0 0,0 0 0,0 0 0,0 0 0,-1 0 0,1 0 0,0 0 0,0 0 0,0 0 0,0 0 0,0 0 0,0 1 0,0-1 0,-1 0 0,1 0 0,0 0 0,0 0 0,0 0 0,0 0 0,0 0 0,0 1 0,0-1 0,0 0 0,0 0 0,0 0 0,0 0 0,0 0 0,0 1 0,0-1 0,0 0 0,-8 30 0,-12 248-1365,19-243-5461</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26.318"/>
    </inkml:context>
    <inkml:brush xml:id="br0">
      <inkml:brushProperty name="width" value="0.05" units="cm"/>
      <inkml:brushProperty name="height" value="0.05" units="cm"/>
    </inkml:brush>
  </inkml:definitions>
  <inkml:trace contextRef="#ctx0" brushRef="#br0">0 152 24575,'11'-33'0,"-10"29"0,0 0 0,1-1 0,-1 1 0,1 0 0,0 0 0,0-1 0,0 1 0,0 1 0,1-1 0,5-6 0,-8 9 0,0 1 0,0 0 0,0 0 0,0 0 0,1 0 0,-1-1 0,0 1 0,0 0 0,0 0 0,1 0 0,-1 0 0,0 0 0,0 0 0,1 0 0,-1-1 0,0 1 0,0 0 0,1 0 0,-1 0 0,0 0 0,0 0 0,0 0 0,1 0 0,-1 0 0,0 0 0,0 0 0,1 0 0,-1 1 0,0-1 0,0 0 0,1 0 0,-1 0 0,0 0 0,0 0 0,0 0 0,1 1 0,4 9 0,-3 17 0,-2-26 0,-1 251 0,5-275 0,0 0 0,1 0 0,1 1 0,1-1 0,17-33 0,-23 52 0,10-22 0,23-40 0,-28 56 0,1 0 0,0 1 0,1-1 0,-1 1 0,2 1 0,13-13 0,-20 20 0,0-1 0,-1 1 0,1 0 0,0 0 0,0-1 0,0 1 0,0 0 0,0 1 0,1-1 0,-1 0 0,0 1 0,0-1 0,1 1 0,-1-1 0,0 1 0,0 0 0,1 0 0,-1 0 0,0 1 0,0-1 0,1 0 0,-1 1 0,0-1 0,3 2 0,-2 0 0,0 0 0,0 0 0,-1 0 0,1 0 0,0 1 0,-1-1 0,0 1 0,1 0 0,-1-1 0,0 1 0,-1 0 0,1 0 0,0 1 0,-1-1 0,2 3 0,2 11 57,0 0 0,-1 0 0,-1 0 0,0 0 0,0 26 0,-3-3-911,-5 49 1,0-51-5973</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26.953"/>
    </inkml:context>
    <inkml:brush xml:id="br0">
      <inkml:brushProperty name="width" value="0.05" units="cm"/>
      <inkml:brushProperty name="height" value="0.05" units="cm"/>
    </inkml:brush>
  </inkml:definitions>
  <inkml:trace contextRef="#ctx0" brushRef="#br0">1 233 24575,'0'-3'0,"0"1"0,1-1 0,-1 1 0,1-1 0,-1 1 0,1-1 0,0 1 0,0 0 0,0-1 0,0 1 0,0 0 0,1 0 0,-1 0 0,1 0 0,-1 0 0,1 0 0,0 0 0,0 1 0,0-1 0,0 0 0,0 1 0,0 0 0,0-1 0,1 1 0,-1 0 0,0 0 0,3-1 0,8-2 0,0 1 0,0 0 0,26-3 0,-24 4 0,78-5 0,-64 6 0,-1-1 0,0-2 0,49-11 0,-74 14 0,0-1 0,0 1 0,0 0 0,0-1 0,-1 0 0,1 0 0,0 1 0,-1-2 0,1 1 0,-1 0 0,0 0 0,0-1 0,3-4 0,-3 5 0,-2 2 0,0 0 0,0-1 0,1 1 0,-1 0 0,0 0 0,0 0 0,0-1 0,0 1 0,0 0 0,0 0 0,1 0 0,-1-1 0,0 1 0,0 0 0,0 0 0,0 0 0,1 0 0,-1 0 0,0 0 0,0-1 0,1 1 0,-1 0 0,0 0 0,0 0 0,0 0 0,1 0 0,-1 0 0,0 0 0,0 0 0,1 0 0,-1 0 0,0 0 0,0 0 0,0 0 0,1 0 0,-1 0 0,0 0 0,0 0 0,1 1 0,-1-1 0,0 0 0,0 0 0,1 0 0,2 12 0,-2 18 0,-6 20 0,-2-1 0,-21 77 0,23-109 0,0 0 0,-11 24 0,35-106 0,0 15 0,2 2 0,36-60 0,-54 102 0,0 2 0,1-1 0,-1 0 0,1 1 0,0-1 0,1 1 0,4-4 0,-8 8 0,0-1 0,0 0 0,1 1 0,-1-1 0,0 0 0,0 1 0,0-1 0,0 1 0,1 0 0,-1 0 0,0-1 0,0 1 0,1 0 0,-1 0 0,0 0 0,1 0 0,-1 0 0,0 0 0,0 1 0,1-1 0,-1 0 0,0 1 0,0-1 0,0 1 0,1-1 0,-1 1 0,0-1 0,0 1 0,0 0 0,0 0 0,0-1 0,0 1 0,0 0 0,0 0 0,-1 0 0,1 0 0,0 0 0,1 2 0,5 10 0,0 0 0,-1 0 0,-1 0 0,0 1 0,-1 0 0,0 0 0,2 19 0,-1-9 0,11 31 0,-15-50 0,1 0 0,0-1 0,0 1 0,1-1 0,-1 1 0,1-1 0,0 0 0,6 6 0,-9-9 0,1 0 0,0-1 0,0 1 0,-1-1 0,1 1 0,0-1 0,0 1 0,0-1 0,0 0 0,0 1 0,0-1 0,0 0 0,0 0 0,0 0 0,0 0 0,0 0 0,0 0 0,-1 0 0,3 0 0,-1-1 0,0 1 0,0-1 0,-1 0 0,1 0 0,0 0 0,0 0 0,-1 0 0,1-1 0,-1 1 0,1 0 0,-1-1 0,0 1 0,2-3 0,3-4 0,-1 0 0,0 0 0,0-1 0,-1 0 0,0 1 0,4-17 0,11-60 0,-11 46 0,0 4 142,-3 18-393,-1 0 0,-1 0-1,-1-1 1,0 0 0,-1-21 0,-3 24-6575</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27.347"/>
    </inkml:context>
    <inkml:brush xml:id="br0">
      <inkml:brushProperty name="width" value="0.05" units="cm"/>
      <inkml:brushProperty name="height" value="0.05" units="cm"/>
    </inkml:brush>
  </inkml:definitions>
  <inkml:trace contextRef="#ctx0" brushRef="#br0">32 116 24575,'1'1'0,"-1"-1"0,1 0 0,0 0 0,-1 1 0,1-1 0,0 0 0,-1 1 0,1-1 0,0 0 0,-1 1 0,1-1 0,-1 1 0,1-1 0,-1 1 0,1-1 0,-1 1 0,1 0 0,-1-1 0,0 1 0,1 0 0,-1-1 0,0 1 0,0 0 0,1-1 0,-1 1 0,0 0 0,0-1 0,0 1 0,0 0 0,0 0 0,0-1 0,0 1 0,0 0 0,0 1 0,-3 26 0,3-27 0,-10 52 0,3-22 0,2 0 0,-1 39 0,6-55 0,0-11 0,0 1 0,0-1 0,0 0 0,0 0 0,-1 0 0,1 0 0,-2 3 0,2-7 0,0 0 0,0 0 0,0 0 0,0 0 0,0 0 0,-1-1 0,1 1 0,0 0 0,0 0 0,0 0 0,0 0 0,0 0 0,0 0 0,0 0 0,0 0 0,0-1 0,0 1 0,-1 0 0,1 0 0,0 0 0,0 0 0,0 0 0,0 0 0,0 0 0,0 0 0,-1 0 0,1 0 0,0 0 0,0 0 0,0 0 0,0 0 0,0 0 0,-1 0 0,1 0 0,0 0 0,0 0 0,0 0 0,0 0 0,0 0 0,0 0 0,-1 0 0,1 0 0,0 0 0,0 0 0,0 0 0,0 0 0,0 0 0,0 0 0,0 1 0,-1-1 0,1 0 0,0 0 0,0 0 0,0 0 0,0 0 0,0 0 0,0 0 0,0 1 0,0-1 0,-3-13 0,2 2 0,0 0 0,2 0 0,-1-1 0,1 1 0,1 0 0,0 0 0,1 0 0,7-20 0,2-1 0,27-48 0,-27 59 0,0 1 0,21-25 0,-27 37 0,0 1 0,1 0 0,0 0 0,1 1 0,-1 0 0,1 0 0,0 1 0,13-7 0,-19 11 0,0 0 0,0 0 0,0 1 0,0-1 0,1 0 0,-1 1 0,0-1 0,1 1 0,-1 0 0,0 0 0,1 0 0,-1 0 0,0 0 0,1 0 0,-1 1 0,0-1 0,1 1 0,-1-1 0,0 1 0,3 2 0,-2-1 0,0 0 0,0 0 0,-1 0 0,1 1 0,-1-1 0,1 1 0,-1 0 0,0 0 0,0 0 0,-1 0 0,1 0 0,1 5 0,2 5 0,-1 1 0,0 0 0,-1 0 0,-1 1 0,1 21 0,-1-2-682,-6 58-1,-1-57-6143</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27.662"/>
    </inkml:context>
    <inkml:brush xml:id="br0">
      <inkml:brushProperty name="width" value="0.05" units="cm"/>
      <inkml:brushProperty name="height" value="0.05" units="cm"/>
    </inkml:brush>
  </inkml:definitions>
  <inkml:trace contextRef="#ctx0" brushRef="#br0">0 89 24575,'0'-6'0,"3"-4"0,4-4 0,6-3 0,7 3 0,6 2 0,7 4 0,7 4 0,8 1 0,4 3 0,3 0 0,-9 0-8191</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30.416"/>
    </inkml:context>
    <inkml:brush xml:id="br0">
      <inkml:brushProperty name="width" value="0.05" units="cm"/>
      <inkml:brushProperty name="height" value="0.05" units="cm"/>
    </inkml:brush>
  </inkml:definitions>
  <inkml:trace contextRef="#ctx0" brushRef="#br0">6 36 24575,'-5'0'0,"7"-2"0,18-2 0,33-3 0,452-16 342,-1 31-2049,-448-4-5119</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30.751"/>
    </inkml:context>
    <inkml:brush xml:id="br0">
      <inkml:brushProperty name="width" value="0.05" units="cm"/>
      <inkml:brushProperty name="height" value="0.05" units="cm"/>
    </inkml:brush>
  </inkml:definitions>
  <inkml:trace contextRef="#ctx0" brushRef="#br0">3 78 24575,'0'2'0,"-2"5"0,4 1 0,5-2 0,10-4 0,11-2 0,12-5 0,14-3 0,12-5 0,12-1 0,8 0 0,3 1 0,1-2 0,-3 4 0,-16 2-8191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48.240"/>
    </inkml:context>
    <inkml:brush xml:id="br0">
      <inkml:brushProperty name="width" value="0.05" units="cm"/>
      <inkml:brushProperty name="height" value="0.05" units="cm"/>
    </inkml:brush>
  </inkml:definitions>
  <inkml:trace contextRef="#ctx0" brushRef="#br0">10 105 24575,'4'-4'0,"0"1"0,0 0 0,1 1 0,-1-1 0,9-3 0,15-10 0,-23 13 0,-1 0 0,0 0 0,0 0 0,-1 0 0,1 0 0,-1-1 0,1 1 0,-1-1 0,0 0 0,-1 0 0,1 0 0,2-6 0,-5 10 0,0-1 0,0 0 0,0 0 0,0 1 0,-1-1 0,1 0 0,0 0 0,-1 1 0,1-1 0,0 0 0,-1 1 0,1-1 0,-1 0 0,1 1 0,-1-1 0,1 1 0,-1-1 0,1 1 0,-1-1 0,0 1 0,1-1 0,-1 1 0,0-1 0,1 1 0,-1 0 0,0-1 0,0 1 0,1 0 0,-1 0 0,0 0 0,0 0 0,1 0 0,-1-1 0,0 1 0,0 1 0,-1-1 0,-30-1 0,29 1 0,0 1 0,0-1 0,0 0 0,0 1 0,0 0 0,0 0 0,1 0 0,-1 0 0,0 0 0,1 0 0,-1 1 0,1-1 0,-1 1 0,1 0 0,-1 0 0,1 0 0,0 0 0,0 0 0,0 0 0,0 0 0,1 1 0,-3 4 0,2-4 0,1 1 0,0-1 0,0 1 0,1 0 0,-1-1 0,1 1 0,0 0 0,0-1 0,0 1 0,0 0 0,0-1 0,1 1 0,0 0 0,0-1 0,0 1 0,0-1 0,0 1 0,3 3 0,2 4 0,0-1 0,0 1 0,1-1 0,1-1 0,0 1 0,0-1 0,11 9 0,71 49 0,-64-50 0,-2 1 0,28 25 0,-52-42 0,1 0 0,0 0 0,0 0 0,0 0 0,-1 0 0,1 0 0,0 0 0,-1 0 0,1 0 0,-1 0 0,1 0 0,-1 0 0,1 2 0,-1-2 0,0-1 0,0 1 0,0-1 0,0 1 0,0-1 0,0 1 0,0-1 0,0 0 0,-1 1 0,1-1 0,0 1 0,0-1 0,-1 1 0,1-1 0,0 0 0,0 1 0,-1-1 0,1 1 0,0-1 0,-1 0 0,1 0 0,-1 1 0,0-1 0,-2 2 0,0-1 0,-1 1 0,1-1 0,-1 0 0,0 0 0,1-1 0,-7 1 0,-112 4-755,111-5 145,-70 0-6216</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31.134"/>
    </inkml:context>
    <inkml:brush xml:id="br0">
      <inkml:brushProperty name="width" value="0.05" units="cm"/>
      <inkml:brushProperty name="height" value="0.05" units="cm"/>
    </inkml:brush>
  </inkml:definitions>
  <inkml:trace contextRef="#ctx0" brushRef="#br0">7 1 24575,'0'0'0,"0"0"0,0 0 0,0 0 0,-1 0 0,1 0 0,0 0 0,0 0 0,0 0 0,-1 0 0,1 0 0,0 0 0,0 0 0,0 0 0,-1 0 0,1 0 0,0 0 0,0 0 0,0 0 0,-1 0 0,1 0 0,0 1 0,0-1 0,0 0 0,0 0 0,-1 0 0,1 0 0,0 0 0,0 1 0,0-1 0,0 0 0,0 0 0,0 0 0,-1 0 0,1 1 0,0-1 0,0 0 0,0 0 0,0 1 0,0-1 0,0 0 0,0 0 0,0 1 0,6 10 0,12 8 0,1-4 0,1-1 0,1-1 0,0-1 0,44 18 0,-15-6 0,46 18 0,32 18 0,-110-51 0,0 2 0,-1 0 0,-1 1 0,27 25 0,-39-33 0,1 1 0,-1 0 0,0 0 0,-1 0 0,1 1 0,-1-1 0,0 1 0,0 0 0,-1 0 0,0 0 0,0 0 0,0 0 0,1 10 0,-3-7 0,1 0 0,-1 0 0,-1 0 0,0 0 0,0 0 0,-1 0 0,0-1 0,-5 15 0,-6 7 0,-2 0 0,-1-1 0,-1-1 0,-24 31 0,24-36 0,-99 133 0,-19 28 0,101-132 0,-46 92 0,70-124-1365,2-4-5461</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43.037"/>
    </inkml:context>
    <inkml:brush xml:id="br0">
      <inkml:brushProperty name="width" value="0.05" units="cm"/>
      <inkml:brushProperty name="height" value="0.05" units="cm"/>
    </inkml:brush>
  </inkml:definitions>
  <inkml:trace contextRef="#ctx0" brushRef="#br0">19 150 24575,'6'-30'0,"-2"-1"0,0-32 0,-2 37 0,2 136 0,0-38 0,2 746-656,-29 4-637,-2 207 328,24-977 968,4 468-1085,35-3 4108,-36-504-2912,-2-3-21,2-1 0,-1 0-1,1 1 1,0-1 0,5 9 0,-7-16-84,1-1-1,0 1 1,-1 0 0,1-1-1,0 0 1,0 1 0,0-1 0,0 1-1,1-1 1,-1 0 0,0 0-1,0 0 1,1 0 0,-1 0 0,1 0-1,-1 0 1,1 0 0,-1-1 0,1 1-1,0 0 1,-1-1 0,1 1-1,0-1 1,-1 0 0,1 0 0,0 1-1,-1-1 1,1 0 0,0-1-1,0 1 1,-1 0 0,1 0 0,3-2-1,13-4-8,-1-1 0,1 0 0,-2-2 0,22-13 0,0 0 0,272-136 37,-212 115-129,132-39 0,-58 36-581,2 9 0,234-22-1,363 22-2395,819 95-192,-6 97 2310,-1521-148 979,160 14 2727,-187-22-514,-27-2-1620,-8-2 126,-13-4-428,-10-2-5773</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43.693"/>
    </inkml:context>
    <inkml:brush xml:id="br0">
      <inkml:brushProperty name="width" value="0.05" units="cm"/>
      <inkml:brushProperty name="height" value="0.05" units="cm"/>
    </inkml:brush>
  </inkml:definitions>
  <inkml:trace contextRef="#ctx0" brushRef="#br0">1 0 24575,'141'5'0,"-101"-3"0,150 8-851,62 4-2555,931 55-794,1585 122 1539,-2157-147 3872,-208-21 3050,-364-22-6806</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44.011"/>
    </inkml:context>
    <inkml:brush xml:id="br0">
      <inkml:brushProperty name="width" value="0.05" units="cm"/>
      <inkml:brushProperty name="height" value="0.05" units="cm"/>
    </inkml:brush>
  </inkml:definitions>
  <inkml:trace contextRef="#ctx0" brushRef="#br0">1 1 24575,'0'3'0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44.325"/>
    </inkml:context>
    <inkml:brush xml:id="br0">
      <inkml:brushProperty name="width" value="0.05" units="cm"/>
      <inkml:brushProperty name="height" value="0.05" units="cm"/>
    </inkml:brush>
  </inkml:definitions>
  <inkml:trace contextRef="#ctx0" brushRef="#br0">635 0 24575,'40'159'-63,"79"344"-625,-89-341 439,12 188 0,-28 256 243,-31-1 80,-8-185 1107,24-415-1181,1 1 0,-1-1 0,0 1 0,0-1 0,0 0 0,-1 1 0,0-1 0,0 0 0,-1 0 0,1 0 0,-1 0 0,0-1 0,-7 10 0,5-10 0,-1 1 0,0 0 0,0-1 0,0 0 0,0-1 0,-1 1 0,1-1 0,-1 0 0,0-1 0,-10 3 0,-27 5 81,-1-1 1,1-3-1,-78 2 0,-137-14-890,185 2-72,-65-2-5945</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45.132"/>
    </inkml:context>
    <inkml:brush xml:id="br0">
      <inkml:brushProperty name="width" value="0.05" units="cm"/>
      <inkml:brushProperty name="height" value="0.05" units="cm"/>
    </inkml:brush>
  </inkml:definitions>
  <inkml:trace contextRef="#ctx0" brushRef="#br0">1403 12 24575,'0'-1'0,"0"1"0,0-1 0,0 1 0,0 0 0,0-1 0,0 1 0,0-1 0,0 1 0,0-1 0,0 1 0,0 0 0,0-1 0,1 1 0,-1 0 0,0-1 0,0 1 0,0 0 0,1-1 0,-1 1 0,0 0 0,0-1 0,1 1 0,-1 0 0,0 0 0,1-1 0,-1 1 0,0 0 0,1 0 0,-1-1 0,1 1 0,-1 0 0,0 0 0,1 0 0,-1 0 0,1 0 0,-1 0 0,0 0 0,1 0 0,-1 0 0,1 0 0,-1 0 0,1 0 0,-1 0 0,0 0 0,1 0 0,-1 0 0,1 0 0,-1 0 0,0 1 0,1-1 0,-1 0 0,0 0 0,1 1 0,0-1 0,1 1 0,-1 0 0,1 0 0,0 0 0,0 1 0,0-1 0,-1 0 0,1 1 0,-1-1 0,1 1 0,1 2 0,5 13 0,-1 0 0,0 0 0,-1 1 0,5 25 0,9 78 0,-17-100 0,11 90 0,-6 0 0,-10 208 0,2-319 0,-11 88 0,10-79 0,-1 0 0,-1-1 0,0 1 0,0-1 0,0 0 0,-1 1 0,-8 12 0,10-19 0,0 0 0,0 0 0,0 0 0,0-1 0,0 1 0,0-1 0,0 1 0,0-1 0,-1 0 0,1 1 0,-1-1 0,1 0 0,-1-1 0,1 1 0,-1 0 0,1-1 0,-1 1 0,0-1 0,1 0 0,-1 0 0,0 0 0,-3-1 0,-7-1 0,1 0 0,0-1 0,-19-7 0,18 5 0,-50-15 0,-196-55 0,87 50 0,-244-5 0,398 29 0,-175-1 0,166 3 0,0 2 0,1 0 0,-1 2 0,1 1 0,-26 10 0,49-15 0,1-1 0,-1 1 0,1 1 0,-1-1 0,1 0 0,0 1 0,0-1 0,-1 1 0,1-1 0,0 1 0,0 0 0,-2 3 0,4-5 0,0 1 0,0-1 0,0 0 0,-1 1 0,1-1 0,0 1 0,0-1 0,0 1 0,0-1 0,0 0 0,0 1 0,0-1 0,0 1 0,0-1 0,0 1 0,0-1 0,0 1 0,0-1 0,0 0 0,1 1 0,-1-1 0,0 1 0,0-1 0,0 0 0,1 1 0,0 1 0,0-1 0,1 0 0,-1 0 0,0 0 0,0 0 0,1 0 0,-1-1 0,1 1 0,-1 0 0,4 0 0,18 6 0,2-1 0,-1-2 0,49 4 0,-50-7 0,-21-1 0,1 1 0,-1-1 0,1 0 0,-1 1 0,1-1 0,-1 1 0,0 0 0,1-1 0,-1 1 0,0 0 0,0 1 0,0-1 0,1 0 0,-1 1 0,-1-1 0,1 1 0,0-1 0,0 1 0,0 0 0,-1 0 0,1 0 0,1 2 0,-1 1 0,0 0 0,-1 1 0,0-1 0,0 0 0,0 0 0,0 1 0,-1-1 0,1 0 0,-2 9 0,-9 153 0,-1 35 0,10 379 156,1-322-1677,0-224-5305</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45.480"/>
    </inkml:context>
    <inkml:brush xml:id="br0">
      <inkml:brushProperty name="width" value="0.05" units="cm"/>
      <inkml:brushProperty name="height" value="0.05" units="cm"/>
    </inkml:brush>
  </inkml:definitions>
  <inkml:trace contextRef="#ctx0" brushRef="#br0">4 0 24575,'0'3'0,"-2"1"0,1 3 0,4 2 0,4 4 0,8 1 0,6 5 0,5 2 0,8 3 0,3 4 0,1-1 0,0-2 0,-6-4-8191</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45.782"/>
    </inkml:context>
    <inkml:brush xml:id="br0">
      <inkml:brushProperty name="width" value="0.05" units="cm"/>
      <inkml:brushProperty name="height" value="0.05" units="cm"/>
    </inkml:brush>
  </inkml:definitions>
  <inkml:trace contextRef="#ctx0" brushRef="#br0">518 28 24575,'5'-6'0,"6"-1"0,-3-1 0,-8 3 0,-10 3 0,-9 7 0,-10 4 0,-12 3 0,-10 4 0,-8 4 0,-6 5 0,-3 0 0,-2 3 0,-1 1 0,13-3-8191</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46.480"/>
    </inkml:context>
    <inkml:brush xml:id="br0">
      <inkml:brushProperty name="width" value="0.05" units="cm"/>
      <inkml:brushProperty name="height" value="0.05" units="cm"/>
    </inkml:brush>
  </inkml:definitions>
  <inkml:trace contextRef="#ctx0" brushRef="#br0">576 50 24575,'-4'-4'0,"-1"0"0,0 0 0,-1 0 0,1 1 0,-1 0 0,1 0 0,-1 0 0,0 1 0,0 0 0,0 0 0,0 1 0,0-1 0,-1 1 0,1 1 0,0-1 0,-1 1 0,-11 1 0,2 1 0,0 0 0,1 2 0,-1-1 0,1 2 0,0 0 0,-14 7 0,5 1 0,0 0 0,1 1 0,0 2 0,1 0 0,-25 26 0,-90 102 0,132-138 0,1-2 0,2-1 0,0 0 0,-1 0 0,0 0 0,0-1 0,0 1 0,0-1 0,-4 3 0,7-5 0,0 0 0,0 0 0,0 0 0,0 0 0,-1 0 0,1 0 0,0 0 0,0 0 0,0 0 0,0 1 0,0-1 0,0 0 0,0 0 0,0 0 0,0 0 0,0 0 0,0 0 0,0 0 0,0 0 0,0 0 0,-1 0 0,1 0 0,0 0 0,0 0 0,0 0 0,0-1 0,0 1 0,0 0 0,0 0 0,0 0 0,0 0 0,0 0 0,0 0 0,0 0 0,0 0 0,0 0 0,0 0 0,0 0 0,0 0 0,-1 0 0,1 0 0,0 0 0,0 0 0,0 0 0,0 0 0,0 0 0,0 0 0,0-1 0,0 1 0,0 0 0,0 0 0,0 0 0,0 0 0,0 0 0,0 0 0,0 0 0,0 0 0,0 0 0,0 0 0,0 0 0,0 0 0,0 0 0,0 0 0,0-1 0,0 1 0,0 0 0,0 0 0,0 0 0,1 0 0,2-8 0,8-9 0,123-130 0,-110 124 0,2 2 0,0 0 0,1 2 0,30-17 0,-44 29 0,0 1 0,0 0 0,1 1 0,0 0 0,0 1 0,1 1 0,-1 0 0,1 1 0,0 1 0,-1 0 0,1 1 0,0 1 0,18 2 0,-18 0 0,1 1 0,-1 0 0,0 2 0,-1-1 0,1 2 0,-1 0 0,0 0 0,-1 2 0,0-1 0,0 2 0,-1 0 0,14 14 0,-3 1-273,-1 1 0,-2 1 0,-1 1 0,25 46 0,-12-12-6553</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34.275"/>
    </inkml:context>
    <inkml:brush xml:id="br0">
      <inkml:brushProperty name="width" value="0.05" units="cm"/>
      <inkml:brushProperty name="height" value="0.05" units="cm"/>
    </inkml:brush>
  </inkml:definitions>
  <inkml:trace contextRef="#ctx0" brushRef="#br0">1955 187 24575,'-15'-1'0,"-1"-1"0,0 0 0,0-2 0,-20-6 0,-28-6 0,-3 7 0,-1 3 0,-73 2 0,-136 19 0,-467 92 0,535-55 0,176-42 0,1 3 0,0 0 0,1 2 0,-36 23 0,58-32 0,-1 1 0,1 0 0,1 0 0,0 1 0,0 0 0,0 0 0,-7 11 0,13-16 0,0 0 0,1 0 0,-1-1 0,1 1 0,-1 1 0,1-1 0,0 0 0,0 0 0,0 0 0,1 1 0,-1-1 0,1 0 0,-1 1 0,1-1 0,0 0 0,1 1 0,-1-1 0,0 0 0,1 0 0,0 1 0,0-1 0,0 0 0,0 0 0,0 0 0,1 0 0,-1 0 0,1 0 0,2 3 0,3 2 0,0 0 0,1 0 0,0-1 0,1 0 0,-1 0 0,1-1 0,1 0 0,-1-1 0,12 5 0,14 5 0,48 13 0,271 54-459,9-27-432,-351-54 863,451 55-1158,3-21 0,483-25 1,-381-58 596,-390 20 369,201-56 0,-367 80 246,160-51 637,-154 48-427,0-1 1,-1-1-1,0 0 0,0-1 0,-1-1 1,28-25-1,-40 33-109,-1 0 1,0 0 0,0-1 0,0 1-1,0-1 1,-1 0 0,0 0-1,1 0 1,-2 0 0,1-1 0,0 1-1,-1 0 1,0-1 0,0 1-1,0-1 1,0 1 0,0-8 0,-2 7-56,0 0-1,0-1 1,0 1 0,0 0 0,-1 0 0,0 0 0,0 0 0,0 0 0,-1 0 0,0 1-1,0-1 1,0 1 0,0 0 0,-7-7 0,-5-3-49,-1 0-1,0 1 1,-1 1 0,0 1-1,0 0 1,-23-9 0,-121-45 62,20 19-688,-231-44 0,-158 14-1129,-206 13-540,-1171 51 0,1771 19 1563</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51.455"/>
    </inkml:context>
    <inkml:brush xml:id="br0">
      <inkml:brushProperty name="width" value="0.05" units="cm"/>
      <inkml:brushProperty name="height" value="0.05" units="cm"/>
    </inkml:brush>
  </inkml:definitions>
  <inkml:trace contextRef="#ctx0" brushRef="#br0">1 0 24575,'2'1'0,"-1"-1"0,1 0 0,-1 1 0,1-1 0,-1 1 0,1 0 0,-1 0 0,0-1 0,1 1 0,-1 0 0,0 0 0,0 0 0,1 0 0,-1 0 0,0 1 0,0-1 0,0 0 0,0 1 0,1 1 0,15 30 0,-17-32 0,9 21 0,-2 0 0,0 0 0,6 37 0,3 73 0,-11-81 0,9 109 0,-8 220 0,-7-379 1,1 11-196,0-1 0,-1 0 0,-1 0 0,0 0-1,0 0 1,-4 11 0,-1-8-6631</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35.140"/>
    </inkml:context>
    <inkml:brush xml:id="br0">
      <inkml:brushProperty name="width" value="0.05" units="cm"/>
      <inkml:brushProperty name="height" value="0.05" units="cm"/>
    </inkml:brush>
  </inkml:definitions>
  <inkml:trace contextRef="#ctx0" brushRef="#br0">257 1 24575,'-1'0'0,"0"1"0,0-1 0,0 1 0,0-1 0,1 1 0,-1 0 0,0 0 0,0-1 0,0 1 0,1 0 0,-1 0 0,0 0 0,1-1 0,-1 1 0,1 0 0,-1 0 0,1 0 0,-1 0 0,1 0 0,0 0 0,-1 3 0,-7 26 0,7-27 0,-47 358 0,28-172 0,-66 429 0,66-478 0,15-104 0,-48 462 0,52-487 0,1 1 0,1-1 0,-1 0 0,2 0 0,0 0 0,4 17 0,-4-24 0,-1 0 0,1 0 0,0 0 0,0-1 0,1 1 0,-1-1 0,1 1 0,-1-1 0,1 0 0,0 0 0,0 0 0,1 0 0,-1 0 0,0-1 0,1 1 0,0-1 0,0 0 0,-1 0 0,1-1 0,5 2 0,15 2 0,-1 0 0,1-2 0,0-1 0,0-1 0,39-4 0,-12 2 0,1086 45-2884,-4 68 0,-144 9 1607,-309-36 2863,-663-83-1199,3 1 267,0-2-1,25 0 1,-31-4 410,-14 3-1047,1 0 1,-1 0 0,0 0 0,0 0 0,0-1 0,0 1 0,0 0 0,0 0 0,0 0 0,0 0 0,0 0 0,0-1 0,0 1 0,0 0 0,1 0 0,-1 0 0,0 0 0,0 0-1,0-1 1,0 1 0,0 0 0,0 0 0,0 0 0,-1 0 0,1-1 0,0 1 0,0 0 0,0 0 0,0 0 0,0 0 0,0 0 0,0-1 0,0 1 0,0 0 0,0 0-1,0 0 1,0 0 0,-1 0 0,1 0 0,0 0 0,0-1 0,-21-11 905,-50-14-748,-121-28-1,88 27-1517,69 17-5483</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35.619"/>
    </inkml:context>
    <inkml:brush xml:id="br0">
      <inkml:brushProperty name="width" value="0.05" units="cm"/>
      <inkml:brushProperty name="height" value="0.05" units="cm"/>
    </inkml:brush>
  </inkml:definitions>
  <inkml:trace contextRef="#ctx0" brushRef="#br0">256 4 24575,'0'0'0,"0"0"0,0 0 0,0-1 0,0 1 0,1 0 0,-1 0 0,0 0 0,0-1 0,0 1 0,0 0 0,1 0 0,-1 0 0,0 0 0,0 0 0,0 0 0,1-1 0,-1 1 0,0 0 0,0 0 0,1 0 0,-1 0 0,0 0 0,0 0 0,0 0 0,1 0 0,-1 0 0,0 0 0,0 0 0,1 0 0,-1 0 0,0 0 0,0 0 0,1 0 0,-1 0 0,0 0 0,0 1 0,0-1 0,1 0 0,-1 0 0,0 0 0,4 11 0,-3 16 0,-56 279 0,29-178 0,-12 68 112,-108 635-1589,143-802-5349</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37.550"/>
    </inkml:context>
    <inkml:brush xml:id="br0">
      <inkml:brushProperty name="width" value="0.05" units="cm"/>
      <inkml:brushProperty name="height" value="0.05" units="cm"/>
    </inkml:brush>
  </inkml:definitions>
  <inkml:trace contextRef="#ctx0" brushRef="#br0">580 123 24575,'6'-55'0,"-2"27"0,-4 27 0,0-1 0,0 1 0,1 0 0,-1-1 0,-1 1 0,1 0 0,0 0 0,0-1 0,0 1 0,-1 0 0,1 0 0,0-1 0,-1 1 0,1 0 0,-1 0 0,0 0 0,1 0 0,-1-1 0,0 1 0,0 0 0,0 0 0,0 1 0,0-1 0,-1-1 0,-1 0 0,1 1 0,-1 0 0,0-1 0,0 1 0,1 1 0,-1-1 0,0 0 0,0 1 0,0-1 0,-5 1 0,-3 0 0,0 1 0,0 0 0,0 1 0,0 0 0,-10 3 0,1 2 0,1 1 0,1 0 0,0 2 0,0 0 0,1 0 0,0 2 0,1 0 0,0 1 0,1 1 0,0 0 0,-24 33 0,35-41 0,0 0 0,0 0 0,1 0 0,0 0 0,1 1 0,-1-1 0,1 1 0,0 0 0,1-1 0,0 1 0,0 0 0,0 0 0,1 10 0,1-11 0,0 0 0,0 0 0,1 0 0,-1 0 0,1 0 0,1-1 0,-1 1 0,1-1 0,0 1 0,0-1 0,1 0 0,-1 0 0,1 0 0,0 0 0,7 5 0,13 10 0,2-1 0,0-2 0,1 0 0,1-2 0,45 18 0,-30-13 0,55 33 0,-92-48 0,1-1 0,-1 1 0,0 0 0,0 0 0,-1 0 0,6 7 0,-10-11 0,0 1 0,0-1 0,0 1 0,0-1 0,0 1 0,-1-1 0,1 1 0,0 0 0,-1 0 0,1-1 0,-1 1 0,0 0 0,1 0 0,-1-1 0,0 1 0,0 0 0,0 0 0,0-1 0,-1 1 0,1 0 0,0 0 0,-1-1 0,1 1 0,-1 0 0,0-1 0,1 1 0,-1 0 0,0-1 0,0 1 0,0-1 0,-2 2 0,-2 3 0,-1-1 0,0 1 0,0-1 0,0-1 0,-1 1 0,0-1 0,0-1 0,0 1 0,-12 3 0,-74 21 0,84-26 0,-30 8 0,0-2 0,0-2 0,0-2 0,0-1 0,-1-2 0,-74-8 0,103 6 57,0-2 0,1 1 0,-1-1 0,1-1 0,-12-5 0,19 7-132,0 1 1,0-1 0,1 1 0,-1-1 0,1 0-1,-1 0 1,1 0 0,0 0 0,0 0 0,0-1-1,0 1 1,0-1 0,0 1 0,1-1 0,-1 0-1,1 1 1,0-1 0,-1 0 0,1 0 0,1 0-1,-1 0 1,0-3 0,2-20-6752</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37.879"/>
    </inkml:context>
    <inkml:brush xml:id="br0">
      <inkml:brushProperty name="width" value="0.05" units="cm"/>
      <inkml:brushProperty name="height" value="0.05" units="cm"/>
    </inkml:brush>
  </inkml:definitions>
  <inkml:trace contextRef="#ctx0" brushRef="#br0">150 62 24575,'8'-1'0,"0"0"0,0 0 0,-1-1 0,1 0 0,0 0 0,-1-1 0,1 0 0,-1 0 0,0-1 0,0 0 0,11-8 0,-18 11 0,1 1 0,0-1 0,-1 1 0,1-1 0,0 1 0,-1-1 0,1 1 0,-1-1 0,1 0 0,-1 1 0,1-1 0,-1 0 0,0 0 0,1 1 0,-1-1 0,0 0 0,1 0 0,-1 0 0,0 1 0,0-1 0,0-1 0,0 1 0,0 1 0,-1-1 0,1 1 0,0-1 0,-1 1 0,1 0 0,-1-1 0,1 1 0,-1-1 0,1 1 0,0 0 0,-1 0 0,1-1 0,-1 1 0,0 0 0,1 0 0,-1-1 0,1 1 0,-1 0 0,1 0 0,-1 0 0,0 0 0,-4-1 0,1 1 0,0 0 0,-1 0 0,1 0 0,0 1 0,-8 1 0,3 2 0,0 0 0,0 0 0,0 1 0,0 1 0,1-1 0,-1 1 0,2 1 0,-1-1 0,1 1 0,0 1 0,0-1 0,-6 11 0,0 0 0,0 2 0,2 0 0,0 0 0,-10 28 0,14-30 0,1 1 0,1 0 0,1 0 0,1 0 0,0 0 0,0 39 0,4-50 0,-1-1 0,1 1 0,0-1 0,1 0 0,0 0 0,0 1 0,1-1 0,0 0 0,5 9 0,-6-12 0,1 0 0,0-1 0,0 1 0,1 0 0,-1-1 0,1 0 0,-1 0 0,1 0 0,0 0 0,0-1 0,0 1 0,1-1 0,-1 0 0,1 0 0,8 2 0,-7-3 0,0 0 0,0-1 0,0 0 0,0 0 0,0 0 0,0 0 0,0-1 0,0 0 0,-1-1 0,1 1 0,0-1 0,-1 0 0,1 0 0,-1-1 0,1 0 0,-1 0 0,5-4 0,2-1 0,0-1 0,-1 0 0,0-1 0,-1-1 0,18-22 0,-18 19-68,-1-2 0,-1 1-1,0-1 1,-1 0 0,-1 0 0,0-1-1,-1 0 1,-1 0 0,-1 0 0,0-1-1,-1 1 1,-1-1 0,-1 1 0,0-1-1,-1 1 1,-1-1 0,-1 1-1,-1 0 1,-8-26 0,-3 0-6758</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38.227"/>
    </inkml:context>
    <inkml:brush xml:id="br0">
      <inkml:brushProperty name="width" value="0.05" units="cm"/>
      <inkml:brushProperty name="height" value="0.05" units="cm"/>
    </inkml:brush>
  </inkml:definitions>
  <inkml:trace contextRef="#ctx0" brushRef="#br0">0 1 24575,'28'0'0,"-13"-1"0,-1 1 0,1 1 0,0 0 0,14 3 0,-24-3 0,-1 1 0,0-1 0,1 1 0,-1 0 0,0 0 0,0 0 0,0 0 0,0 1 0,-1-1 0,1 1 0,-1 0 0,1 0 0,-1 1 0,0-1 0,0 1 0,-1-1 0,4 7 0,-1 0 0,0 0 0,0 1 0,-1 0 0,-1 0 0,0 0 0,3 20 0,0 70 0,-4-53 0,-2-46 29,0 0-1,0 1 1,1-1-1,-1 1 0,1-1 1,-1 0-1,1 0 1,0 1-1,0-1 1,0 0-1,1 2 1,-1-3-107,0 0 0,0 0 1,0 0-1,0 0 1,0 0-1,0-1 1,0 1-1,0 0 0,0-1 1,0 1-1,0-1 1,0 1-1,0-1 1,0 0-1,1 1 0,-1-1 1,0 0-1,0 0 1,1 0-1,-1 1 1,2-2-1,14-1-6748</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38.550"/>
    </inkml:context>
    <inkml:brush xml:id="br0">
      <inkml:brushProperty name="width" value="0.05" units="cm"/>
      <inkml:brushProperty name="height" value="0.05" units="cm"/>
    </inkml:brush>
  </inkml:definitions>
  <inkml:trace contextRef="#ctx0" brushRef="#br0">0 23 24575,'0'-8'0,"0"-7"0,3 15 0,2 8 0,3 12 0,0 1 0,-1-1 0,0 1 0,4 33 0,5 89 0,-15-133 0,1 20 0,-3-22 0,2 0 0,-1 0 0,1 0 0,0 0 0,1 0 0,3 12 0,-5-19-54,1 0-1,-1-1 0,1 1 1,-1 0-1,1 0 1,-1 0-1,1-1 0,0 1 1,-1 0-1,1-1 1,0 1-1,-1-1 0,1 1 1,0 0-1,0-1 0,-1 0 1,1 1-1,0-1 1,0 1-1,0-1 0,0 0 1,0 0-1,0 1 1,1-1-1,11 0-6771</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38.869"/>
    </inkml:context>
    <inkml:brush xml:id="br0">
      <inkml:brushProperty name="width" value="0.05" units="cm"/>
      <inkml:brushProperty name="height" value="0.05" units="cm"/>
    </inkml:brush>
  </inkml:definitions>
  <inkml:trace contextRef="#ctx0" brushRef="#br0">355 89 24575,'2'-4'0,"0"0"0,0 1 0,0-1 0,0 0 0,-1 0 0,0 0 0,0-1 0,0 1 0,0 0 0,0 0 0,-1 0 0,0-1 0,0 1 0,0 0 0,0-1 0,-1 1 0,-1-5 0,2 8 0,0 1 0,-1-1 0,1 1 0,0-1 0,-1 0 0,1 1 0,-1-1 0,1 1 0,-1-1 0,1 1 0,-1-1 0,1 1 0,-1 0 0,0-1 0,1 1 0,-1 0 0,1-1 0,-1 1 0,0 0 0,1 0 0,-1 0 0,0-1 0,1 1 0,-1 0 0,0 0 0,0 0 0,1 0 0,-1 0 0,0 0 0,1 0 0,-1 0 0,0 1 0,1-1 0,-1 0 0,0 0 0,1 1 0,-1-1 0,0 1 0,-28 15 0,25-14 0,-17 13 0,0 0 0,0 1 0,1 1 0,1 1 0,1 1 0,1 0 0,-22 32 0,36-47 0,1-1 0,0 1 0,1 0 0,-1-1 0,1 1 0,-1 0 0,1 0 0,0 0 0,1 0 0,-1 0 0,1 0 0,0 0 0,0 0 0,0 0 0,0 0 0,1 0 0,-1 0 0,1 0 0,0 0 0,0 0 0,1 0 0,-1 0 0,1 0 0,0-1 0,4 7 0,5 4 0,0-2 0,1 1 0,0-1 0,1-1 0,14 11 0,-10-10 0,25 26 0,-41-36 0,1 0 0,0 0 0,-1 0 0,1 0 0,-1 0 0,0 0 0,0 0 0,0 0 0,0 0 0,0 1 0,0-1 0,0 0 0,-1 1 0,1-1 0,-1 0 0,0 4 0,0-4 0,-1 0 0,1 0 0,-1 0 0,1 0 0,-1 0 0,0 0 0,0-1 0,0 1 0,0 0 0,-1-1 0,1 1 0,0 0 0,-1-1 0,1 0 0,-1 1 0,1-1 0,-1 0 0,0 0 0,-3 2 0,-15 7-136,1-1-1,-2 0 1,1-2-1,-1 0 1,-1-2-1,1 0 1,-1-2-1,1 0 0,-24 0 1,4-1-6690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39.458"/>
    </inkml:context>
    <inkml:brush xml:id="br0">
      <inkml:brushProperty name="width" value="0.05" units="cm"/>
      <inkml:brushProperty name="height" value="0.05" units="cm"/>
    </inkml:brush>
  </inkml:definitions>
  <inkml:trace contextRef="#ctx0" brushRef="#br0">216 57 24575,'0'-7'0,"0"3"0,0 0 0,0-1 0,0 1 0,-1 0 0,0 0 0,-1-7 0,1 10 0,1 0 0,-1 0 0,1 0 0,-1 1 0,1-1 0,-1 0 0,1 0 0,-1 1 0,0-1 0,1 0 0,-1 1 0,0-1 0,0 1 0,0-1 0,1 1 0,-1-1 0,0 1 0,0 0 0,0-1 0,0 1 0,0 0 0,0 0 0,0 0 0,0 0 0,1 0 0,-1 0 0,0 0 0,0 0 0,0 0 0,0 0 0,0 0 0,0 0 0,0 1 0,0-1 0,0 0 0,-1 1 0,-5 2 0,0 0 0,1 0 0,-1 1 0,1 0 0,-1 0 0,1 0 0,1 1 0,-1 0 0,-5 6 0,-45 55 0,51-59 0,-2 1 0,1 1 0,0 0 0,0 0 0,0 1 0,2 0 0,-1 0 0,-4 14 0,8-20 0,1-1 0,-1 0 0,1 0 0,0 0 0,-1 0 0,2 1 0,-1-1 0,0 0 0,0 0 0,1 0 0,0 0 0,0 0 0,0 0 0,0 0 0,0 0 0,0 0 0,1 0 0,0 0 0,-1-1 0,1 1 0,0-1 0,0 1 0,0-1 0,1 0 0,-1 0 0,0 0 0,1 0 0,0 0 0,4 2 0,2 1-227,0-1-1,1 0 1,-1 0-1,1-1 1,18 3-1,14 1-6598</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39.898"/>
    </inkml:context>
    <inkml:brush xml:id="br0">
      <inkml:brushProperty name="width" value="0.05" units="cm"/>
      <inkml:brushProperty name="height" value="0.05" units="cm"/>
    </inkml:brush>
  </inkml:definitions>
  <inkml:trace contextRef="#ctx0" brushRef="#br0">36 17 24575,'-7'-11'0,"3"5"0,17 8 0,-7 0 0,0 0 0,0 0 0,0 0 0,0 1 0,0 0 0,0 0 0,-1 1 0,0 0 0,1 0 0,-2 0 0,1 0 0,0 1 0,7 10 0,-10-13 0,0 1 0,0 0 0,-1 0 0,1 0 0,-1 0 0,0 0 0,0 1 0,0-1 0,0 0 0,-1 1 0,1-1 0,-1 0 0,0 1 0,0-1 0,0 0 0,0 1 0,0-1 0,-1 1 0,0-1 0,0 0 0,0 0 0,0 1 0,0-1 0,0 0 0,-1 0 0,0 0 0,1 0 0,-4 2 0,0 3 0,-1-1 0,-1 0 0,0-1 0,-10 9 0,14-12 0,0-1 0,0 0 0,0 0 0,0 0 0,-1-1 0,1 1 0,0-1 0,-1 1 0,1-1 0,-1 0 0,1-1 0,-1 1 0,0 0 0,-4-1 0,7 0 0,0 0 0,0 0 0,0-1 0,0 1 0,0 0 0,0-1 0,0 1 0,0-1 0,0 1 0,0-1 0,0 1 0,0-1 0,0 0 0,0 1 0,1-1 0,-1 0 0,0 0 0,0 0 0,1 0 0,-1 1 0,1-1 0,-1 0 0,1 0 0,-1 0 0,1 0 0,-1 0 0,1 0 0,0 0 0,0-1 0,-1 1 0,1 0 0,0 0 0,0 0 0,0 0 0,0 0 0,0 0 0,1 0 0,-1 0 0,0 0 0,1-2 0,0-2 0,0 1 0,0-1 0,1 1 0,-1-1 0,1 1 0,0 0 0,1 0 0,2-5 0,2 1 0,-1 1 0,1 0 0,1 0 0,-1 0 0,1 1 0,1 0 0,-1 0 0,1 1 0,0 0 0,0 1 0,0 0 0,1 1 0,-1-1 0,1 2 0,14-3 0,-17 4 0,-1 0 0,1 1 0,0 0 0,0 0 0,-1 0 0,1 1 0,0 0 0,-1 0 0,1 1 0,-1 0 0,1 0 0,-1 0 0,0 1 0,0 0 0,0 0 0,0 1 0,-1 0 0,1 0 0,-1 0 0,0 0 0,0 1 0,0 0 0,7 10 0,-6-6 57,-1 0 0,1 0 0,-2 1 0,1 0 0,5 18 0,-9-24-158,0 0 1,0 0-1,0 1 1,-1-1 0,1 0-1,-1 1 1,0-1-1,0 1 1,0-1 0,-1 0-1,0 1 1,0-1 0,0 0-1,0 0 1,0 0-1,-4 7 1,-3 0-6726</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40.237"/>
    </inkml:context>
    <inkml:brush xml:id="br0">
      <inkml:brushProperty name="width" value="0.05" units="cm"/>
      <inkml:brushProperty name="height" value="0.05" units="cm"/>
    </inkml:brush>
  </inkml:definitions>
  <inkml:trace contextRef="#ctx0" brushRef="#br0">0 5 24575,'0'-3'0,"0"2"0,0 4 0,0 5 0,0 3 0,0 0-8191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51.779"/>
    </inkml:context>
    <inkml:brush xml:id="br0">
      <inkml:brushProperty name="width" value="0.05" units="cm"/>
      <inkml:brushProperty name="height" value="0.05" units="cm"/>
    </inkml:brush>
  </inkml:definitions>
  <inkml:trace contextRef="#ctx0" brushRef="#br0">0 1 24575,'2'0'0,"-1"1"0,1-1 0,0 1 0,-1-1 0,1 1 0,-1 0 0,1 0 0,-1 0 0,0 0 0,3 2 0,8 4 0,21 7 0,0-1 0,1-2 0,69 14 0,111 3 0,-175-24 0,431 35-1136,524-24-1,-873-19-4781</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40.564"/>
    </inkml:context>
    <inkml:brush xml:id="br0">
      <inkml:brushProperty name="width" value="0.05" units="cm"/>
      <inkml:brushProperty name="height" value="0.05" units="cm"/>
    </inkml:brush>
  </inkml:definitions>
  <inkml:trace contextRef="#ctx0" brushRef="#br0">1 72 24575,'9'131'0,"0"-2"0,-8-79 0,1-25 0,-2 0 0,0 0 0,-2 0 0,-1-1 0,-6 30 0,13-81 0,-1-1 0,-1-51 0,0 19 0,-2 55 0,10-148 0,-6 126 0,1-1 0,0 1 0,15-39 0,-18 62 0,-1-1 0,1 1 0,0 0 0,1 1 0,-1-1 0,1 0 0,-1 1 0,1-1 0,0 1 0,0 0 0,1 0 0,-1 0 0,6-3 0,-8 5 0,1 0 0,0 0 0,0 0 0,0 1 0,0-1 0,0 1 0,0-1 0,0 1 0,0 0 0,0 0 0,0 0 0,0 0 0,0 0 0,0 0 0,0 1 0,0-1 0,0 0 0,0 1 0,0 0 0,-1-1 0,1 1 0,0 0 0,0 0 0,0 0 0,-1 0 0,1 1 0,-1-1 0,1 0 0,-1 1 0,1-1 0,1 3 0,1 2-49,1 0 1,-1 0-1,-1 0 0,1 0 0,-1 1 1,0 0-1,-1-1 0,1 1 0,-1 0 1,-1 0-1,1 0 0,-1 0 0,-1 1 1,1-1-1,-1 0 0,0 0 0,-1 0 1,0 1-1,0-1 0,0 0 0,-1 0 1,0 0-1,0 0 0,-1-1 0,0 1 0,0-1 1,-6 9-1,-5 6-6777</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40.898"/>
    </inkml:context>
    <inkml:brush xml:id="br0">
      <inkml:brushProperty name="width" value="0.05" units="cm"/>
      <inkml:brushProperty name="height" value="0.05" units="cm"/>
    </inkml:brush>
  </inkml:definitions>
  <inkml:trace contextRef="#ctx0" brushRef="#br0">25 0 24575,'-7'178'0,"-1"-8"0,5-61 0,0-88-1365,0-4-5461</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41.217"/>
    </inkml:context>
    <inkml:brush xml:id="br0">
      <inkml:brushProperty name="width" value="0.05" units="cm"/>
      <inkml:brushProperty name="height" value="0.05" units="cm"/>
    </inkml:brush>
  </inkml:definitions>
  <inkml:trace contextRef="#ctx0" brushRef="#br0">0 74 24575,'0'-3'0,"0"-4"0,3-1 0,1-1 0,5 0 0,5 2 0,5 2 0,5-1 0,8 1 0,4-3 0,-5 1-8191</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50.351"/>
    </inkml:context>
    <inkml:brush xml:id="br0">
      <inkml:brushProperty name="width" value="0.05" units="cm"/>
      <inkml:brushProperty name="height" value="0.05" units="cm"/>
    </inkml:brush>
  </inkml:definitions>
  <inkml:trace contextRef="#ctx0" brushRef="#br0">153 500 24575,'5'-1'0,"-1"0"0,1-1 0,0 1 0,0-1 0,0 0 0,-1 0 0,1 0 0,3-4 0,2 1 0,36-18 0,46-25 0,-79 40 0,0-1 0,-1 0 0,0 0 0,17-19 0,-26 25 0,1-1 0,-1 0 0,0-1 0,-1 1 0,1 0 0,-1-1 0,1 0 0,-2 1 0,1-1 0,0 0 0,-1 0 0,0 0 0,0 0 0,0 0 0,-1 0 0,0 0 0,0-6 0,-1 7 0,1 0 0,-1 0 0,0 0 0,0 0 0,-1 0 0,1 0 0,-1 1 0,0-1 0,0 1 0,0-1 0,-1 1 0,1 0 0,-1-1 0,1 1 0,-1 1 0,0-1 0,-1 0 0,1 1 0,0-1 0,-1 1 0,1 0 0,-5-1 0,0-1 0,-1 1 0,0 1 0,0 0 0,0 0 0,0 1 0,-1 0 0,1 0 0,0 1 0,0 0 0,-1 1 0,1 0 0,0 0 0,0 1 0,0 0 0,0 1 0,-14 6 0,7-3 0,1 2 0,-1 0 0,1 0 0,1 2 0,-1-1 0,2 2 0,-1 0 0,-11 14 0,14-13 0,0 1 0,1 0 0,1 1 0,1 0 0,0 1 0,0-1 0,1 1 0,-6 22 0,12-31 0,-1 0 0,1 0 0,0 1 0,0-1 0,1 1 0,0-1 0,0 1 0,1-1 0,0 0 0,2 11 0,-2-12 0,1-1 0,0 0 0,0 0 0,0 0 0,1 0 0,-1 0 0,1 0 0,0-1 0,0 1 0,0-1 0,1 0 0,-1 1 0,1-2 0,0 1 0,0 0 0,5 2 0,-2-1 0,0-1 0,1 0 0,-1 0 0,1-1 0,0 0 0,-1 0 0,1-1 0,0 0 0,0 0 0,0-1 0,0 0 0,0-1 0,0 1 0,0-1 0,0-1 0,-1 0 0,1 0 0,0 0 0,-1-1 0,0 0 0,0 0 0,1-1 0,9-8 0,-2 2 0,-1-1 0,0-1 0,-1 0 0,0-1 0,-1 0 0,0-1 0,-2-1 0,1 1 0,11-25 0,9-29 0,-3-1 0,30-113 0,-53 163 0,-27 90 0,-24 85 0,40-130 0,2 0 0,0 1 0,1-1 0,2 34 0,1-56 0,0 0 0,1 0 0,-1 0 0,1-1 0,0 1 0,0 0 0,0 0 0,1-1 0,-1 1 0,1 0 0,0-1 0,0 0 0,0 1 0,0-1 0,1 0 0,-1 0 0,6 5 0,-3-5 0,0 0 0,0 0 0,0 0 0,0-1 0,0 0 0,1 0 0,-1 0 0,0 0 0,1-1 0,0 0 0,6 1 0,5-2 0,0 1 0,0-2 0,0 0 0,0-2 0,0 1 0,0-2 0,20-7 0,-16 4 0,-1-1 0,0-1 0,-1-1 0,1-1 0,26-19 0,-40 25 0,1 0 0,-1 0 0,-1-1 0,1 1 0,-1-1 0,0 0 0,0-1 0,0 1 0,-1-1 0,0 0 0,-1 0 0,1 0 0,-1 0 0,-1-1 0,1 0 0,-1 1 0,-1-1 0,2-11 0,-3 15 0,0 1 0,0-1 0,-1 1 0,1-1 0,-1 1 0,0-1 0,0 1 0,0 0 0,0-1 0,0 1 0,-1 0 0,0 0 0,1 0 0,-1 0 0,0 0 0,-1 0 0,1 1 0,0-1 0,-1 1 0,0-1 0,1 1 0,-1 0 0,0 0 0,0 0 0,0 0 0,-6-2 0,4 3 0,1-1 0,-1 1 0,0 0 0,1 0 0,-1 0 0,0 0 0,0 1 0,0 0 0,0 0 0,0 0 0,0 1 0,0 0 0,1 0 0,-1 0 0,0 0 0,1 1 0,-1 0 0,-7 3 0,-1 4 0,0-1 0,1 2 0,0-1 0,0 2 0,-18 21 0,24-25 0,1 0 0,-1 0 0,1 1 0,1-1 0,0 1 0,0 1 0,0-1 0,1 0 0,0 1 0,1 0 0,-2 12 0,3-18 0,1 0 0,0 0 0,0 0 0,1 0 0,-1 0 0,1 0 0,-1 0 0,1 0 0,0 0 0,0 0 0,0 0 0,0-1 0,1 1 0,-1 0 0,1-1 0,0 1 0,-1-1 0,1 1 0,0-1 0,0 0 0,1 0 0,-1 0 0,0 0 0,1 0 0,0 0 0,-1-1 0,1 0 0,0 1 0,-1-1 0,1 0 0,0 0 0,0 0 0,0-1 0,4 2 0,1-1 0,0 0 0,0 0 0,0 0 0,-1-1 0,1 0 0,0-1 0,0 0 0,0 0 0,0-1 0,-1 1 0,1-2 0,8-3 0,-7 1 0,0 0 0,-1-1 0,0-1 0,-1 1 0,1-1 0,-1 0 0,-1-1 0,1 0 0,-1 0 0,0 0 0,-1 0 0,0-1 0,-1 0 0,1 0 0,-2-1 0,1 1 0,-1-1 0,-1 0 0,0 0 0,1-12 0,-4 15 0,-3 12 0,-3 14 0,5-9 0,-3 5 0,2 0 0,0 1 0,1-1 0,-1 29 0,3-42 0,0 1 0,0 0 0,1 0 0,-1 0 0,0-1 0,1 1 0,0 0 0,0-1 0,0 1 0,0 0 0,0-1 0,0 1 0,1-1 0,-1 0 0,1 1 0,0-1 0,-1 0 0,1 0 0,0 0 0,0 0 0,0 0 0,1-1 0,-1 1 0,0-1 0,1 1 0,-1-1 0,1 0 0,-1 0 0,1 0 0,0 0 0,-1 0 0,1-1 0,0 1 0,3-1 0,2 0 0,0 0 0,0 0 0,-1-1 0,1-1 0,0 1 0,-1-1 0,0-1 0,1 1 0,-1-1 0,0 0 0,0-1 0,0 0 0,10-7 0,-1-1 0,-1 0 0,0-1 0,0-1 0,14-19 0,-11 11 0,-2-1 0,-1-1 0,-1 0 0,-1-1 0,-1-1 0,-1 0 0,-2 0 0,0-1 0,-2 0 0,-1-1 0,-1 0 0,1-33 0,-5 60 0,-1-1 0,0 1 0,0-1 0,1 1 0,-1-1 0,0 1 0,-1-1 0,1 1 0,0-1 0,0 1 0,-1-1 0,1 1 0,0 0 0,-1-1 0,0 1 0,1-1 0,-2-1 0,1 3 0,0 0 0,0 0 0,1 0 0,-1 0 0,0 0 0,1 0 0,-1 1 0,0-1 0,1 0 0,-1 0 0,1 1 0,-1-1 0,0 0 0,1 1 0,-1-1 0,1 1 0,-1-1 0,1 1 0,-1-1 0,1 1 0,0-1 0,-1 1 0,1-1 0,-1 1 0,1 0 0,-8 10 0,1 1 0,-7 16 0,-1 4-151,3 2-1,0-1 0,3 2 0,0-1 1,3 1-1,0 1 0,3-1 1,0 41-1,3-56-6674</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50.867"/>
    </inkml:context>
    <inkml:brush xml:id="br0">
      <inkml:brushProperty name="width" value="0.05" units="cm"/>
      <inkml:brushProperty name="height" value="0.05" units="cm"/>
    </inkml:brush>
  </inkml:definitions>
  <inkml:trace contextRef="#ctx0" brushRef="#br0">4 202 24575,'-3'-17'0,"2"1"0,2 15 0,0 0 0,0 0 0,0 0 0,-1 0 0,1 0 0,0 0 0,0 1 0,0-1 0,0 0 0,1 0 0,-1 1 0,0-1 0,0 1 0,0-1 0,0 1 0,2-1 0,24-6 0,0 1 0,1 1 0,-1 1 0,40 0 0,44-7 0,-106 10 0,9-1 0,-1-1 0,0 0 0,16-6 0,-26 7 0,0 1 0,0-1 0,-1 1 0,1-1 0,0 0 0,-1 0 0,1 0 0,3-3 0,-5 3 0,-1 1 0,1 0 0,0 0 0,0 0 0,-1-1 0,1 1 0,0 0 0,-1-1 0,1 1 0,-1 0 0,0-1 0,0 1 0,1-1 0,-1 1 0,0-1 0,0 1 0,0-1 0,0 1 0,-1-3 0,0 2 0,0 0 0,0 0 0,0 0 0,0 0 0,-1 0 0,1 0 0,-1 0 0,1 0 0,-1 0 0,1 0 0,-1 1 0,0-1 0,0 1 0,0 0 0,0-1 0,0 1 0,0 0 0,-1 0 0,-2-1 0,-5-2 0,0 1 0,-20-5 0,23 7 0,0 0 0,0 1 0,0-1 0,0 1 0,0 1 0,0-1 0,0 1 0,0 1 0,0-1 0,0 1 0,0 0 0,1 1 0,-1-1 0,1 1 0,0 1 0,0-1 0,0 1 0,0 0 0,-8 8 0,8-7 0,1 1 0,-1 0 0,1 0 0,1 0 0,-1 1 0,1 0 0,0 0 0,0 0 0,1 0 0,0 0 0,0 1 0,1-1 0,0 1 0,0 0 0,1 0 0,0 0 0,0 10 0,2-10 0,-1 0 0,2-1 0,-1 1 0,1 0 0,0 0 0,1-1 0,-1 1 0,2-1 0,-1 0 0,1 0 0,0 0 0,0 0 0,1-1 0,8 10 0,-9-12 0,0 0 0,0 0 0,0-1 0,0 0 0,0 1 0,0-1 0,1-1 0,0 1 0,-1-1 0,1 0 0,0 0 0,0 0 0,0-1 0,1 0 0,-1 0 0,0 0 0,0 0 0,1-1 0,-1 0 0,0 0 0,0 0 0,10-3 0,-10 2 0,-1-1 0,0 0 0,1-1 0,-1 1 0,0-1 0,-1 1 0,1-1 0,0 0 0,-1-1 0,1 1 0,-1-1 0,0 1 0,0-1 0,-1 0 0,1 0 0,-1 0 0,0 0 0,0-1 0,2-4 0,4-13 0,-1 0 0,7-36 0,-12 44 0,4-6 0,-3 15 0,-3 14 0,-11 67 308,-3 39-1981,13-88-5153</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51.436"/>
    </inkml:context>
    <inkml:brush xml:id="br0">
      <inkml:brushProperty name="width" value="0.05" units="cm"/>
      <inkml:brushProperty name="height" value="0.05" units="cm"/>
    </inkml:brush>
  </inkml:definitions>
  <inkml:trace contextRef="#ctx0" brushRef="#br0">1 79 24575,'0'-4'0,"0"0"0,1 0 0,-1 0 0,1 0 0,0 0 0,0 0 0,1 0 0,-1 0 0,1 0 0,0 0 0,0 1 0,0-1 0,0 1 0,1-1 0,-1 1 0,1 0 0,0 0 0,0 0 0,5-3 0,-7 5 0,-1 1 0,1 0 0,-1-1 0,1 1 0,-1 0 0,1 0 0,-1 0 0,1 0 0,0-1 0,-1 1 0,1 0 0,-1 0 0,1 0 0,-1 0 0,1 0 0,0 0 0,-1 1 0,1-1 0,-1 0 0,1 0 0,-1 0 0,1 0 0,0 1 0,-1-1 0,1 0 0,-1 1 0,1-1 0,7 17 0,-7-12 0,0 1 0,0 0 0,-1 0 0,0 9 0,-4 15-273,-1 0 0,-1 0 0,-1 0 0,-17 40 0,16-52-6553</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51.758"/>
    </inkml:context>
    <inkml:brush xml:id="br0">
      <inkml:brushProperty name="width" value="0.05" units="cm"/>
      <inkml:brushProperty name="height" value="0.05" units="cm"/>
    </inkml:brush>
  </inkml:definitions>
  <inkml:trace contextRef="#ctx0" brushRef="#br0">11 37 24575,'0'-3'0,"0"-4"0,0-3 0,-3-1 0,-1 5 0,0 7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52.078"/>
    </inkml:context>
    <inkml:brush xml:id="br0">
      <inkml:brushProperty name="width" value="0.05" units="cm"/>
      <inkml:brushProperty name="height" value="0.05" units="cm"/>
    </inkml:brush>
  </inkml:definitions>
  <inkml:trace contextRef="#ctx0" brushRef="#br0">20 1 24575,'2'3'0,"0"0"0,0-1 0,1 1 0,-1 0 0,1-1 0,0 0 0,-1 1 0,1-1 0,5 2 0,1 3 0,-6-4 0,0 1 0,0 0 0,0 0 0,0 0 0,0 1 0,-1-1 0,1 1 0,-1-1 0,-1 1 0,1 0 0,-1 0 0,1-1 0,-1 1 0,-1 0 0,1 0 0,-1 0 0,0 1 0,0 4 0,0 0 0,-1 1 0,-1-1 0,1 1 0,-2-1 0,1 0 0,-1 0 0,-8 16 0,6-16 0,0-1 0,-13 16 0,15-21 0,1-1 0,-1 0 0,0 0 0,0 0 0,0-1 0,-1 1 0,1-1 0,-1 1 0,1-1 0,-6 2 0,10-4 0,-1 0 0,0 0 0,0 0 0,0 0 0,0-1 0,0 1 0,0 0 0,0 0 0,0 0 0,0 0 0,0 0 0,0 0 0,0 0 0,0 0 0,0 0 0,0 0 0,0 0 0,0 0 0,0 0 0,0 0 0,0 0 0,0-1 0,0 1 0,0 0 0,0 0 0,0 0 0,0 0 0,0 0 0,0 0 0,0 0 0,0 0 0,0 0 0,0 0 0,0 0 0,0 0 0,0 0 0,0-1 0,0 1 0,0 0 0,0 0 0,0 0 0,0 0 0,0 0 0,0 0 0,0 0 0,0 0 0,0 0 0,0 0 0,-1 0 0,1 0 0,0 0 0,0 0 0,0 0 0,0 0 0,0 0 0,0 0 0,0 0 0,0 0 0,0 0 0,0 0 0,0 0 0,0 0 0,0 0 0,-1 0 0,8-10 0,10-10 0,11-5 0,50-36 0,-65 52 0,1 0 0,0 1 0,0 1 0,1 0 0,0 1 0,22-5 0,-36 10 0,1 1 0,-1-1 0,1 1 0,-1 0 0,0 0 0,1-1 0,-1 1 0,1 0 0,-1 0 0,0 0 0,1 1 0,-1-1 0,1 0 0,-1 0 0,0 1 0,1-1 0,-1 1 0,0-1 0,1 1 0,-1 0 0,0-1 0,0 1 0,1 0 0,-1 0 0,0 0 0,0 0 0,0 0 0,0 0 0,0 0 0,-1 0 0,1 1 0,0-1 0,0 0 0,-1 0 0,1 1 0,-1-1 0,1 0 0,-1 1 0,1 1 0,0 6 0,0 0 0,0 1 0,-1-1 0,0 0 0,-2 12 0,1 4 0,1-22-85,0 0 0,0 1-1,0-1 1,1 0 0,-1 0-1,1 1 1,0-1 0,0 0-1,0 0 1,0 0 0,1 0-1,-1 0 1,1-1 0,0 1-1,2 2 1,6 5-6741</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52.446"/>
    </inkml:context>
    <inkml:brush xml:id="br0">
      <inkml:brushProperty name="width" value="0.05" units="cm"/>
      <inkml:brushProperty name="height" value="0.05" units="cm"/>
    </inkml:brush>
  </inkml:definitions>
  <inkml:trace contextRef="#ctx0" brushRef="#br0">29 133 24575,'25'-39'0,"-21"34"0,0 1 0,-1-1 0,1-1 0,-1 1 0,0-1 0,-1 1 0,1-1 0,-1 0 0,0 0 0,2-12 0,-4 18 0,0-1 0,0 0 0,0 0 0,0 1 0,0-1 0,0 0 0,0 0 0,0 1 0,0-1 0,0 0 0,0 1 0,-1-1 0,1 0 0,0 0 0,0 1 0,-1-1 0,1 0 0,0 1 0,-1-1 0,1 0 0,-1 1 0,1-1 0,-1 1 0,1-1 0,-1 1 0,0-1 0,1 1 0,-1-1 0,1 1 0,-1 0 0,0-1 0,1 1 0,-1 0 0,0 0 0,0-1 0,1 1 0,-1 0 0,0 0 0,0 0 0,1 0 0,-1 0 0,0 0 0,0 0 0,1 0 0,-1 0 0,0 0 0,1 0 0,-1 1 0,0-1 0,0 0 0,1 0 0,-1 1 0,0-1 0,0 1 0,-4 1 0,-1 1 0,1-1 0,0 1 0,0 0 0,-8 6 0,11-8 0,0 1 0,1 0 0,-1 0 0,0 0 0,1 0 0,-1 0 0,1 0 0,0 1 0,-1-1 0,1 0 0,0 1 0,1-1 0,-1 0 0,0 1 0,1-1 0,-1 1 0,1 0 0,0-1 0,-1 1 0,1-1 0,1 1 0,-1-1 0,0 1 0,1 0 0,-1-1 0,1 1 0,0-1 0,0 0 0,0 1 0,0-1 0,0 0 0,0 1 0,3 1 0,5 10 0,0 0 0,2-1 0,-1-1 0,16 13 0,-10-8 0,-12-13 49,0 1 0,0-1 0,-1 0-1,0 1 1,0 0 0,3 7 0,-5-12-86,-1 1 1,0 0 0,1 0-1,-1 0 1,0 0 0,0 0-1,0-1 1,0 1 0,0 0-1,0 0 1,0 0 0,0 0 0,0 0-1,0 0 1,0 0 0,0 0-1,-1-1 1,1 1 0,0 0-1,-1 0 1,1 0 0,0 0-1,-1-1 1,1 1 0,-1 0-1,0-1 1,1 1 0,-1 0 0,1-1-1,-1 1 1,0 0 0,0-1-1,1 1 1,-1-1 0,0 0-1,0 1 1,0-1 0,1 1-1,-1-1 1,0 0 0,0 0-1,0 0 1,0 1 0,0-1 0,0 0-1,-1 0 1,-11 1-6790</inkml:trace>
  <inkml:trace contextRef="#ctx0" brushRef="#br0" timeOffset="1">284 133 24575,'6'0'0,"5"0"0,6 0 0,3 0 0,1 0 0,-5 0 0,-7 0-8191</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54.725"/>
    </inkml:context>
    <inkml:brush xml:id="br0">
      <inkml:brushProperty name="width" value="0.05" units="cm"/>
      <inkml:brushProperty name="height" value="0.05" units="cm"/>
    </inkml:brush>
  </inkml:definitions>
  <inkml:trace contextRef="#ctx0" brushRef="#br0">290 251 24575,'1'-21'0,"-1"-7"0,-4 30 0,-3 19 0,-233 726 0,235-734 0,2-3 0,-1 1 0,0 0 0,-8 13 0,12-24 0,0 0 0,0 1 0,0-1 0,0 0 0,0 0 0,0 0 0,0 1 0,-1-1 0,1 0 0,0 0 0,0 0 0,0 1 0,0-1 0,0 0 0,0 0 0,-1 0 0,1 0 0,0 1 0,0-1 0,0 0 0,0 0 0,-1 0 0,1 0 0,0 0 0,0 0 0,0 0 0,-1 0 0,1 1 0,0-1 0,0 0 0,0 0 0,-1 0 0,1 0 0,0 0 0,0 0 0,0 0 0,-1 0 0,1 0 0,0 0 0,0-1 0,-1 1 0,1 0 0,0 0 0,0 0 0,-4-12 0,4-18 0,7-21 0,2 0 0,3 1 0,34-95 0,82-135 0,-86 202 0,2 3 0,91-115 0,-135 189 0,9-10 0,1 0 0,-1 0 0,2 1 0,18-14 0,-27 22 0,0 1 0,0-1 0,1 1 0,-1-1 0,1 1 0,-1 0 0,1 0 0,-1 0 0,1 0 0,0 1 0,-1-1 0,1 1 0,0-1 0,0 1 0,0 0 0,-1 0 0,1 0 0,0 1 0,0-1 0,-1 1 0,1-1 0,0 1 0,-1 0 0,1 0 0,-1 0 0,1 0 0,-1 1 0,1-1 0,-1 1 0,0-1 0,3 3 0,2 3 0,0 1 0,-1-1 0,-1 1 0,1 0 0,-1 1 0,0-1 0,-1 1 0,6 16 0,20 82 0,-25-90 0,58 342 314,-27 6-902,-22-211-503,-10-108-5735</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52.432"/>
    </inkml:context>
    <inkml:brush xml:id="br0">
      <inkml:brushProperty name="width" value="0.05" units="cm"/>
      <inkml:brushProperty name="height" value="0.05" units="cm"/>
    </inkml:brush>
  </inkml:definitions>
  <inkml:trace contextRef="#ctx0" brushRef="#br0">7 17 24575,'-1'0'0,"1"0"0,0 0 0,0 0 0,-1 0 0,1 0 0,0 0 0,0 0 0,-1 0 0,1 0 0,0 0 0,0 0 0,0 0 0,-1 0 0,1 0 0,0 0 0,0-1 0,-1 1 0,1 0 0,0 0 0,0 0 0,0 0 0,0 0 0,-1-1 0,1 1 0,0 0 0,0 0 0,0 0 0,0-1 0,0 1 0,-1 0 0,1 0 0,0 0 0,0-1 0,0 1 0,0-1 0,0 1 0,1 0 0,-1-1 0,0 1 0,0 0 0,0-1 0,0 1 0,1 0 0,-1 0 0,0-1 0,0 1 0,1 0 0,-1 0 0,0-1 0,0 1 0,1 0 0,-1 0 0,0 0 0,1 0 0,-1 0 0,0-1 0,1 1 0,-1 0 0,0 0 0,1 0 0,-1 0 0,18-3 0,-1 1 0,1 1 0,-1 0 0,1 1 0,25 4 0,-5-1 0,431 26-466,920 44-1993,-739-59 2056,-4-24-1,-601 9 597,-14 0 381,1 0 1,-1-2 0,52-12-1,-82 15-559,-1 0-1,1 0 1,-1 0-1,0 0 0,1 0 1,-1 0-1,1 0 1,-1 0-1,1-1 1,-1 1-1,0 0 0,1 0 1,-1 0-1,0-1 1,1 1-1,-1 0 0,0 0 1,1-1-1,-1 1 1,0 0-1,1-1 1,-1 1-1,0 0 0,0-1 1,1 1-1,-1 0 1,0-1-1,0 1 1,0 0-1,1-1 0,-12-6 385,-22 0-4,24 6-395,-1 0 0,0 1 0,0 1 0,0-1 0,0 2 0,0-1 0,0 1 0,1 1 0,-12 3 0,18-4 0,-1-1 0,0 1 0,1 0 0,-1 0 0,1 0 0,0 1 0,0-1 0,0 1 0,0-1 0,0 1 0,0 0 0,1 0 0,-1 1 0,1-1 0,0 0 0,0 1 0,0-1 0,1 1 0,-1 0 0,1-1 0,0 1 0,0 0 0,0 0 0,0 0 0,0 6 0,2 5 0,-1-1 0,2 0 0,0 0 0,0 0 0,8 23 0,31 69 0,-19-53 0,19 54 0,30 123 0,-61-187 0,-2 1 0,-1 0 0,-3 0 0,-1 0 0,-2 1 0,-6 43 0,4-78 0,0 0 0,-1-1 0,0 0 0,0 1 0,-1-1 0,-1 0 0,1 0 0,-8 11 0,9-16 0,-1 0 0,0-1 0,1 0 0,-1 0 0,-1 0 0,1 0 0,0 0 0,-1 0 0,0-1 0,1 0 0,-1 0 0,0 0 0,0 0 0,0 0 0,0-1 0,-1 0 0,1 0 0,0 0 0,0 0 0,-8-1 0,-50 1 0,-121-15 0,104 5 0,-362-27-2196,284 24-3799</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55.586"/>
    </inkml:context>
    <inkml:brush xml:id="br0">
      <inkml:brushProperty name="width" value="0.05" units="cm"/>
      <inkml:brushProperty name="height" value="0.05" units="cm"/>
    </inkml:brush>
  </inkml:definitions>
  <inkml:trace contextRef="#ctx0" brushRef="#br0">25 552 24575,'-6'-25'0,"1"8"0,1 1 0,1-1 0,0 1 0,0-24 0,3 35 0,0 1 0,1-1 0,-1 1 0,1-1 0,0 1 0,0 0 0,0-1 0,1 1 0,0 0 0,0 0 0,0 0 0,0 0 0,0 0 0,1 1 0,0-1 0,0 1 0,0 0 0,0-1 0,0 1 0,0 1 0,7-5 0,-1 2 0,0 0 0,1 1 0,-1 0 0,1 0 0,0 1 0,0 0 0,19-2 0,77-1 0,-92 5 0,154 3 0,71-4 0,-235 2 0,14-1 0,-1-1 0,31-8 0,-45 9 0,0 0 0,0 1 0,0-1 0,0 0 0,-1 0 0,1-1 0,0 1 0,-1-1 0,1 1 0,-1-1 0,1 0 0,-1 0 0,0 0 0,0 0 0,0 0 0,0 0 0,0-1 0,0 1 0,-1-1 0,1 1 0,-1-1 0,1 0 0,-1 1 0,1-5 0,-2 6 0,0 0 0,0 0 0,0 0 0,0 0 0,0 1 0,0-1 0,0 0 0,0 0 0,0 0 0,0 0 0,-1 0 0,1 0 0,0 0 0,-1 1 0,1-1 0,-1 0 0,1 0 0,-1 1 0,1-1 0,-2-1 0,2 2 0,0 0 0,-1 0 0,1-1 0,-1 1 0,1 0 0,-1 0 0,1 0 0,-1 0 0,1 0 0,-1 0 0,1 0 0,0 0 0,-1 0 0,1 0 0,-1 0 0,1 0 0,-1 1 0,1-1 0,-1 0 0,1 0 0,0 0 0,-1 1 0,1-1 0,-1 0 0,1 0 0,0 1 0,-1-1 0,1 0 0,0 1 0,-1-1 0,1 0 0,0 1 0,-1-1 0,1 0 0,0 1 0,0-1 0,0 1 0,-1-1 0,1 1 0,0 0 0,-5 11 0,1 0 0,1 0 0,-1 0 0,2 0 0,0 1 0,0-1 0,1 15 0,-1-2 0,-2 67 0,4 1 0,16 123 0,-9-137 0,-5-58 0,-1-12 0,0 0 0,0 1 0,-1-1 0,0 1 0,-2 11 0,-1-15 0,0-8 0,-1-12 0,-1-47 0,4-107 0,2 132 0,27-464 0,-26 484 0,-1 2 0,0 0 0,1 1 0,1-1 0,6-18 0,-8 29 0,0 1 0,0-1 0,0 1 0,1-1 0,-1 1 0,0 0 0,1-1 0,0 1 0,0 0 0,-1 0 0,1 0 0,0 0 0,1 0 0,-1 1 0,0-1 0,0 1 0,1-1 0,-1 1 0,1 0 0,-1 0 0,1 0 0,0 0 0,-1 0 0,1 1 0,0-1 0,0 1 0,4 0 0,1 0 0,0 1 0,0 0 0,0 1 0,-1 0 0,1 0 0,0 0 0,-1 1 0,0 1 0,11 5 0,7 6 0,27 23 0,-35-26 0,1 1 0,-1 1 0,0 1 0,-1 0 0,20 25 0,-32-34 0,0-1 0,0 1 0,0 0 0,-1 0 0,0 0 0,0 0 0,0 1 0,-1-1 0,0 1 0,0 0 0,-1-1 0,0 1 0,0 0 0,0 0 0,-1 0 0,0 0 0,-1 0 0,-1 10 0,0-11 0,0 0 0,-1 0 0,0 0 0,0 0 0,0-1 0,-1 1 0,0-1 0,0 0 0,0 0 0,0 0 0,-1 0 0,0-1 0,0 0 0,0 0 0,-12 6 0,-8 4 0,-1 0 0,-34 11 0,44-19 0,-112 38 0,122-41 0,7-2 0,16-1 0,25-4 0,-41 4 0,32-5 0,1 2 0,41 1 0,-66 2 0,1 1 0,-1 0 0,0 1 0,1 0 0,-1 0 0,0 1 0,-1 0 0,1 0 0,0 1 0,-1 0 0,0 1 0,0 0 0,9 6 0,-15-9 0,0 0 0,0 1 0,0-1 0,0 0 0,0 1 0,0-1 0,-1 1 0,1 0 0,-1 0 0,0-1 0,0 1 0,0 0 0,0 0 0,0 0 0,-1 0 0,1 0 0,-1 0 0,0 0 0,0 0 0,0 1 0,0-1 0,0 0 0,-1 0 0,1 0 0,-1 0 0,0 0 0,0 0 0,0-1 0,-1 1 0,1 0 0,-2 3 0,-3 3 0,0 0 0,0 0 0,0 0 0,-1-1 0,-1 1 0,0-2 0,-14 12 0,1-3 0,-2-1 0,0-2 0,-1 0 0,0-1 0,-1-2 0,0 0 0,0-2 0,-1-1 0,0-1 0,-31 4 0,26-10-1365,7-2-5461</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56.080"/>
    </inkml:context>
    <inkml:brush xml:id="br0">
      <inkml:brushProperty name="width" value="0.05" units="cm"/>
      <inkml:brushProperty name="height" value="0.05" units="cm"/>
    </inkml:brush>
  </inkml:definitions>
  <inkml:trace contextRef="#ctx0" brushRef="#br0">0 310 24575,'7'-1'0,"-7"1"0,1 0 0,-1 0 0,0 0 0,0 0 0,1 0 0,-1 0 0,0 0 0,1 0 0,-1 0 0,0 0 0,0 0 0,1 0 0,-1 0 0,0 0 0,1 0 0,-1 0 0,0 0 0,0 0 0,1 0 0,-1 0 0,0 0 0,1 0 0,-1 1 0,0-1 0,0 0 0,0 0 0,1 0 0,-1 1 0,0-1 0,0 0 0,0 0 0,1 0 0,-1 1 0,0-1 0,0 0 0,0 1 0,0-1 0,0 0 0,1 0 0,-1 1 0,0-1 0,0 0 0,0 0 0,0 1 0,0-1 0,0 0 0,0 1 0,0-1 0,0 0 0,0 1 0,0-1 0,0 0 0,-1 0 0,1 1 0,7 75 0,-6-48 0,7 35 0,5-5 0,2-1 0,33 79 0,-44-127 0,15 33 0,-18-40 0,0 1 0,0-1 0,1 0 0,0 1 0,-1-1 0,1 0 0,0 0 0,0 0 0,0 0 0,0-1 0,0 1 0,4 2 0,-5-4 0,-1 0 0,1 0 0,-1 0 0,1 0 0,-1 0 0,0 0 0,1 0 0,-1 0 0,1 0 0,-1 0 0,1 0 0,-1-1 0,0 1 0,1 0 0,-1 0 0,1 0 0,-1-1 0,0 1 0,1 0 0,-1-1 0,0 1 0,1 0 0,-1-1 0,0 1 0,0 0 0,1-1 0,-1 1 0,0 0 0,0-1 0,0 1 0,1-1 0,-1 1 0,0 0 0,0-1 0,0 1 0,0-1 0,0 1 0,0-1 0,0 1 0,0-1 0,2-20 0,-9-85 0,0 28 0,4 25 0,3 1 0,3 0 0,1 0 0,3 0 0,2 0 0,3 1 0,21-62 0,-29 103 0,1-1 0,0 1 0,0 0 0,1 1 0,0-1 0,1 1 0,0 0 0,12-11 0,-16 17 0,0 1 0,-1 0 0,1 0 0,0 0 0,0 0 0,0 0 0,0 0 0,0 1 0,1 0 0,-1-1 0,0 1 0,1 1 0,-1-1 0,1 0 0,-1 1 0,0 0 0,1-1 0,-1 1 0,1 1 0,-1-1 0,1 0 0,-1 1 0,1 0 0,-1 0 0,1 0 0,-1 0 0,0 1 0,0-1 0,0 1 0,0-1 0,4 4 0,1 1 0,-1 1 0,1 0 0,-1 1 0,0-1 0,-1 1 0,0 1 0,0-1 0,0 1 0,-2 0 0,1 0 0,4 13 0,3 12 0,14 66 0,-11-25-195,-4 2 0,-4-1 0,-2 1 0,-4 0 0,-3 0 0,-18 106 0,14-144-6631</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56.417"/>
    </inkml:context>
    <inkml:brush xml:id="br0">
      <inkml:brushProperty name="width" value="0.05" units="cm"/>
      <inkml:brushProperty name="height" value="0.05" units="cm"/>
    </inkml:brush>
  </inkml:definitions>
  <inkml:trace contextRef="#ctx0" brushRef="#br0">1 98 24575,'3'-6'0,"6"-5"0,8-3 0,10 1 0,12-1 0,10 2 0,9 1 0,6 2 0,-7 2-8191</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56.764"/>
    </inkml:context>
    <inkml:brush xml:id="br0">
      <inkml:brushProperty name="width" value="0.05" units="cm"/>
      <inkml:brushProperty name="height" value="0.05" units="cm"/>
    </inkml:brush>
  </inkml:definitions>
  <inkml:trace contextRef="#ctx0" brushRef="#br0">84 203 24575,'0'-1'0,"0"1"0,0-1 0,0 0 0,0 1 0,-1-1 0,1 0 0,0 1 0,0-1 0,0 1 0,-1-1 0,1 0 0,0 1 0,-1-1 0,1 1 0,0-1 0,-1 1 0,1-1 0,-1 1 0,1-1 0,-1 1 0,1 0 0,-1-1 0,1 1 0,-1 0 0,1-1 0,-1 1 0,0 0 0,1-1 0,-1 1 0,1 0 0,-1 0 0,0 0 0,1 0 0,-1 0 0,0 0 0,1 0 0,-1 0 0,-1 0 0,1 0 0,-1 0 0,0 0 0,1 1 0,-1-1 0,0 0 0,1 1 0,-1-1 0,1 1 0,-1 0 0,1-1 0,-1 1 0,1 0 0,0 0 0,-2 1 0,0 2 0,0-1 0,0 1 0,1 0 0,0 1 0,0-1 0,0 0 0,0 0 0,1 1 0,-2 6 0,-6 45 0,8-46 0,-5 51 0,3-1 0,8 96 0,28 120 0,-7-80 0,-22-151 0,-1-40 0,0-11 0,2-12 0,88-575 0,-40 238 0,-49 328 0,-3 13 0,1 1 0,1-1 0,0 0 0,1 1 0,6-15 0,-10 28 0,1-1 0,-1 0 0,0 0 0,1 0 0,-1 0 0,1 1 0,-1-1 0,1 0 0,-1 0 0,1 1 0,0-1 0,-1 0 0,1 1 0,0-1 0,-1 1 0,1-1 0,0 1 0,0-1 0,0 1 0,0-1 0,-1 1 0,1 0 0,0 0 0,0-1 0,1 1 0,-1 0 0,1 1 0,-1-1 0,0 0 0,1 1 0,-1-1 0,0 1 0,0-1 0,1 1 0,-1 0 0,0 0 0,0-1 0,0 1 0,0 0 0,0 0 0,1 1 0,5 6 0,-1 0 0,0 1 0,7 14 0,-10-19 0,11 20 0,-1 0 0,-2 1 0,0 0 0,-1 0 0,7 35 0,-15-53 0,0 1 0,-1-1 0,0 1 0,-1-1 0,0 1 0,0 0 0,0-1 0,-1 1 0,0-1 0,-1 1 0,1-1 0,-1 0 0,-1 1 0,0-1 0,0 0 0,0-1 0,-1 1 0,0 0 0,0-1 0,0 0 0,-1 0 0,0 0 0,-11 9 0,4-6 57,0-1 0,0 0 0,-1 0 0,0-1 0,-24 8 0,-71 17-1764,29-14-5119</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57.174"/>
    </inkml:context>
    <inkml:brush xml:id="br0">
      <inkml:brushProperty name="width" value="0.05" units="cm"/>
      <inkml:brushProperty name="height" value="0.05" units="cm"/>
    </inkml:brush>
  </inkml:definitions>
  <inkml:trace contextRef="#ctx0" brushRef="#br0">35 35 24575,'-6'0'0,"-4"0"0,-1-2 0,4-2 0,9-3 0,14 1 0,15 0 0,16 1 0,19 3 0,15 0 0,10 1 0,9 4 0,-14 1-8191</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57.504"/>
    </inkml:context>
    <inkml:brush xml:id="br0">
      <inkml:brushProperty name="width" value="0.05" units="cm"/>
      <inkml:brushProperty name="height" value="0.05" units="cm"/>
    </inkml:brush>
  </inkml:definitions>
  <inkml:trace contextRef="#ctx0" brushRef="#br0">0 27 24575,'3'0'0,"4"0"0,9 0 0,8 0 0,11 0 0,12-3 0,9 0 0,7-1 0,4-2 0,2 0 0,-11 1-8191</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57.819"/>
    </inkml:context>
    <inkml:brush xml:id="br0">
      <inkml:brushProperty name="width" value="0.05" units="cm"/>
      <inkml:brushProperty name="height" value="0.05" units="cm"/>
    </inkml:brush>
  </inkml:definitions>
  <inkml:trace contextRef="#ctx0" brushRef="#br0">154 63 24575,'3'-3'0,"3"-1"0,8-2 0,6-1 0,5-2 0,9 1 0,3 1 0,4 0 0,4 0 0,-6 2-8191</inkml:trace>
  <inkml:trace contextRef="#ctx0" brushRef="#br0" timeOffset="1">0 336 24575,'0'3'0,"3"1"0,4-1 0,9 0 0,8-1 0,8-1 0,11 0 0,9-1 0,5 0 0,4 0 0,1 3 0,-11 1-8191</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58.166"/>
    </inkml:context>
    <inkml:brush xml:id="br0">
      <inkml:brushProperty name="width" value="0.05" units="cm"/>
      <inkml:brushProperty name="height" value="0.05" units="cm"/>
    </inkml:brush>
  </inkml:definitions>
  <inkml:trace contextRef="#ctx0" brushRef="#br0">0 157 24575,'0'-3'0,"0"-4"0,0-4 0,3-2 0,7-3 0,7 0 0,10-2 0,8 0 0,11 3 0,11 2 0,11 2 0,8 3 0,6 3 0,4 3 0,-14 1-8191</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29:58.473"/>
    </inkml:context>
    <inkml:brush xml:id="br0">
      <inkml:brushProperty name="width" value="0.05" units="cm"/>
      <inkml:brushProperty name="height" value="0.05" units="cm"/>
    </inkml:brush>
  </inkml:definitions>
  <inkml:trace contextRef="#ctx0" brushRef="#br0">0 1 24575,'0'3'0,"6"0"0,8 1 0,9-1 0,14 2 0,11 0 0,13 0 0,9-2 0,11-1 0,6 2 0,3 0 0,-14 0-8191</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30:06.013"/>
    </inkml:context>
    <inkml:brush xml:id="br0">
      <inkml:brushProperty name="width" value="0.05" units="cm"/>
      <inkml:brushProperty name="height" value="0.05" units="cm"/>
    </inkml:brush>
  </inkml:definitions>
  <inkml:trace contextRef="#ctx0" brushRef="#br0">171 1 24575,'-22'34'0,"-74"121"0,88-137 0,-1 0 0,2 0 0,0 1 0,1 0 0,1 0 0,1 0 0,-1 22 0,4-30 0,1 0 0,0 0 0,1 0 0,1 0 0,0 0 0,0 0 0,1 0 0,0-1 0,1 0 0,5 12 0,7 6 0,0 0 0,23 28 0,-16-24 0,-18-26 0,-1 1 0,0 0 0,0 0 0,0 0 0,-1 1 0,0-1 0,-1 1 0,3 15 0,-4-19 0,-1-1 0,0 0 0,0 0 0,0 1 0,0-1 0,-1 0 0,1 0 0,-1 1 0,0-1 0,0 0 0,0 0 0,0 0 0,0 0 0,-1 0 0,0 0 0,1 0 0,-1-1 0,0 1 0,0-1 0,-1 1 0,1-1 0,0 0 0,-1 0 0,-3 3 0,-2 0 0,0-1 0,0 0 0,-1 0 0,0-1 0,1 0 0,-1 0 0,-17 2 0,25-5 0,1 0 0,0 0 0,0 0 0,-1 0 0,1 0 0,0 0 0,-1 0 0,1 0 0,0 0 0,0 0 0,-1 0 0,1 0 0,0 0 0,-1 0 0,1 0 0,0 0 0,0 0 0,-1 0 0,1 0 0,0 1 0,0-1 0,-1 0 0,1 0 0,0 0 0,0 0 0,-1 1 0,1-1 0,0 0 0,0 0 0,0 1 0,0-1 0,-1 0 0,1 0 0,0 1 0,0-1 0,0 0 0,0 0 0,0 1 0,0-1 0,0 0 0,0 1 0,13 7 0,30 5 0,-39-12 0,19 5 0,-1 2 0,-1 0 0,1 1 0,-1 1 0,-1 0 0,0 2 0,28 21 0,-36-23 0,0 1 0,-1 0 0,0 1 0,-1 0 0,0 1 0,-1 0 0,-1 0 0,0 1 0,0 0 0,-2 0 0,11 30 0,-11-19 0,-1 1 0,-1-1 0,-1 1 0,-1-1 0,-1 1 0,-2 0 0,0 0 0,-2-1 0,0 1 0,-2-1 0,-9 27 0,1-12 0,-1-1 0,-2-1 0,-2 0 0,-1-1 0,-3-1 0,-28 37 0,32-50 0,-17 24 0,32-43 0,1 0 0,0 0 0,-1 0 0,2 0 0,-1 1 0,0-1 0,1 1 0,0-1 0,-1 7 0,2-10 0,0 1 0,1 0 0,-1-1 0,0 1 0,1 0 0,-1-1 0,1 1 0,0-1 0,-1 1 0,1-1 0,0 0 0,0 1 0,0-1 0,0 0 0,0 1 0,0-1 0,0 0 0,0 0 0,1 0 0,-1 0 0,0 0 0,1 0 0,-1 0 0,1-1 0,-1 1 0,1 0 0,2 0 0,6 2 0,0 0 0,1 0 0,11 1 0,-13-3 0,243 20 0,-169-17 0,-44-2 84,166 2-1533,-170-7-5377</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53.604"/>
    </inkml:context>
    <inkml:brush xml:id="br0">
      <inkml:brushProperty name="width" value="0.05" units="cm"/>
      <inkml:brushProperty name="height" value="0.05" units="cm"/>
    </inkml:brush>
  </inkml:definitions>
  <inkml:trace contextRef="#ctx0" brushRef="#br0">63 90 24575,'0'1'0,"-1"-1"0,1 0 0,-1 0 0,1 0 0,0 0 0,-1 1 0,1-1 0,0 0 0,-1 0 0,1 1 0,0-1 0,-1 0 0,1 1 0,0-1 0,-1 0 0,1 1 0,0-1 0,0 1 0,-1-1 0,1 0 0,0 1 0,0-1 0,0 1 0,0-1 0,0 1 0,0-1 0,0 1 0,0-1 0,0 0 0,0 1 0,0-1 0,0 1 0,0 0 0,2 21 0,-2-15 0,45 273 0,-44-264 0,-7-20 0,-9-26 0,-4-17 0,2 0 0,3-1 0,-17-94 0,30 138 0,1-1 0,0 1 0,-1 0 0,2 0 0,-1-1 0,0 1 0,1 0 0,0-1 0,0 1 0,0 0 0,0 0 0,1 0 0,-1 0 0,1 0 0,0 0 0,0 0 0,1 1 0,3-5 0,-3 5 0,0 1 0,0-1 0,1 0 0,-1 1 0,1 0 0,0 0 0,-1 0 0,1 0 0,0 1 0,0 0 0,0 0 0,0 0 0,1 0 0,-1 0 0,0 1 0,0 0 0,0 0 0,7 0 0,-1 1 0,0 1 0,0 0 0,0 0 0,0 1 0,0 1 0,-1-1 0,16 9 0,-21-9 0,1 0 0,-1 0 0,1 0 0,-1 1 0,0-1 0,0 1 0,4 6 0,-6-8 0,-1 0 0,1 0 0,-1 1 0,0-1 0,0 0 0,0 1 0,0-1 0,0 1 0,0 0 0,-1-1 0,1 1 0,-1-1 0,0 1 0,0 0 0,0 3 0,-1-2 0,0-1 0,0 1 0,0-1 0,-1 0 0,1 1 0,-1-1 0,0 0 0,0 0 0,0 0 0,0 0 0,0-1 0,-1 1 0,1 0 0,-1-1 0,0 0 0,0 1 0,-3 1 0,2-2 0,1 1 0,-1 0 0,1 0 0,0 0 0,0 0 0,0 1 0,0-1 0,0 1 0,-3 7 0,5-9 0,1 0 0,-1 0 0,1 0 0,0 0 0,0 0 0,0 0 0,0 0 0,0 0 0,0 0 0,1 0 0,-1 0 0,1 0 0,-1 0 0,1 0 0,0 0 0,-1 0 0,1 0 0,0-1 0,0 1 0,1 0 0,-1-1 0,0 1 0,2 1 0,5 6 0,0-1 0,19 14 0,-15-13 0,1 2 0,33 30 0,-42-37 0,0 0 0,0 1 0,-1-1 0,1 1 0,-1 0 0,-1 0 0,1 0 0,2 8 0,-4-12 0,-1 1 0,1-1 0,-1 1 0,0-1 0,1 1 0,-1 0 0,0-1 0,0 1 0,0-1 0,0 1 0,-1-1 0,1 1 0,0 0 0,-1-1 0,1 1 0,-1-1 0,1 1 0,-1-1 0,0 1 0,0-1 0,1 0 0,-3 3 0,0-2 0,1 1 0,-1-1 0,0 0 0,0 0 0,0 0 0,0 0 0,0-1 0,0 1 0,0-1 0,-4 1 0,-6 2 0,0-2 0,0 1 0,0-2 0,-21 1 0,15-3-341,0 0 0,1-1-1,-27-6 1,18 0-6485</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30:06.764"/>
    </inkml:context>
    <inkml:brush xml:id="br0">
      <inkml:brushProperty name="width" value="0.05" units="cm"/>
      <inkml:brushProperty name="height" value="0.05" units="cm"/>
    </inkml:brush>
  </inkml:definitions>
  <inkml:trace contextRef="#ctx0" brushRef="#br0">2123 16 24575,'0'-1'0,"-1"1"0,1-1 0,0 1 0,0-1 0,0 1 0,0-1 0,-1 1 0,1-1 0,0 1 0,0-1 0,-1 1 0,1 0 0,0-1 0,-1 1 0,1-1 0,-1 1 0,1 0 0,0 0 0,-1-1 0,1 1 0,-1 0 0,1 0 0,-1-1 0,1 1 0,-1 0 0,1 0 0,-1 0 0,-17-4 0,15 4 0,-16-1 0,1 1 0,0 0 0,-1 2 0,1 0 0,0 1 0,0 1 0,-22 7 0,-120 51 0,65-18-126,3 5 0,-113 78 0,-153 147-252,254-185 222,4 4-1,5 5 1,-83 110 0,115-125 30,5 3 1,3 2 0,4 3 0,-62 152 0,70-123 125,5 1 0,5 2 0,6 2 0,5 0 0,5 1 0,6 1 0,6 0 0,21 246 0,-5-294-50,2-1 0,4-1 1,4-1-1,3 0 0,3-2 1,40 78-1,-33-88 42,2-3-1,4 0 1,1-3-1,3-1 1,3-2 0,102 92-1,-69-82 9,2-3 0,4-4 0,1-3 0,152 68 0,-86-58 0,4-7 0,177 41 0,32-12-5,146 39 126,-496-122 121,-12-4-135,1 1 1,0 0-1,-1 1 0,1-1 0,-1 1 0,0 0 1,0 0-1,1 0 0,-1 0 0,0 1 0,-1-1 1,6 6-1,-8-7-94,-1 0 1,1-1-1,-1 1 0,0 0 1,0 0-1,1-1 0,-1 1 1,0 0-1,0 0 0,0 0 1,0 0-1,0-1 0,0 1 1,0 0-1,0 0 0,0 0 1,-1 0-1,1-1 0,0 1 1,0 0-1,-1 0 0,1-1 1,0 1-1,-1 0 0,1 0 1,-1-1-1,1 1 0,-1-1 1,1 1-1,-1 0 0,0-1 1,1 1-1,-2 0 0,-24 18 189,21-16-195,3-1-69,-1-1 0,0 1 0,0-1 0,0 0 0,0 1 0,0-1 0,0 0 0,0-1 0,0 1 0,-1-1 0,1 1 0,0-1-1,0 0 1,-1 0 0,1 0 0,0-1 0,0 1 0,0-1 0,-1 0 0,1 0 0,-5-2 0,-11-6-6764</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30:07.119"/>
    </inkml:context>
    <inkml:brush xml:id="br0">
      <inkml:brushProperty name="width" value="0.05" units="cm"/>
      <inkml:brushProperty name="height" value="0.05" units="cm"/>
    </inkml:brush>
  </inkml:definitions>
  <inkml:trace contextRef="#ctx0" brushRef="#br0">388 0 24575,'0'3'0,"1"0"0,-1 0 0,1 1 0,0-1 0,0 0 0,0 0 0,0-1 0,1 1 0,-1 0 0,1 0 0,0 0 0,0-1 0,0 1 0,0-1 0,2 3 0,42 33 0,-32-27 0,36 27 0,-26-21 0,0 1 0,-2 1 0,39 42 0,-59-59 0,0 1 0,-1-1 0,1 1 0,0-1 0,-1 1 0,1 0 0,-1 0 0,0-1 0,0 1 0,0 0 0,-1 0 0,1 0 0,0 0 0,-1 0 0,0 0 0,0 0 0,0 0 0,0 0 0,0 0 0,-2 4 0,1-3 0,-1 0 0,0 0 0,0 0 0,0 0 0,0-1 0,-1 1 0,1-1 0,-1 0 0,0 1 0,0-1 0,0-1 0,0 1 0,-1 0 0,-4 2 0,-16 8 0,-1-1 0,0 0 0,-1-2 0,0-2 0,-35 8 0,21-5 0,-287 63-1365,256-62-5461</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6:30:07.741"/>
    </inkml:context>
    <inkml:brush xml:id="br0">
      <inkml:brushProperty name="width" value="0.05" units="cm"/>
      <inkml:brushProperty name="height" value="0.05" units="cm"/>
    </inkml:brush>
  </inkml:definitions>
  <inkml:trace contextRef="#ctx0" brushRef="#br0">813 101 24575,'-11'-5'0,"-1"1"0,1-1 0,-1 2 0,-1 0 0,1 0 0,-17-1 0,-75 1 0,100 3 0,-40 1 0,1 2 0,-1 2 0,2 2 0,-51 14 0,62-12 0,1 1 0,1 2 0,0 0 0,1 2 0,0 2 0,-39 27 0,57-35 0,0 0 0,0 1 0,1 1 0,0-1 0,1 1 0,0 1 0,-8 13 0,13-20 0,1-1 0,0 1 0,0 0 0,1 0 0,-1 1 0,1-1 0,0 0 0,0 0 0,0 1 0,1-1 0,0 0 0,-1 1 0,2-1 0,-1 0 0,0 1 0,1-1 0,0 1 0,0-1 0,0 0 0,0 0 0,1 0 0,0 0 0,-1 0 0,2 0 0,1 4 0,2-2 0,-1 0 0,1 0 0,0-1 0,0 1 0,0-1 0,1-1 0,0 1 0,-1-1 0,2-1 0,-1 1 0,0-1 0,1 0 0,12 3 0,9 0 0,1 0 0,39 2 0,-14-5 0,0-1 0,109-12 0,-131 6 0,-1-2 0,0-1 0,-1-2 0,1-1 0,-2-1 0,42-22 0,-61 27 0,0-1 0,0 0 0,0-1 0,-1 0 0,0-1 0,-1 0 0,10-12 0,-16 17 0,1 0 0,-1 0 0,-1-1 0,1 0 0,-1 1 0,1-1 0,-1 0 0,-1 0 0,1 0 0,-1 0 0,0-1 0,0 1 0,0 0 0,-1 0 0,0-1 0,0 1 0,0 0 0,0-1 0,-1 1 0,-1-6 0,-2 2 0,1 1 0,-1-1 0,-1 1 0,0 0 0,0 0 0,0 1 0,-1-1 0,0 1 0,0 1 0,-1-1 0,0 1 0,0 0 0,-1 0 0,1 1 0,-17-8 0,-5-2 0,-1 1 0,-1 2 0,-40-11 0,-55-9-1365,4 8-5461</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24:14.260"/>
    </inkml:context>
    <inkml:brush xml:id="br0">
      <inkml:brushProperty name="width" value="0.05" units="cm"/>
      <inkml:brushProperty name="height" value="0.05" units="cm"/>
    </inkml:brush>
  </inkml:definitions>
  <inkml:trace contextRef="#ctx0" brushRef="#br0">2438 0 24575,'0'5'0,"-1"0"0,0 0 0,0 0 0,0-1 0,0 1 0,-1 0 0,0-1 0,0 1 0,0-1 0,-1 0 0,0 0 0,1 0 0,-1 0 0,-1 0 0,-3 4 0,-8 6 0,-1 0 0,-20 13 0,32-23 0,-219 166 0,154-111 0,-70 76 0,-292 391 0,404-488 0,1 2 0,2 0 0,1 1 0,-20 55 0,5-10 0,-80 133 0,66-129 0,18-30 0,-76 143 0,-206 415 0,315-616 0,-200 357 0,138-208 0,-10 19 0,66-158 0,-85 175 0,80-158 0,2 0 0,1 0 0,2 1 0,-8 56 0,10-31 0,-26 186 0,11-150 0,2-12 0,-9 85 0,23-116 0,-9 74 0,10-102 0,-1 1 0,-1-1 0,-13 33 0,8-34-1365,0-6-5461</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24:14.971"/>
    </inkml:context>
    <inkml:brush xml:id="br0">
      <inkml:brushProperty name="width" value="0.05" units="cm"/>
      <inkml:brushProperty name="height" value="0.05" units="cm"/>
    </inkml:brush>
  </inkml:definitions>
  <inkml:trace contextRef="#ctx0" brushRef="#br0">1 10 24575,'0'3'0,"0"-1"0,1 0 0,-1 1 0,1-1 0,0 1 0,0-1 0,0 0 0,0 1 0,0-1 0,1 0 0,-1 0 0,0 0 0,1 0 0,0 0 0,3 3 0,33 25 0,-23-19 0,-5-3 0,0-1 0,0-1 0,1 0 0,0 0 0,1-1 0,-1 0 0,1-1 0,0-1 0,20 4 0,-24-5 0,0-2 0,1 1 0,-1-1 0,0 0 0,0-1 0,0 0 0,0 0 0,0-1 0,0 0 0,0 0 0,0-1 0,-1 0 0,1 0 0,-1-1 0,11-7 0,-3-1 170,28-27 0,-30 26-739,0 0 1,25-17 0,-23 21-6258</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24:16.867"/>
    </inkml:context>
    <inkml:brush xml:id="br0">
      <inkml:brushProperty name="width" value="0.05" units="cm"/>
      <inkml:brushProperty name="height" value="0.05" units="cm"/>
    </inkml:brush>
  </inkml:definitions>
  <inkml:trace contextRef="#ctx0" brushRef="#br0">7084 0 24575,'-9'1'0,"0"0"0,0 0 0,0 1 0,1 0 0,-1 0 0,0 1 0,1 0 0,-9 5 0,-64 39 0,73-41 0,-40 22 0,-90 39 0,-58 9 0,61-26 0,20-4 0,-361 131 0,181-88-287,-597 97-1,576-143 179,-141 19 101,4 22 10,-142 75-2,464-124 39,-1-6-1,-220 20 0,-7 2 352,31-3-205,268-39-185,-106 30 0,12-2 0,14-10 0,-147 27 0,108-33 0,-10 1 0,52 14 0,95-23 0,-71 13 0,98-26 342,14 0-381,1 0 0,0 0 0,-1-1 0,1 1 1,0 0-1,0 0 0,-1 0 0,1 0 1,0 0-1,-1 0 0,1-1 0,0 1 0,0 0 1,-1 0-1,1 0 0,0-1 0,0 1 0,0 0 1,-1 0-1,1 0 0,0-1 0,0 1 1,0 0-1,0-1 0,-1 1 0,1 0 0,0 0 1,0-1-1,0 1 0,0 0 0,0-1 0,0 1 1,0 0-1,0-1 0,0 1 0,0 0 0,0-1 1,0 1-1,0 0 0,0 0 0,0-1 1,0 1-1,1-1 0,3-7-6787</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24:17.517"/>
    </inkml:context>
    <inkml:brush xml:id="br0">
      <inkml:brushProperty name="width" value="0.05" units="cm"/>
      <inkml:brushProperty name="height" value="0.05" units="cm"/>
    </inkml:brush>
  </inkml:definitions>
  <inkml:trace contextRef="#ctx0" brushRef="#br0">124 0 24575,'-4'2'0,"-1"-1"0,1 0 0,0 1 0,0 0 0,0 0 0,0 0 0,0 1 0,0-1 0,1 1 0,-1 0 0,1 0 0,0 0 0,0 1 0,-3 3 0,-4 7 0,1 0 0,1 0 0,0 0 0,1 1 0,0 0 0,-6 25 0,12-39 0,1 0 0,0 0 0,-1 1 0,1-1 0,0 0 0,0 0 0,0 1 0,0-1 0,0 0 0,0 0 0,0 1 0,0-1 0,1 0 0,-1 0 0,0 1 0,1-1 0,-1 0 0,1 0 0,-1 0 0,1 0 0,0 0 0,-1 0 0,1 0 0,0 0 0,0 0 0,0 0 0,0 0 0,0 0 0,0 0 0,0-1 0,0 1 0,0 0 0,0-1 0,0 1 0,0-1 0,0 1 0,1-1 0,-1 0 0,0 1 0,2-1 0,6 2 0,1-1 0,-1 0 0,1 0 0,12-1 0,-13 0 0,52-1 172,-33-1-479,0 2-1,0 1 1,1 1-1,40 9 1,-49-5-6519</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24:18.897"/>
    </inkml:context>
    <inkml:brush xml:id="br0">
      <inkml:brushProperty name="width" value="0.05" units="cm"/>
      <inkml:brushProperty name="height" value="0.05" units="cm"/>
    </inkml:brush>
  </inkml:definitions>
  <inkml:trace contextRef="#ctx0" brushRef="#br0">12380 831 24575,'-12'1'0,"1"0"0,0 1 0,-20 5 0,-12 3 0,-416 30-436,0-32-431,371-8 704,-663 10-61,-2 26-1592,527-19 1569,-997 54 145,284-65 102,0-60 0,-714-177-3399,1223 165 3206,-729-132 574,298 46-381,771 138 0,-310-45 1892,-86-14 3039,159 25-4678,246 36-263,-166-28 10,-62-8 0,221 38 0,-138 4 0,215 6 67,-24 0 185,33-1-336,1 1 0,-1 0 0,1-1-1,-1 1 1,1-1 0,-1 1 0,1-1-1,0 0 1,-1 1 0,1-1 0,0 0 0,0 0-1,-1 0 1,1 0 0,0 0 0,0 0 0,0-1-1,0 1 1,-1-3 0,-2-6-6742</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24:19.593"/>
    </inkml:context>
    <inkml:brush xml:id="br0">
      <inkml:brushProperty name="width" value="0.05" units="cm"/>
      <inkml:brushProperty name="height" value="0.05" units="cm"/>
    </inkml:brush>
  </inkml:definitions>
  <inkml:trace contextRef="#ctx0" brushRef="#br0">115 1 24575,'-4'1'0,"-1"0"0,1 1 0,-1-1 0,1 1 0,0 1 0,0-1 0,-1 1 0,2-1 0,-1 1 0,-7 6 0,-5 4 0,12-10 0,-1 0 0,1 0 0,-1 0 0,1 1 0,0 0 0,0 0 0,1 0 0,-6 7 0,8-9 0,1 0 0,-1-1 0,1 1 0,-1 0 0,1-1 0,-1 1 0,1 0 0,0 0 0,0-1 0,0 1 0,0 0 0,0 0 0,1-1 0,-1 1 0,0 0 0,1 0 0,-1-1 0,1 1 0,0 0 0,-1-1 0,1 1 0,0-1 0,0 1 0,0-1 0,0 1 0,0-1 0,1 0 0,-1 0 0,0 1 0,0-1 0,2 1 0,23 19 0,37 26 0,18 14 0,-61-43-273,-1 0 0,-1 2 0,0 0 0,25 39 0,-35-45-6553</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37.699"/>
    </inkml:context>
    <inkml:brush xml:id="br0">
      <inkml:brushProperty name="width" value="0.05" units="cm"/>
      <inkml:brushProperty name="height" value="0.05" units="cm"/>
    </inkml:brush>
  </inkml:definitions>
  <inkml:trace contextRef="#ctx0" brushRef="#br0">1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5:58.353"/>
    </inkml:context>
    <inkml:brush xml:id="br0">
      <inkml:brushProperty name="width" value="0.05" units="cm"/>
      <inkml:brushProperty name="height" value="0.05" units="cm"/>
    </inkml:brush>
  </inkml:definitions>
  <inkml:trace contextRef="#ctx0" brushRef="#br0">359 243 24575,'-15'-47'0,"-1"0"0,-34-64 0,49 108 0,-1 0 0,1 0 0,-1 1 0,0-1 0,0 0 0,0 1 0,-1 0 0,1-1 0,-1 1 0,1 0 0,-1 0 0,-5-3 0,6 5 0,0-1 0,1 1 0,-1-1 0,0 1 0,0 0 0,0 0 0,0 0 0,0 0 0,1 0 0,-1 0 0,0 0 0,0 1 0,0-1 0,0 1 0,1-1 0,-1 1 0,0 0 0,1 0 0,-1 0 0,0 0 0,1 0 0,-1 0 0,1 0 0,-2 2 0,-7 5 0,1 2 0,0-1 0,0 1 0,1 1 0,-10 17 0,-30 63 0,31-51-273,1 0 0,2 1 0,1 1 0,-7 48 0,12-37-6553</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54.073"/>
    </inkml:context>
    <inkml:brush xml:id="br0">
      <inkml:brushProperty name="width" value="0.05" units="cm"/>
      <inkml:brushProperty name="height" value="0.05" units="cm"/>
    </inkml:brush>
  </inkml:definitions>
  <inkml:trace contextRef="#ctx0" brushRef="#br0">0 101 24575,'1'0'0,"0"1"0,0-1 0,0 0 0,0 1 0,0-1 0,-1 1 0,1-1 0,0 1 0,0-1 0,-1 1 0,1 0 0,0-1 0,-1 1 0,1 0 0,0 0 0,-1-1 0,1 1 0,-1 0 0,1 0 0,-1 0 0,0 0 0,1 1 0,8 24 0,-8-20 0,12 42 0,-3 0 0,-1 1 0,2 81 0,-12-116 0,1-14 0,0 0 0,0 1 0,0-1 0,0 0 0,0 0 0,0 0 0,0 0 0,-1 0 0,1 0 0,0 0 0,0 0 0,0 0 0,0 0 0,0 0 0,0 0 0,0 0 0,0 0 0,-1 0 0,1 0 0,0 0 0,0 0 0,0 0 0,0 0 0,0 0 0,0 0 0,0 0 0,0 0 0,-1 0 0,1 0 0,0 0 0,0 0 0,0 0 0,0 0 0,0 0 0,0 0 0,0 0 0,0-1 0,0 1 0,0 0 0,0 0 0,-1 0 0,1 0 0,0 0 0,0 0 0,0 0 0,0 0 0,0 0 0,0 0 0,0-1 0,0 1 0,0 0 0,0 0 0,0 0 0,-8-26 0,4-10 0,1 0 0,2 0 0,1 0 0,2-1 0,9-48 0,-8 73 0,0 1 0,1-1 0,0 1 0,1 0 0,0 1 0,7-12 0,-9 18 0,0 0 0,0 0 0,0 0 0,0 0 0,1 0 0,0 0 0,0 1 0,0 0 0,0 0 0,0 0 0,1 0 0,-1 1 0,1 0 0,0-1 0,-1 2 0,7-3 0,-9 4 0,0 0 0,-1-1 0,1 1 0,0 0 0,0 0 0,0 0 0,-1 0 0,1 1 0,0-1 0,0 0 0,-1 1 0,1-1 0,0 1 0,-1 0 0,1-1 0,0 1 0,-1 0 0,1 0 0,-1 0 0,1 0 0,-1 0 0,0 1 0,1-1 0,-1 0 0,0 1 0,0-1 0,0 1 0,0-1 0,0 1 0,0-1 0,0 1 0,-1-1 0,1 1 0,-1 0 0,1 0 0,-1-1 0,1 1 0,-1 0 0,0 0 0,0 1 0,1 1 0,-1 0 0,0 0 0,0 0 0,0 0 0,0 0 0,-1 0 0,1 0 0,-1-1 0,0 1 0,0 0 0,-1 0 0,1-1 0,-1 1 0,1-1 0,-1 1 0,0-1 0,-5 6 0,-4 0-195,0 0 0,-1 0 0,0-2 0,-1 1 0,1-2 0,-23 9 0,15-8-6631</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1.697"/>
    </inkml:context>
    <inkml:brush xml:id="br0">
      <inkml:brushProperty name="width" value="0.05" units="cm"/>
      <inkml:brushProperty name="height" value="0.05" units="cm"/>
    </inkml:brush>
  </inkml:definitions>
  <inkml:trace contextRef="#ctx0" brushRef="#br0">313 310 24575,'-10'-1'0,"0"0"0,0-1 0,-11-2 0,-21-4 0,40 8 0,-6-1 0,0 0 0,0 1 0,-1 0 0,1 0 0,-11 3 0,16-2 0,0 0 0,0 0 0,1 0 0,-1 0 0,0 1 0,1 0 0,-1-1 0,1 1 0,0 0 0,-1 0 0,1 0 0,0 0 0,0 0 0,0 1 0,1-1 0,-1 1 0,0-1 0,-1 4 0,-4 10 0,0 0 0,1 1 0,-7 32 0,-5 56 0,12-64 0,-49 367 0,68-462 0,-3 17 0,126-567 0,-127 555 0,15-60 0,-19 93 0,0 0 0,1 0 0,0 0 0,12-18 0,-17 32 0,0 0 0,0-1 0,1 1 0,-1 0 0,1 0 0,0 0 0,-1 0 0,1 1 0,0-1 0,0 0 0,0 1 0,0-1 0,1 1 0,-1 0 0,0 0 0,1 0 0,-1 0 0,0 0 0,1 0 0,3 0 0,-4 1 0,1 0 0,0 1 0,0-1 0,-1 1 0,1 0 0,-1-1 0,1 1 0,0 0 0,-1 1 0,0-1 0,1 0 0,-1 1 0,0-1 0,0 1 0,1 0 0,-1 0 0,0-1 0,3 6 0,4 5 0,0 0 0,0 1 0,-2 0 0,1 0 0,9 25 0,20 77 0,-13-11 0,-4 1 0,11 200 0,-29-265-455,-1 0 0,-8 73 0,0-72-6371</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2.050"/>
    </inkml:context>
    <inkml:brush xml:id="br0">
      <inkml:brushProperty name="width" value="0.05" units="cm"/>
      <inkml:brushProperty name="height" value="0.05" units="cm"/>
    </inkml:brush>
  </inkml:definitions>
  <inkml:trace contextRef="#ctx0" brushRef="#br0">14 11 24575,'-3'-3'0,"-3"-1"0,1 0 0,5 4 0,6 2 0,6 3 0,9 1 0,5 0 0,5-2 0,5-1 0,3-1 0,-6-1-8191</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2.373"/>
    </inkml:context>
    <inkml:brush xml:id="br0">
      <inkml:brushProperty name="width" value="0.05" units="cm"/>
      <inkml:brushProperty name="height" value="0.05" units="cm"/>
    </inkml:brush>
  </inkml:definitions>
  <inkml:trace contextRef="#ctx0" brushRef="#br0">361 189 24575,'0'-14'0,"-1"-1"0,0 1 0,-1 0 0,-1 0 0,-6-21 0,7 30 0,1 0 0,-1 0 0,-1 0 0,1 0 0,0 1 0,-1-1 0,0 1 0,0 0 0,-1-1 0,1 2 0,-1-1 0,0 0 0,0 1 0,0-1 0,0 1 0,-1 0 0,1 1 0,-7-4 0,7 5 0,1 1 0,-1-1 0,0 0 0,0 1 0,0 0 0,0 0 0,0 0 0,0 0 0,0 1 0,0 0 0,0-1 0,0 2 0,1-1 0,-1 0 0,0 1 0,1-1 0,-1 1 0,1 0 0,-1 0 0,1 1 0,0-1 0,-5 6 0,-1-1 0,1 2 0,0-1 0,1 1 0,0 0 0,0 1 0,-9 17 0,11-17 0,1 0 0,-1 0 0,2 0 0,-1 0 0,2 1 0,-1 0 0,1 0 0,0 13 0,2-18 0,0 1 0,1-1 0,0 1 0,0-1 0,0 0 0,1 1 0,0-1 0,0 0 0,1 0 0,0 0 0,0-1 0,0 1 0,0-1 0,1 1 0,6 5 0,4 4 0,1-2 0,1 1 0,0-2 0,35 21 0,-30-21 0,0 2 0,31 27 0,-49-38 0,0 0 0,0 0 0,-1 0 0,1 0 0,-1 0 0,0 0 0,0 1 0,0-1 0,-1 1 0,1-1 0,1 6 0,-3-7 0,0-1 0,0 1 0,0-1 0,0 1 0,0-1 0,0 1 0,0-1 0,0 1 0,-1-1 0,1 1 0,0-1 0,-1 1 0,0-1 0,1 0 0,-1 1 0,0-1 0,0 0 0,1 1 0,-1-1 0,0 0 0,0 0 0,0 0 0,0 0 0,-1 0 0,1 0 0,0 0 0,0 0 0,-1-1 0,1 1 0,0 0 0,-1-1 0,-2 1 0,-5 3 0,0-2 0,0 1 0,0-1 0,-1-1 0,1 0 0,-1 0 0,-14-1 0,0-2 0,-44-8 0,48 5-273,0 0 0,1-2 0,-1 0 0,-30-16 0,18 4-6553</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2.704"/>
    </inkml:context>
    <inkml:brush xml:id="br0">
      <inkml:brushProperty name="width" value="0.05" units="cm"/>
      <inkml:brushProperty name="height" value="0.05" units="cm"/>
    </inkml:brush>
  </inkml:definitions>
  <inkml:trace contextRef="#ctx0" brushRef="#br0">287 123 24575,'2'-3'0,"-1"1"0,1 0 0,0-1 0,-1 1 0,0-1 0,1 1 0,-1-1 0,0 0 0,0 1 0,-1-1 0,1 0 0,0 0 0,-1 0 0,0 0 0,0 1 0,0-1 0,0 0 0,0 0 0,0 0 0,-1 0 0,1 0 0,-1 1 0,-1-4 0,1 3 0,0 0 0,0 0 0,-1 0 0,1 0 0,-1 0 0,0 1 0,0-1 0,0 0 0,0 1 0,0 0 0,0-1 0,-1 1 0,1 0 0,-1 0 0,0 0 0,0 0 0,1 1 0,-1-1 0,-5-1 0,0 1 0,1 1 0,0 0 0,-1 0 0,1 1 0,-1 0 0,1 0 0,-1 1 0,1 0 0,-1 0 0,1 0 0,0 1 0,-1 0 0,1 1 0,0 0 0,0 0 0,1 0 0,-1 1 0,1 0 0,-7 6 0,8-7 0,1 0 0,0 1 0,0 0 0,0 0 0,0 0 0,1 0 0,0 1 0,0-1 0,0 1 0,0 0 0,1 0 0,0 0 0,0 0 0,0 0 0,1 1 0,-1-1 0,1 1 0,1-1 0,-1 1 0,1-1 0,0 1 0,0-1 0,0 1 0,1-1 0,0 0 0,2 10 0,1-4 0,1 1 0,0-1 0,1 0 0,0 0 0,1 0 0,0-1 0,1 0 0,0 0 0,17 16 0,6 0 0,58 39 0,-55-43 0,-29-18 0,0 0 0,0 0 0,0 0 0,-1 0 0,0 1 0,6 6 0,-9-10 0,-1 0 0,1 0 0,0 0 0,-1 0 0,1 1 0,-1-1 0,1 0 0,-1 0 0,1 0 0,-1 1 0,0-1 0,0 0 0,1 0 0,-1 1 0,0-1 0,0 0 0,0 1 0,-1-1 0,1 0 0,0 0 0,0 1 0,-1-1 0,1 0 0,-1 0 0,1 0 0,-1 0 0,1 1 0,-1-1 0,0 0 0,1 0 0,-1 0 0,0 0 0,0 0 0,0 0 0,0-1 0,0 1 0,-2 1 0,-4 3 0,0-1 0,-1 0 0,1-1 0,-1 0 0,0 0 0,0 0 0,0-1 0,-1-1 0,-14 2 0,7-1 0,0-2 0,0 0 0,1-1 0,-23-4 0,27 3-170,0-1-1,0 0 0,1 0 1,-1-1-1,1-1 0,0 0 1,-18-11-1,5-2-6655</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3.078"/>
    </inkml:context>
    <inkml:brush xml:id="br0">
      <inkml:brushProperty name="width" value="0.05" units="cm"/>
      <inkml:brushProperty name="height" value="0.05" units="cm"/>
    </inkml:brush>
  </inkml:definitions>
  <inkml:trace contextRef="#ctx0" brushRef="#br0">170 67 24575,'2'0'0,"0"-1"0,0 1 0,0-1 0,0 1 0,0-1 0,0 0 0,0 0 0,0 0 0,-1 0 0,1 0 0,0 0 0,-1-1 0,1 1 0,-1-1 0,1 1 0,-1-1 0,0 1 0,1-1 0,-1 0 0,0 1 0,0-1 0,0 0 0,0-2 0,0 3 0,-1 0 0,1 0 0,-1 0 0,0 0 0,1 0 0,-1 0 0,0 0 0,0 0 0,0 0 0,0 0 0,0 0 0,0 0 0,0 0 0,0 0 0,0 0 0,0 0 0,0 0 0,-1 0 0,1 0 0,0 0 0,-1 0 0,1 0 0,-1 1 0,1-1 0,-1 0 0,0 0 0,1 0 0,-1 0 0,0 1 0,1-1 0,-1 0 0,0 1 0,0-1 0,0 1 0,1-1 0,-1 1 0,0-1 0,0 1 0,0-1 0,0 1 0,0 0 0,0-1 0,0 1 0,0 0 0,0 0 0,0 0 0,-2 0 0,-2 0 0,-1 0 0,1 0 0,-1 1 0,1 0 0,-1 0 0,1 1 0,-1-1 0,1 1 0,0 0 0,0 0 0,0 1 0,0 0 0,0 0 0,1 0 0,-1 0 0,1 1 0,0-1 0,0 1 0,-4 5 0,-2 2 0,2 0 0,-1 0 0,1 1 0,1 0 0,0 1 0,-8 18 0,11-21 0,1 0 0,0 0 0,1 1 0,0-1 0,0 0 0,1 1 0,0 0 0,1-1 0,0 1 0,1-1 0,3 19 0,-3-24 0,1 0 0,0 1 0,0-1 0,0 0 0,0 0 0,1-1 0,0 1 0,0 0 0,0-1 0,0 0 0,1 0 0,-1 0 0,1 0 0,0 0 0,1-1 0,-1 0 0,0 1 0,1-2 0,0 1 0,0-1 0,0 1 0,0-1 0,0-1 0,6 3 0,-4-3 0,1 1 0,-1-1 0,1 0 0,0-1 0,-1 0 0,1 0 0,-1 0 0,1-1 0,-1 0 0,1-1 0,-1 0 0,1 0 0,-1 0 0,0-1 0,0 0 0,0 0 0,-1-1 0,1 0 0,-1 0 0,0-1 0,0 0 0,0 0 0,-1 0 0,1 0 0,-1-1 0,-1 0 0,1 0 0,-1-1 0,0 1 0,0-1 0,-1 0 0,0 0 0,0 0 0,-1 0 0,0 0 0,0-1 0,0 1 0,-1-1 0,0 1 0,-1-1 0,0 1 0,0-1 0,-2-14 0,0 13-45,0 1-1,-1 0 1,0-1-1,0 1 1,-1 0-1,0 1 1,0-1-1,-1 1 1,0 0-1,0 0 1,0 0-1,-1 1 1,0 0-1,-1 0 1,1 0-1,-1 1 1,0 0-1,-1 0 1,1 1-1,-1 0 1,0 0-1,0 1 1,0 0-1,0 0 0,0 1 1,-1 0-1,1 0 1,-1 1-1,-14 0 1,5 1-6781</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3.402"/>
    </inkml:context>
    <inkml:brush xml:id="br0">
      <inkml:brushProperty name="width" value="0.05" units="cm"/>
      <inkml:brushProperty name="height" value="0.05" units="cm"/>
    </inkml:brush>
  </inkml:definitions>
  <inkml:trace contextRef="#ctx0" brushRef="#br0">392 63 24575,'0'-1'0,"-1"0"0,1 0 0,0 0 0,0 0 0,-1-1 0,1 1 0,-1 0 0,1 0 0,-1 0 0,0 0 0,1 0 0,-1 0 0,0 0 0,0 0 0,0 1 0,1-1 0,-1 0 0,0 0 0,0 1 0,-2-2 0,-22-11 0,21 12 0,-8-4 0,0 0 0,0 1 0,0 0 0,-1 1 0,1 1 0,-1 0 0,0 1 0,0 0 0,1 0 0,-21 3 0,24 0 0,0 0 0,1 0 0,-1 0 0,0 1 0,1 1 0,0-1 0,0 1 0,0 1 0,0-1 0,1 1 0,0 1 0,0-1 0,0 1 0,0 1 0,-9 12 0,9-10 0,0 1 0,1 0 0,0 0 0,1 0 0,1 1 0,-1 0 0,2 0 0,-1 0 0,2 0 0,-1 1 0,1-1 0,1 1 0,0-1 0,2 18 0,-1-23 0,0 1 0,1-1 0,0 0 0,1 0 0,-1 0 0,1 1 0,1-2 0,-1 1 0,1 0 0,0 0 0,0-1 0,0 1 0,1-1 0,0 0 0,0 0 0,0-1 0,1 1 0,-1-1 0,1 0 0,0 0 0,1 0 0,-1-1 0,0 0 0,1 0 0,0 0 0,0-1 0,10 3 0,-4-2-136,1 0-1,-1-2 1,1 0-1,0 0 1,0-1-1,-1 0 1,1-1-1,0-1 0,12-3 1,20-7-6690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3.741"/>
    </inkml:context>
    <inkml:brush xml:id="br0">
      <inkml:brushProperty name="width" value="0.05" units="cm"/>
      <inkml:brushProperty name="height" value="0.05" units="cm"/>
    </inkml:brush>
  </inkml:definitions>
  <inkml:trace contextRef="#ctx0" brushRef="#br0">34 410 24575,'-4'-38'0,"4"36"0,-1 0 0,1-1 0,-1 1 0,0 0 0,0 0 0,0 0 0,0-1 0,0 1 0,0 0 0,0 1 0,-1-1 0,1 0 0,-3-2 0,4 4 0,0 0 0,-1-1 0,1 1 0,0 0 0,0 0 0,-1 0 0,1 0 0,0 0 0,0 0 0,0 0 0,-1 0 0,1 0 0,0-1 0,0 1 0,-1 0 0,1 0 0,0 0 0,0 0 0,-1 1 0,1-1 0,0 0 0,0 0 0,-1 0 0,1 0 0,0 0 0,0 0 0,-1 0 0,1 0 0,0 0 0,0 1 0,0-1 0,-1 0 0,1 0 0,0 0 0,0 0 0,0 1 0,0-1 0,-1 0 0,1 0 0,0 0 0,0 1 0,0-1 0,0 0 0,0 0 0,0 1 0,0-1 0,0 0 0,-1 0 0,1 1 0,-3 13 0,3-13 0,0 16 0,0 1 0,1-1 0,0 0 0,1 1 0,2-1 0,-1 0 0,2 0 0,0 0 0,1-1 0,1 0 0,11 20 0,-17-34-114,1 1 1,0-1-1,-1 0 0,1 1 0,0-1 1,0 0-1,0 0 0,0 0 0,1 0 1,-1-1-1,5 3 0,3-1-6712</inkml:trace>
  <inkml:trace contextRef="#ctx0" brushRef="#br0" timeOffset="1">153 69 24575,'0'-6'0,"0"-8"0,0-4 0,-3 1 0,-1 6 0,-2 8 0,-1 8 0,1 8 0,2 2-8191</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4.365"/>
    </inkml:context>
    <inkml:brush xml:id="br0">
      <inkml:brushProperty name="width" value="0.05" units="cm"/>
      <inkml:brushProperty name="height" value="0.05" units="cm"/>
    </inkml:brush>
  </inkml:definitions>
  <inkml:trace contextRef="#ctx0" brushRef="#br0">209 592 24575,'1'0'0,"1"0"0,-1 0 0,0 0 0,1 0 0,-1-1 0,0 1 0,0 0 0,1-1 0,-1 1 0,0-1 0,0 1 0,0-1 0,1 0 0,-1 1 0,0-1 0,0 0 0,0 0 0,0 0 0,0 0 0,-1 0 0,1 0 0,1-2 0,0 1 0,-1-1 0,0 0 0,0 0 0,0 1 0,-1-1 0,1 0 0,0 0 0,-1 0 0,0 0 0,0-3 0,0 1 0,0 1 0,0 0 0,-1 0 0,0 0 0,1 0 0,-1 0 0,-1 0 0,1 0 0,-1 0 0,1 0 0,-1 0 0,0 0 0,-1 1 0,1-1 0,-4-3 0,3 5 0,-1-1 0,1 0 0,-1 1 0,0 0 0,0 0 0,0 0 0,0 0 0,0 1 0,-1 0 0,1 0 0,0 0 0,-1 0 0,1 0 0,-1 1 0,1 0 0,0 0 0,-1 0 0,1 1 0,-1-1 0,1 1 0,-1 0 0,-4 2 0,4-1 0,-1 1 0,0 0 0,1 0 0,-1 0 0,1 0 0,0 1 0,0 0 0,0 0 0,1 0 0,-1 1 0,1 0 0,0 0 0,0 0 0,1 0 0,-4 6 0,0 3 0,1 1 0,1 0 0,0 0 0,0 0 0,2 1 0,0-1 0,0 1 0,2 0 0,0 0 0,1 0 0,0 0 0,4 21 0,-3-33 0,0 0 0,0 0 0,0 0 0,1 0 0,-1-1 0,1 1 0,0 0 0,0-1 0,1 0 0,-1 1 0,0-1 0,1 0 0,0 0 0,3 3 0,-4-5 0,-1 0 0,1 0 0,0 0 0,-1-1 0,1 1 0,0 0 0,-1-1 0,1 1 0,0-1 0,0 1 0,-1-1 0,1 0 0,0 0 0,0 0 0,0 0 0,-1 0 0,1 0 0,0-1 0,0 1 0,0 0 0,-1-1 0,1 1 0,0-1 0,-1 0 0,1 0 0,0 0 0,-1 0 0,1 0 0,-1 0 0,0 0 0,1 0 0,-1 0 0,2-3 0,6-6 0,0 0 0,-1-1 0,0 0 0,-1-1 0,0 0 0,-1 0 0,0 0 0,-1-1 0,4-14 0,-2 3 0,-1 0 0,-1-1 0,-2 1 0,1-27 0,-4 46 0,-2 6 0,-2 13 0,-4 21 0,6-21 0,1 0 0,1 0 0,0 0 0,1 0 0,1 0 0,0 0 0,6 22 0,-7-33 0,0 1 0,1-1 0,-1 1 0,1-1 0,-1 0 0,1 0 0,0 0 0,0 0 0,0 0 0,1 0 0,-1 0 0,1-1 0,-1 1 0,1-1 0,0 0 0,0 0 0,0 0 0,0 0 0,0 0 0,1-1 0,-1 1 0,0-1 0,1 0 0,-1 0 0,1 0 0,-1 0 0,1-1 0,0 0 0,-1 1 0,1-1 0,0-1 0,-1 1 0,1 0 0,5-2 0,1-1 0,0 0 0,-1 0 0,0-1 0,0 0 0,0-1 0,0 1 0,-1-2 0,1 1 0,-1-1 0,-1-1 0,1 1 0,-1-1 0,0-1 0,-1 1 0,0-1 0,0 0 0,0-1 0,-1 1 0,4-11 0,3-6 0,-2 0 0,-1 0 0,-1-1 0,-1 0 0,6-52 0,-8 38 0,-2-1 0,-2 0 0,-2 0 0,-2 0 0,-1 0 0,-2 0 0,-13-44 0,17 78 0,0 0 0,-1 1 0,0 0 0,-5-10 0,8 16 0,0-1 0,-1 0 0,1 1 0,0-1 0,-1 1 0,1-1 0,0 1 0,-1-1 0,1 0 0,-1 1 0,1-1 0,-1 1 0,1 0 0,-1-1 0,1 1 0,-1-1 0,1 1 0,-1 0 0,1 0 0,-1-1 0,0 1 0,1 0 0,-1 0 0,0 0 0,1-1 0,-1 1 0,0 0 0,1 0 0,-1 0 0,0 0 0,1 0 0,-1 0 0,0 0 0,1 1 0,-1-1 0,0 0 0,1 0 0,-1 0 0,1 1 0,-1-1 0,0 0 0,1 1 0,-1-1 0,1 1 0,-1-1 0,1 0 0,-1 1 0,1-1 0,-1 1 0,1-1 0,0 1 0,-1-1 0,1 1 0,0 0 0,-1-1 0,1 1 0,0 0 0,0-1 0,-1 2 0,-2 5 0,-1 1 0,2 0 0,-1 0 0,1 0 0,0 0 0,-1 14 0,-1 56 0,3-56 0,0 50 0,11 89 0,-5-119 0,2-1 0,2 0 0,21 62 0,-17-73-1365,-1-6-5461</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4.721"/>
    </inkml:context>
    <inkml:brush xml:id="br0">
      <inkml:brushProperty name="width" value="0.05" units="cm"/>
      <inkml:brushProperty name="height" value="0.05" units="cm"/>
    </inkml:brush>
  </inkml:definitions>
  <inkml:trace contextRef="#ctx0" brushRef="#br0">43 82 24575,'-2'-2'0,"0"0"0,0 1 0,-1 0 0,1-1 0,0 1 0,0 0 0,-1 0 0,1 1 0,-1-1 0,1 0 0,-5 0 0,-3-1 0,71-10 0,15 5 0,-39 5 0,0-2 0,64-14 0,-97 17 0,-1 0 0,0-1 0,1 0 0,-1 1 0,0-1 0,0 0 0,6-5 0,-4 3 0,-4 4 0,-1 0 0,0 0 0,0 0 0,0 0 0,1 0 0,-1 0 0,0 0 0,0 0 0,0 0 0,0 0 0,1 0 0,-1 0 0,0 0 0,0 0 0,0 1 0,0-1 0,1 0 0,-1 0 0,0 0 0,0 0 0,0 0 0,0 0 0,0 1 0,0-1 0,1 0 0,-1 0 0,0 0 0,0 0 0,0 1 0,0-1 0,0 0 0,0 0 0,0 0 0,0 1 0,0-1 0,0 0 0,0 0 0,0 0 0,0 1 0,0-1 0,0 0 0,0 0 0,0 0 0,0 1 0,0-1 0,0 0 0,0 0 0,0 0 0,-1 1 0,1 14 0,0-14 0,-1 35 0,-2 187 0,5-198-1365,2-7-5461</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5.044"/>
    </inkml:context>
    <inkml:brush xml:id="br0">
      <inkml:brushProperty name="width" value="0.05" units="cm"/>
      <inkml:brushProperty name="height" value="0.05" units="cm"/>
    </inkml:brush>
  </inkml:definitions>
  <inkml:trace contextRef="#ctx0" brushRef="#br0">84 45 24575,'0'-3'0,"-3"-6"0,-4-3 0,-3 2 0,-4 2 0,2 5 0,-1 7 0,2 4 0,3 5 0,3 0-8191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54.526"/>
    </inkml:context>
    <inkml:brush xml:id="br0">
      <inkml:brushProperty name="width" value="0.05" units="cm"/>
      <inkml:brushProperty name="height" value="0.05" units="cm"/>
    </inkml:brush>
  </inkml:definitions>
  <inkml:trace contextRef="#ctx0" brushRef="#br0">0 102 24575,'2'1'0,"-1"-1"0,1 0 0,-1 1 0,1 0 0,-1-1 0,1 1 0,-1 0 0,0-1 0,1 1 0,-1 0 0,0 0 0,0 0 0,1 0 0,-1 0 0,0 1 0,0-1 0,0 0 0,0 0 0,-1 1 0,1-1 0,1 2 0,12 32 0,-8-11 0,0 0 0,-2 0 0,2 32 0,-5-43 0,-2 0 0,1 0 0,-2-1 0,1 1 0,-2 0 0,0-1 0,0 0 0,-6 15 0,8-26 0,1 1 0,-1-1 0,1 0 0,-1 0 0,1 0 0,-1 0 0,0 0 0,0 1 0,1-1 0,-1 0 0,0-1 0,0 1 0,0 0 0,-1 1 0,1-2 0,1 0 0,0 0 0,-1 0 0,1 0 0,0 0 0,-1 0 0,1 0 0,0 0 0,-1 0 0,1 0 0,0-1 0,0 1 0,-1 0 0,1 0 0,0 0 0,-1 0 0,1-1 0,0 1 0,0 0 0,-1 0 0,1-1 0,0 1 0,0 0 0,0 0 0,-1-1 0,1 1 0,0 0 0,0 0 0,0-1 0,0 1 0,0 0 0,0-1 0,-1 1 0,0-6 0,-1 1 0,1 0 0,0 0 0,0-1 0,1-6 0,1-21 0,1 0 0,1 0 0,3 1 0,0 0 0,2 0 0,19-50 0,-23 72 0,1-1 0,0 0 0,1 1 0,0 0 0,1 1 0,12-15 0,-17 22 0,0-1 0,1 1 0,-1 0 0,1 0 0,-1 0 0,1 0 0,0 1 0,0-1 0,0 1 0,0-1 0,0 1 0,4-1 0,-5 2 0,1 0 0,-1 0 0,0 0 0,0 0 0,0 0 0,1 1 0,-1-1 0,0 1 0,0-1 0,0 1 0,0 0 0,0 0 0,0 0 0,0 0 0,0 0 0,0 0 0,0 0 0,0 1 0,2 2 0,4 5 0,0-1 0,-2 1 0,1 0 0,-1 1 0,0 0 0,-1 0 0,0 0 0,-1 0 0,0 1 0,0 0 0,2 15 0,1 8 0,-2 0 0,1 50 0,-5-13-1365,-2-44-5461</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5.654"/>
    </inkml:context>
    <inkml:brush xml:id="br0">
      <inkml:brushProperty name="width" value="0.05" units="cm"/>
      <inkml:brushProperty name="height" value="0.05" units="cm"/>
    </inkml:brush>
  </inkml:definitions>
  <inkml:trace contextRef="#ctx0" brushRef="#br0">84 149 24575,'0'0'0,"0"0"0,0 0 0,0 1 0,0-1 0,0 0 0,0 0 0,0 1 0,0-1 0,0 0 0,0 0 0,1 1 0,-1-1 0,-1 0 0,1 1 0,0-1 0,0 0 0,0 0 0,0 1 0,0-1 0,0 0 0,0 1 0,0-1 0,0 0 0,0 0 0,-1 1 0,1-1 0,0 0 0,0 0 0,0 0 0,-1 1 0,1-1 0,0 0 0,0 0 0,0 0 0,-1 0 0,1 1 0,-13 15 0,10-12 0,-5 8 0,0-1 0,1 1 0,0 1 0,1-1 0,0 1 0,1 0 0,1 0 0,0 1 0,1-1 0,-2 18 0,4-26 0,0 1 0,1 0 0,0-1 0,1 1 0,-1 0 0,1-1 0,0 1 0,0-1 0,1 1 0,-1-1 0,1 0 0,0 1 0,1-1 0,-1 0 0,1 0 0,0-1 0,0 1 0,1 0 0,0-1 0,-1 0 0,1 0 0,1 0 0,-1-1 0,0 1 0,1-1 0,0 0 0,7 4 0,-4-4 0,0 0 0,0 0 0,1-1 0,-1 0 0,1-1 0,-1 0 0,1 0 0,-1 0 0,1-1 0,-1-1 0,1 1 0,13-4 0,-16 3 0,-1 0 0,1-1 0,-1 1 0,0-1 0,0 0 0,0-1 0,0 1 0,0-1 0,-1 0 0,1 0 0,-1-1 0,1 1 0,-1-1 0,0 0 0,-1 0 0,1 0 0,-1-1 0,0 1 0,0-1 0,4-8 0,-3 0 0,0 1 0,-1-1 0,-1 0 0,0 0 0,-1 0 0,0-1 0,-1 1 0,-1 0 0,0 0 0,-3-17 0,0 9 0,-1 1 0,-1-1 0,-1 1 0,-1 0 0,-16-31 0,19 43 0,0 0 0,-1 0 0,0 0 0,0 1 0,0-1 0,-1 2 0,0-1 0,-12-8 0,17 13 0,0 1 0,-1 0 0,1-1 0,0 1 0,0 0 0,-1 0 0,1 1 0,-1-1 0,1 0 0,0 1 0,-1-1 0,1 1 0,-1 0 0,0 0 0,1 0 0,-1 0 0,1 0 0,-1 1 0,1-1 0,-1 1 0,1-1 0,0 1 0,-1 0 0,1 0 0,0 0 0,0 0 0,-1 1 0,1-1 0,0 1 0,0-1 0,0 1 0,1 0 0,-1-1 0,0 1 0,1 0 0,-3 4 0,-1 2 0,1 0 0,0 0 0,0 0 0,1 0 0,0 1 0,1-1 0,-1 1 0,2 0 0,-1 0 0,1-1 0,1 1 0,0 0 0,1 15 0,0-18 0,-1-1 0,1 1 0,1-1 0,-1 0 0,1 1 0,0-1 0,0 0 0,0 0 0,1 0 0,4 6 0,-5-8 0,1 0 0,-1-1 0,1 1 0,-1-1 0,1 0 0,0 0 0,0 0 0,0 0 0,0 0 0,0-1 0,0 0 0,0 1 0,0-1 0,1 0 0,-1 0 0,0-1 0,7 1 0,-4-1 0,-1 0 0,0 0 0,1-1 0,-1 0 0,1 0 0,-1-1 0,0 1 0,0-1 0,0 0 0,0-1 0,0 1 0,0-1 0,-1 0 0,8-6 0,7-6 0,-2-2 0,17-19 0,-15 16 0,1-2 0,-7 7 0,24-21 0,-34 33 0,0 1 0,1-1 0,0 1 0,-1-1 0,1 1 0,0 0 0,0 0 0,0 1 0,0-1 0,0 1 0,1 0 0,7-1 0,-10 2 0,0 0 0,0 0 0,0 0 0,0 0 0,0 1 0,0-1 0,-1 1 0,1-1 0,0 1 0,0 0 0,0 0 0,0 0 0,-1 0 0,1 0 0,0 0 0,-1 0 0,2 2 0,0 0 0,0 1 0,0-1 0,-1 1 0,1-1 0,-1 1 0,0 0 0,2 6 0,1 3 0,-1 0 0,-1 0 0,0 0 0,0 15 0,0-2 0,-3-12 0,2 0 0,0 0 0,0-1 0,8 26 0,-10-39 0,0 1 0,1-1 0,-1 0 0,0 1 0,0-1 0,0 1 0,0-1 0,1 0 0,-1 1 0,0-1 0,0 1 0,1-1 0,-1 0 0,0 0 0,1 1 0,-1-1 0,0 0 0,1 1 0,-1-1 0,0 0 0,1 0 0,-1 0 0,1 1 0,-1-1 0,1 0 0,-1 0 0,0 0 0,1 0 0,-1 0 0,1 0 0,-1 0 0,1 0 0,-1 0 0,1 0 0,14-11 0,8-26 0,-22 35 0,21-41 0,39-63 0,-53 93 0,1 1 0,0 1 0,0 0 0,2 0 0,-1 1 0,14-10 0,-21 17 0,-1 1 0,1 0 0,0 1 0,0-1 0,0 0 0,0 1 0,1 0 0,-1-1 0,0 2 0,1-1 0,-1 0 0,0 0 0,1 1 0,-1 0 0,1 0 0,-1 0 0,6 0 0,-7 1 0,1 0 0,0 1 0,0-1 0,-1 0 0,1 1 0,-1-1 0,1 1 0,-1 0 0,1 0 0,-1 0 0,0 0 0,0 0 0,0 0 0,0 0 0,-1 1 0,1-1 0,0 1 0,-1 0 0,0-1 0,2 5 0,2 6 32,-1 1-1,0 0 0,-1 0 1,0 0-1,-1 1 0,-1-1 1,0 0-1,-2 20 1,-3 15-152,-12 54 0,-1 2-1288,15-83-5418</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6.022"/>
    </inkml:context>
    <inkml:brush xml:id="br0">
      <inkml:brushProperty name="width" value="0.05" units="cm"/>
      <inkml:brushProperty name="height" value="0.05" units="cm"/>
    </inkml:brush>
  </inkml:definitions>
  <inkml:trace contextRef="#ctx0" brushRef="#br0">1 0 24575,'0'3'0,"0"4"0,0 3 0,2 3 0,5 0 0,4-3 0,2-3 0,6-3 0,4-1 0,5-3 0,3 0 0,2 0 0,-1-1 0,-4 1 0,-3-3 0,-6-2-8191</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6.861"/>
    </inkml:context>
    <inkml:brush xml:id="br0">
      <inkml:brushProperty name="width" value="0.05" units="cm"/>
      <inkml:brushProperty name="height" value="0.05" units="cm"/>
    </inkml:brush>
  </inkml:definitions>
  <inkml:trace contextRef="#ctx0" brushRef="#br0">77 975 24575,'-8'0'0,"1"0"0,-1 1 0,1 0 0,-8 2 0,13-3 0,0 1 0,1-1 0,-1 1 0,1-1 0,-1 1 0,1 0 0,-1-1 0,1 1 0,-1 0 0,1 0 0,-1 0 0,1 0 0,0 0 0,0 0 0,-1 0 0,1 1 0,0-1 0,0 0 0,0 1 0,0-1 0,1 1 0,-1-1 0,-1 4 0,2-4 0,0-1 0,0 1 0,1 0 0,-1 0 0,0 0 0,0 0 0,1-1 0,-1 1 0,1 0 0,-1 0 0,0-1 0,1 1 0,-1 0 0,1-1 0,0 1 0,-1 0 0,1-1 0,-1 1 0,1-1 0,0 1 0,-1-1 0,1 1 0,0-1 0,0 0 0,0 1 0,-1-1 0,1 0 0,0 1 0,0-1 0,0 0 0,0 0 0,-1 0 0,1 0 0,0 0 0,0 0 0,1 0 0,33-1 0,-25-2 0,0 0 0,-1-1 0,1 0 0,-1-1 0,0 0 0,0 0 0,0-1 0,-1 0 0,0 0 0,0-1 0,0 0 0,-1 0 0,0-1 0,-1 0 0,0 0 0,0-1 0,6-12 0,-1 0 0,0 0 0,-2-1 0,-1 0 0,-1 0 0,0-1 0,4-38 0,-3-5 0,-3-1 0,-3 0 0,-2-1 0,-4 1 0,-3 1 0,-3-1 0,-22-80 0,30 140 0,-1-6 0,-1-1 0,-8-14 0,12 26 0,-1 0 0,0 0 0,0 0 0,0 1 0,0-1 0,0 0 0,0 0 0,-1 1 0,1-1 0,0 1 0,-1-1 0,1 1 0,-1 0 0,0-1 0,0 1 0,1 0 0,-1 0 0,0 0 0,0 0 0,0 1 0,0-1 0,-3 0 0,2 1 0,1 0 0,0 1 0,0 0 0,0-1 0,0 1 0,0 0 0,0 0 0,0 0 0,0 0 0,0 1 0,1-1 0,-1 0 0,0 1 0,1-1 0,-1 1 0,1 0 0,0-1 0,-1 1 0,1 0 0,0 0 0,0 0 0,0 0 0,-1 3 0,-3 8 0,0-1 0,-4 21 0,9-33 0,-8 33 0,3 1 0,1-1 0,1 1 0,2 0 0,1 0 0,6 42 0,6 4 0,31 117 0,-31-155 0,1 0 0,2-1 0,2 0 0,31 55 0,-44-90-195,-1-1 0,1 1 0,1-1 0,-1 0 0,1 0 0,6 5 0,4 0-6631</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7.230"/>
    </inkml:context>
    <inkml:brush xml:id="br0">
      <inkml:brushProperty name="width" value="0.05" units="cm"/>
      <inkml:brushProperty name="height" value="0.05" units="cm"/>
    </inkml:brush>
  </inkml:definitions>
  <inkml:trace contextRef="#ctx0" brushRef="#br0">1 211 24575,'0'-74'0,"0"115"0,7 54 0,-5-83 0,0 0 0,1 1 0,0-1 0,1 0 0,0-1 0,1 1 0,0-1 0,13 20 0,-16-28 0,0 0 0,0-1 0,0 1 0,0-1 0,0 0 0,0 0 0,1 0 0,0 0 0,-1 0 0,1 0 0,0 0 0,0-1 0,-1 0 0,1 1 0,0-1 0,0 0 0,1 0 0,-1-1 0,0 1 0,0-1 0,0 0 0,1 1 0,-1-1 0,0-1 0,0 1 0,6-1 0,-3-1 0,-1 0 0,0 0 0,0-1 0,0 1 0,0-1 0,-1 0 0,1 0 0,-1-1 0,0 1 0,0-1 0,0 0 0,0 0 0,0-1 0,-1 1 0,3-5 0,2-5 0,-1 0 0,-1 0 0,0-1 0,-1 1 0,0-1 0,-1 0 0,3-25 0,-5 20 0,0 0 0,-1-1 0,-1 1 0,-2-1 0,-3-26 0,4 42 0,-1 0 0,1 1 0,-1-1 0,1 0 0,-2 0 0,1 1 0,0-1 0,-1 1 0,0-1 0,0 1 0,0 0 0,0 0 0,-1 1 0,1-1 0,-9-5 0,10 7 0,-1 1 0,1 0 0,-1 0 0,1-1 0,-1 2 0,1-1 0,-1 0 0,0 1 0,1-1 0,-1 1 0,0-1 0,0 1 0,1 0 0,-1 1 0,0-1 0,1 0 0,-1 1 0,0-1 0,1 1 0,-1 0 0,0 0 0,1 0 0,-1 0 0,1 0 0,0 1 0,-1-1 0,1 1 0,0-1 0,0 1 0,0 0 0,-2 2 0,0 0-273,0 1 0,0 0 0,0-1 0,-4 10 0,0 1-6553</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7.620"/>
    </inkml:context>
    <inkml:brush xml:id="br0">
      <inkml:brushProperty name="width" value="0.05" units="cm"/>
      <inkml:brushProperty name="height" value="0.05" units="cm"/>
    </inkml:brush>
  </inkml:definitions>
  <inkml:trace contextRef="#ctx0" brushRef="#br0">190 106 24575,'5'-15'0,"-4"13"0,0 1 0,-1-1 0,1 0 0,0 1 0,-1-1 0,1 0 0,-1 1 0,0-1 0,0 0 0,1-2 0,-2 1 0,1 1 0,-1-1 0,1 0 0,-1 0 0,0 1 0,0-1 0,0 0 0,0 1 0,-1-1 0,1 1 0,-1-1 0,1 1 0,-1 0 0,0 0 0,0 0 0,0 0 0,0 0 0,0 0 0,-1 0 0,-2-1 0,0 0 0,0 0 0,0 1 0,-1 0 0,1 0 0,0 0 0,-1 1 0,0-1 0,1 2 0,-1-1 0,-7 0 0,8 1 0,-1 0 0,1 1 0,-1-1 0,1 1 0,-1 0 0,1 1 0,0-1 0,0 1 0,0 0 0,-9 5 0,12-6 0,-1 1 0,1-1 0,0 1 0,-1 0 0,1 0 0,0 0 0,0 0 0,0 0 0,1 1 0,-1-1 0,1 1 0,-1-1 0,1 1 0,0-1 0,0 1 0,0 0 0,0 0 0,0-1 0,1 1 0,-1 5 0,1-4 0,0 1 0,1-1 0,0 1 0,0-1 0,0 1 0,0-1 0,1 1 0,-1-1 0,1 0 0,0 0 0,1 0 0,-1 0 0,1 0 0,0 0 0,4 4 0,7 7 0,1 0 0,16 13 0,-23-22 0,21 17 0,28 25 0,-53-43 0,0-1 0,0 1 0,0-1 0,-1 1 0,1 0 0,-1 1 0,-1-1 0,1 0 0,3 10 0,-6-12 0,1 0 0,0 1 0,-1-1 0,0 0 0,0 1 0,0-1 0,0 0 0,0 1 0,-1-1 0,1 0 0,-1 0 0,0 1 0,0-1 0,0 0 0,-2 3 0,0-1 0,0 0 0,-1 0 0,1 0 0,-1-1 0,0 1 0,0-1 0,0 0 0,-6 4 0,2-2 0,0-1 0,-1 0 0,1 0 0,-1 0 0,0-1 0,0-1 0,-1 0 0,1 0 0,-19 3 0,26-6 17,-1 0-1,1 1 0,-1-1 0,1-1 1,0 1-1,-1 0 0,1 0 0,0-1 1,-1 1-1,1-1 0,0 0 0,0 0 1,-1 0-1,1 0 0,0 0 0,0 0 1,0-1-1,0 1 0,1 0 0,-4-4 1,3 2-139,0 0 0,0 0 0,0 0 0,1 0 0,0 0 0,-1 0 0,1 0 0,0 0 0,1 0 1,-1-1-1,1 1 0,-1 0 0,1-7 0,1-15-6704</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8.035"/>
    </inkml:context>
    <inkml:brush xml:id="br0">
      <inkml:brushProperty name="width" value="0.05" units="cm"/>
      <inkml:brushProperty name="height" value="0.05" units="cm"/>
    </inkml:brush>
  </inkml:definitions>
  <inkml:trace contextRef="#ctx0" brushRef="#br0">0 197 24575,'3'1'0,"-1"0"0,0 0 0,0 1 0,0-1 0,0 1 0,-1 0 0,1-1 0,0 1 0,-1 0 0,3 3 0,11 10 0,-9-12 0,1 1 0,0-2 0,0 1 0,0-1 0,1 0 0,-1 0 0,0-1 0,1 0 0,-1 0 0,14-1 0,-12-1 0,0 1 0,0-1 0,0-1 0,0 1 0,0-1 0,-1-1 0,1 0 0,13-6 0,-18 6 0,-1 1 0,1-1 0,-1 1 0,1-1 0,-1 0 0,0 0 0,0 0 0,0-1 0,-1 1 0,1-1 0,-1 0 0,0 1 0,0-1 0,0 0 0,-1 0 0,1-1 0,-1 1 0,1-4 0,-1 1 0,0 1 0,-1-1 0,1 1 0,-1-1 0,-1 1 0,1-1 0,-1 1 0,-1 0 0,1-1 0,-1 1 0,-4-10 0,4 11 0,0 0 0,-1 0 0,0 0 0,0 0 0,0 1 0,0-1 0,-1 1 0,0 0 0,0 0 0,0 0 0,0 1 0,-1-1 0,-6-3 0,8 5 0,-1 1 0,0-1 0,0 1 0,0 0 0,1 0 0,-2 0 0,1 0 0,0 1 0,0-1 0,0 1 0,0 0 0,0 0 0,0 1 0,0-1 0,0 1 0,0 0 0,0 0 0,0 1 0,-6 2 0,3 0 0,0 0 0,0 0 0,1 1 0,0 0 0,0 0 0,0 0 0,1 1 0,0 0 0,0 0 0,0 1 0,1-1 0,0 1 0,0 0 0,1 0 0,0 0 0,-4 11 0,3-5 0,0 0 0,1 0 0,1 0 0,0 1 0,1-1 0,0 1 0,1-1 0,2 26 0,-1-34 20,0 1 0,1 0 0,0-1 1,-1 0-1,2 1 0,-1-1 0,0 0 0,1 0 0,0 0 0,0-1 0,1 1 0,0-1 0,-1 1 0,1-1 0,0 0 0,7 4 1,-3-3-192,0 0 0,0-1 1,0 0-1,0 0 0,0-1 1,1 0-1,0-1 0,-1 0 1,16 2-1,10-1-6655</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8.640"/>
    </inkml:context>
    <inkml:brush xml:id="br0">
      <inkml:brushProperty name="width" value="0.05" units="cm"/>
      <inkml:brushProperty name="height" value="0.05" units="cm"/>
    </inkml:brush>
  </inkml:definitions>
  <inkml:trace contextRef="#ctx0" brushRef="#br0">134 82 24575,'4'-1'0,"0"-1"0,0 1 0,-1-1 0,1 0 0,0 0 0,-1 0 0,1 0 0,-1-1 0,4-2 0,1-1 0,-4 2 0,0 1 0,0-1 0,0 0 0,7-7 0,-11 10 0,1 1 0,-1-1 0,1 1 0,-1-1 0,0 1 0,1-1 0,-1 1 0,1-1 0,-1 1 0,0-1 0,0 1 0,1-1 0,-1 1 0,0-1 0,0 0 0,0 1 0,0-1 0,1 0 0,-1 1 0,0-1 0,0 1 0,0-1 0,0 0 0,-1 1 0,1-1 0,0 0 0,0 1 0,0-1 0,0 1 0,-1-1 0,1 0 0,0 1 0,-1-1 0,1 1 0,0-1 0,-1 1 0,1-1 0,-1 1 0,1-1 0,0 1 0,-1-1 0,1 1 0,-1 0 0,0-1 0,1 1 0,-1 0 0,1 0 0,-1-1 0,1 1 0,-1 0 0,0 0 0,1 0 0,-1-1 0,0 1 0,0 0 0,-3 0 0,1 0 0,-1 0 0,0 0 0,0 0 0,0 0 0,0 1 0,1 0 0,-1 0 0,0 0 0,1 0 0,-1 0 0,1 1 0,-1 0 0,1 0 0,0 0 0,-1 0 0,1 0 0,-3 4 0,-5 3 0,1 0 0,0 1 0,-14 19 0,14-15 0,1 0 0,1 0 0,0 0 0,1 1 0,0 1 0,1-1 0,1 1 0,-5 24 0,9-32 0,0 1 0,0-1 0,1 1 0,0 0 0,1-1 0,-1 1 0,5 16 0,-3-19 0,0-1 0,0 0 0,0 1 0,1-1 0,-1 0 0,2 0 0,-1 0 0,0-1 0,1 1 0,0-1 0,0 0 0,8 7 0,-6-7-151,0 0-1,0-1 0,1 0 0,-1 0 1,1 0-1,0-1 0,-1 0 1,11 2-1,19 2-6674</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8.998"/>
    </inkml:context>
    <inkml:brush xml:id="br0">
      <inkml:brushProperty name="width" value="0.05" units="cm"/>
      <inkml:brushProperty name="height" value="0.05" units="cm"/>
    </inkml:brush>
  </inkml:definitions>
  <inkml:trace contextRef="#ctx0" brushRef="#br0">244 135 24575,'0'0'0,"-1"-1"0,1 0 0,0 0 0,-1 0 0,1 1 0,-1-1 0,1 0 0,-1 1 0,1-1 0,-1 0 0,1 1 0,-1-1 0,0 1 0,1-1 0,-1 1 0,0-1 0,0 1 0,1-1 0,-1 1 0,0 0 0,0-1 0,0 1 0,1 0 0,-1 0 0,0-1 0,0 1 0,0 0 0,-1 0 0,-29-3 0,26 3 0,-2 0 0,-1 1 0,0-1 0,1 1 0,-1 0 0,1 1 0,0 0 0,-1 0 0,1 1 0,0 0 0,0 0 0,0 0 0,1 1 0,-1 0 0,1 1 0,0-1 0,0 1 0,1 0 0,-1 0 0,1 1 0,0 0 0,0 0 0,-5 9 0,5-7 0,1-1 0,0 1 0,0 0 0,1 0 0,0 0 0,1 1 0,-1-1 0,2 1 0,-1-1 0,1 1 0,0 0 0,1 0 0,0-1 0,1 1 0,-1 0 0,2-1 0,-1 1 0,1-1 0,5 14 0,-6-18 0,1-1 0,0 1 0,0 0 0,1-1 0,-1 1 0,1-1 0,0 0 0,-1 1 0,1-1 0,1-1 0,-1 1 0,0 0 0,1-1 0,-1 0 0,1 1 0,0-2 0,0 1 0,0 0 0,0-1 0,0 1 0,0-1 0,0 0 0,0-1 0,1 1 0,-1-1 0,0 0 0,0 0 0,1 0 0,7-2 0,-4 1 0,0 0 0,0-1 0,0-1 0,0 1 0,-1-1 0,1 0 0,-1-1 0,0 0 0,0 0 0,0-1 0,0 1 0,-1-1 0,1-1 0,9-11 0,-9 7 0,0 0 0,-1 0 0,-1-1 0,0 0 0,0 0 0,-1 0 0,0 0 0,-1-1 0,-1 0 0,0 1 0,0-1 0,-1 0 0,0 0 0,-1 0 0,-2-13 0,1 15 0,0 0 0,-1 0 0,0 0 0,0 0 0,-1 1 0,0-1 0,-1 1 0,0 0 0,-1 0 0,0 0 0,0 0 0,-1 1 0,0 0 0,0 0 0,-1 1 0,0-1 0,0 2 0,-11-9 0,16 14-57,1-1 0,-1 1 1,0 0-1,1 0 0,-1 0 0,0 0 0,0 0 0,0 0 0,0 1 0,0-1 0,0 1 1,0-1-1,0 1 0,0-1 0,0 1 0,0 0 0,0 0 0,0 0 0,0 1 1,0-1-1,0 0 0,0 1 0,-3 0 0,-3 6-6769</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9.370"/>
    </inkml:context>
    <inkml:brush xml:id="br0">
      <inkml:brushProperty name="width" value="0.05" units="cm"/>
      <inkml:brushProperty name="height" value="0.05" units="cm"/>
    </inkml:brush>
  </inkml:definitions>
  <inkml:trace contextRef="#ctx0" brushRef="#br0">22 106 24575,'0'0'0,"0"0"0,0 0 0,0-1 0,0 1 0,0 0 0,1 0 0,-1 0 0,0-1 0,0 1 0,0 0 0,0 0 0,0 0 0,0 0 0,0-1 0,0 1 0,0 0 0,0 0 0,0 0 0,-1 0 0,1-1 0,0 1 0,0 0 0,0 0 0,0 0 0,0 0 0,0-1 0,0 1 0,0 0 0,0 0 0,0 0 0,-1 0 0,1 0 0,0 0 0,0-1 0,0 1 0,0 0 0,0 0 0,-1 0 0,1 0 0,0 0 0,0 0 0,0 0 0,0 0 0,-1 0 0,1 0 0,0 0 0,0 0 0,0 0 0,-1 0 0,1 0 0,0 0 0,0 0 0,0 0 0,0 0 0,-1 0 0,1 0 0,0 0 0,0 0 0,0 0 0,0 0 0,-1 0 0,1 0 0,0 1 0,-8 10 0,5 16 0,0 0 0,2 0 0,1 0 0,1 1 0,4 26 0,-4-46 0,1 1 0,-1 0 0,2 0 0,-1-1 0,1 1 0,0-1 0,1 0 0,9 15 0,-11-20 0,0-1 0,-1 1 0,2-1 0,-1 0 0,0 0 0,0 1 0,1-1 0,-1-1 0,1 1 0,0 0 0,-1-1 0,1 1 0,0-1 0,0 0 0,0 0 0,0 0 0,0 0 0,0-1 0,0 1 0,0-1 0,0 0 0,0 1 0,1-2 0,-1 1 0,0 0 0,0-1 0,0 1 0,5-2 0,2-2 0,-1 0 0,1 0 0,-1-1 0,1 0 0,-1 0 0,0-1 0,-1-1 0,0 1 0,0-1 0,0-1 0,-1 1 0,0-2 0,-1 1 0,1 0 0,-2-1 0,10-19 0,-6 11 0,-2-1 0,0 1 0,-2-1 0,0-1 0,0 1 0,-2-1 0,0 1 0,0-32 0,-3 46-68,0-1 0,0 0-1,0 1 1,0-1 0,-1 0 0,0 1-1,0-1 1,0 1 0,0-1 0,-1 1-1,0-1 1,0 1 0,0 0 0,0 0-1,-1 0 1,0 0 0,1 1-1,-1-1 1,-6-4 0,-4 0-6758</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49.865"/>
    </inkml:context>
    <inkml:brush xml:id="br0">
      <inkml:brushProperty name="width" value="0.05" units="cm"/>
      <inkml:brushProperty name="height" value="0.05" units="cm"/>
    </inkml:brush>
  </inkml:definitions>
  <inkml:trace contextRef="#ctx0" brushRef="#br0">150 154 24575,'-2'-2'0,"-1"0"0,1 0 0,0 0 0,-1 0 0,1 1 0,-1-1 0,0 1 0,0 0 0,1 0 0,-1 0 0,0 0 0,0 0 0,0 0 0,0 1 0,-3-1 0,4 1 0,1 0 0,-1 1 0,1-1 0,-1 0 0,1 1 0,-1-1 0,1 1 0,-1-1 0,1 1 0,-1 0 0,1 0 0,0-1 0,0 1 0,-1 0 0,1 0 0,0 0 0,0 0 0,0 1 0,0-1 0,0 0 0,0 0 0,0 1 0,1-1 0,-1 0 0,0 1 0,1-1 0,-1 1 0,1-1 0,-1 1 0,0 2 0,-2 14 0,0 0 0,1 0 0,1 0 0,0 1 0,2-1 0,2 19 0,24 112 0,-18-103 0,19 80 0,-28-125 0,0 0 0,1 0 0,-1 0 0,0 0 0,0 0 0,0 0 0,0 0 0,0 0 0,0 0 0,0 0 0,0 0 0,0 0 0,-1 0 0,1 0 0,-1 1 0,-7-8 0,-9-26 0,-5-28 0,2-2 0,2 0 0,4-1 0,-10-91 0,23 139 0,0 0 0,1 0 0,1 1 0,0-1 0,1 0 0,0 0 0,6-16 0,-7 27 0,0 0 0,1 0 0,-1 0 0,1 0 0,0 0 0,1 0 0,-1 1 0,0-1 0,1 1 0,0-1 0,0 1 0,0 0 0,0 0 0,1 1 0,-1-1 0,1 1 0,-1-1 0,1 1 0,0 0 0,0 0 0,0 1 0,0-1 0,0 1 0,0 0 0,1 0 0,-1 0 0,0 1 0,7-1 0,-1 2 0,-1 0 0,0 1 0,0-1 0,0 2 0,0-1 0,0 1 0,-1 1 0,1 0 0,-1 0 0,0 0 0,0 1 0,0 0 0,-1 1 0,1 0 0,-2 0 0,1 0 0,0 1 0,5 8 0,-6-8 0,-1-1 0,0 1 0,-1 1 0,1-1 0,-1 0 0,-1 1 0,1 0 0,-1 0 0,-1 0 0,0 0 0,0 1 0,0-1 0,-1 0 0,0 1 0,-1-1 0,0 1 0,0-1 0,-1 1 0,-3 15 0,2-19 16,0 0-1,0 0 1,0-1-1,0 1 1,-1-1-1,0 0 1,0 0-1,0 0 1,-1 0-1,1 0 1,-1-1-1,0 1 1,0-1-1,0 0 1,0 0-1,-1-1 1,1 1 0,-1-1-1,0 0 1,1 0-1,-10 2 1,7-2-138,-1-1 0,0 1 0,0-1 0,0-1 0,1 0 0,-1 0 0,0 0 0,0-1 0,0 0 1,0-1-1,1 1 0,-1-2 0,-10-3 0,-5-6-6704</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55.831"/>
    </inkml:context>
    <inkml:brush xml:id="br0">
      <inkml:brushProperty name="width" value="0.05" units="cm"/>
      <inkml:brushProperty name="height" value="0.05" units="cm"/>
    </inkml:brush>
  </inkml:definitions>
  <inkml:trace contextRef="#ctx0" brushRef="#br0">1 1 24575,'2'0'0,"5"0"0,4 3 0,5 1 0,6-1 0,5 1 0,7-2 0,3-1 0,2 0 0,2-4 0,-6-1-8191</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0.235"/>
    </inkml:context>
    <inkml:brush xml:id="br0">
      <inkml:brushProperty name="width" value="0.05" units="cm"/>
      <inkml:brushProperty name="height" value="0.05" units="cm"/>
    </inkml:brush>
  </inkml:definitions>
  <inkml:trace contextRef="#ctx0" brushRef="#br0">0 4 24575,'0'-3'0,"0"2"0,0 5 0,0 6 0,3 8 0,4 7 0,1 7 0,1 7 0,3 9 0,2 5 0,-2 2 0,1 0 0,-3-3 0,1-5 0,-2-4 0,-2-8 0,-3-8-8191</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0.574"/>
    </inkml:context>
    <inkml:brush xml:id="br0">
      <inkml:brushProperty name="width" value="0.05" units="cm"/>
      <inkml:brushProperty name="height" value="0.05" units="cm"/>
    </inkml:brush>
  </inkml:definitions>
  <inkml:trace contextRef="#ctx0" brushRef="#br0">1 408 24575,'1'-6'0,"-1"0"0,1 0 0,1 0 0,-1 0 0,1 0 0,0 0 0,1 0 0,-1 1 0,1-1 0,0 1 0,0-1 0,1 1 0,6-7 0,-9 12 0,-1 0 0,1 0 0,-1 0 0,1-1 0,0 1 0,-1 0 0,1 0 0,-1 0 0,1 0 0,0 1 0,-1-1 0,1 0 0,-1 0 0,1 0 0,-1 0 0,1 1 0,0-1 0,-1 0 0,1 0 0,-1 1 0,1-1 0,-1 0 0,1 1 0,-1-1 0,0 1 0,1-1 0,-1 1 0,1-1 0,-1 1 0,0-1 0,1 1 0,-1-1 0,0 1 0,0-1 0,1 1 0,-1-1 0,0 1 0,0-1 0,0 1 0,0 0 0,0 0 0,8 27 0,1 73 0,-7-66 0,7 40 0,3-20-1365,-8-36-5461</inkml:trace>
  <inkml:trace contextRef="#ctx0" brushRef="#br0" timeOffset="1">172 33 24575,'0'-3'0,"0"-6"0,-3-3 0,-1 5 0,0 6 0,1 5 0,1 7 0,1 5 0,0 1-8191</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1.361"/>
    </inkml:context>
    <inkml:brush xml:id="br0">
      <inkml:brushProperty name="width" value="0.05" units="cm"/>
      <inkml:brushProperty name="height" value="0.05" units="cm"/>
    </inkml:brush>
  </inkml:definitions>
  <inkml:trace contextRef="#ctx0" brushRef="#br0">1 88 24575,'2'2'0,"0"0"0,0-1 0,1 1 0,-1-1 0,0 0 0,1 1 0,-1-1 0,1 0 0,4 1 0,-4-2 0,0 1 0,-1 0 0,1 0 0,-1 0 0,1 1 0,0-1 0,-1 0 0,0 1 0,5 3 0,-2 2 0,-1-1 0,0 1 0,0-1 0,-1 1 0,1 0 0,-1 0 0,-1 1 0,0-1 0,0 1 0,0-1 0,-1 1 0,1 10 0,0-5 0,0 0 0,1-1 0,4 14 0,-7-25 0,1 0 0,-1-1 0,0 1 0,0 0 0,1 0 0,-1 0 0,1-1 0,-1 1 0,1 0 0,-1-1 0,1 1 0,-1 0 0,1-1 0,0 1 0,-1-1 0,1 1 0,0-1 0,-1 1 0,1-1 0,0 1 0,0-1 0,-1 0 0,1 0 0,1 1 0,0-1 0,-1 0 0,0 0 0,1 0 0,-1-1 0,0 1 0,1 0 0,-1-1 0,0 1 0,0-1 0,0 0 0,1 1 0,-1-1 0,0 0 0,1-1 0,6-5 0,0 0 0,0-1 0,8-11 0,-6 7 0,18-20 0,-13 14 0,1 0 0,1 1 0,36-29 0,-52 45 0,0 0 0,0 1 0,0-1 0,1 0 0,-1 1 0,0-1 0,0 1 0,0-1 0,1 1 0,-1 0 0,0-1 0,1 1 0,-1 0 0,0 0 0,0 0 0,1 0 0,-1 0 0,0 0 0,1 1 0,-1-1 0,3 1 0,-3 0 0,1 0 0,0 0 0,-1 0 0,1 0 0,-1 1 0,1-1 0,-1 1 0,0-1 0,0 1 0,1-1 0,-1 1 0,0 0 0,1 2 0,2 7 0,1 1 0,-1 0 0,4 24 0,-5-19 0,1-3 0,0 5 0,1 0 0,1 0 0,0 0 0,16 29 0,-20-44 0,1 0 0,-1 0 0,1 0 0,0-1 0,0 1 0,0-1 0,1 1 0,-1-1 0,1 0 0,0 0 0,0-1 0,0 1 0,0-1 0,0 0 0,0 0 0,1 0 0,-1 0 0,1-1 0,-1 0 0,1 0 0,0 0 0,-1-1 0,1 1 0,0-1 0,5 0 0,5-2 0,0-1 0,0 0 0,0-1 0,0 0 0,-1-1 0,0-1 0,0 0 0,25-16 0,-20 10 0,-1-1 0,0 0 0,-1-2 0,-1 0 0,22-25 0,-22 19 0,0 0 0,18-35 0,-27 43 0,-1 0 0,0 0 0,-1-1 0,-1 0 0,6-29 0,-9 42 0,-1 0 0,0-1 0,0 1 0,1-1 0,-1 1 0,0-1 0,0 1 0,0 0 0,-1-1 0,1 1 0,0-1 0,0 1 0,-1-1 0,1 1 0,-1 0 0,1-1 0,-1 1 0,0 0 0,0 0 0,1-1 0,-1 1 0,0 0 0,-2-2 0,2 3 0,-1-1 0,1 0 0,-1 1 0,1-1 0,-1 1 0,0 0 0,1-1 0,-1 1 0,0 0 0,1 0 0,-1 0 0,0 0 0,1 0 0,-1 0 0,0 1 0,-2 0 0,-4 1 0,0 1 0,0 0 0,0 1 0,1 0 0,-1 0 0,-11 9 0,12-7 0,0 1 0,0 0 0,0 1 0,1-1 0,0 1 0,1 0 0,-5 10 0,7-14 0,1 0 0,0 0 0,0 1 0,1-1 0,-1 1 0,1-1 0,0 1 0,0-1 0,1 1 0,-1-1 0,1 1 0,0 0 0,0-1 0,1 1 0,-1 0 0,1-1 0,2 6 0,-2-7 0,1-1 0,-1 1 0,1-1 0,0 1 0,0-1 0,0 0 0,0 0 0,1 0 0,-1 0 0,1 0 0,-1-1 0,1 1 0,-1-1 0,1 1 0,0-1 0,0 0 0,0 0 0,-1 0 0,1-1 0,0 1 0,0-1 0,0 1 0,5-1 0,0 0 0,0 0 0,0 0 0,-1 0 0,1-1 0,0 0 0,-1-1 0,1 0 0,8-3 0,-11 3 0,0-1 0,0 0 0,-1 0 0,1-1 0,-1 0 0,1 1 0,-1-1 0,0-1 0,0 1 0,-1-1 0,1 1 0,-1-1 0,0 0 0,4-9 0,-7 14 0,0 0 0,1 0 0,-1 1 0,0-1 0,1 0 0,-1 0 0,0 1 0,1-1 0,-1 0 0,0 0 0,1 1 0,-1-1 0,0 0 0,0 1 0,0-1 0,1 1 0,-1-1 0,0 0 0,0 1 0,0-1 0,0 0 0,0 1 0,0-1 0,1 1 0,-1-1 0,0 1 0,0-1 0,0 0 0,0 1 0,-1 0 0,6 18 0,15 72 0,64 172 0,-61-197 0,3 6 0,-8-26 0,-2 1 0,-2 1 0,9 56 0,-22-98 0,0 0 0,-1 0 0,0 0 0,0 0 0,0 0 0,-1 0 0,0-1 0,0 1 0,-1 0 0,1 0 0,-4 6 0,4-9 0,-1-1 0,1 0 0,-1 0 0,1 1 0,-1-1 0,0 0 0,0 0 0,0-1 0,0 1 0,0 0 0,0-1 0,-1 1 0,1-1 0,0 0 0,-1 0 0,1 1 0,-1-2 0,0 1 0,1 0 0,-1-1 0,0 1 0,1-1 0,-1 1 0,0-1 0,1 0 0,-5-1 0,-3 0 0,0-1 0,0 0 0,1 0 0,-1-1 0,1-1 0,0 1 0,0-2 0,0 1 0,0-1 0,-9-7 0,-2-2 0,1-2 0,1 0 0,-17-18 0,20 17 0,1 1 0,0-2 0,2 0 0,0 0 0,1-1 0,0-1 0,2 0 0,-9-25 0,16 35 0,-1 1 0,1-1 0,1 0 0,0 0 0,0 0 0,1 0 0,0 1 0,3-21 0,-2 23 0,1 0 0,1 0 0,-1 0 0,1 0 0,0 0 0,1 0 0,0 1 0,0-1 0,0 1 0,0 0 0,1 1 0,0-1 0,7-5 0,-3 4-124,0-1 0,1 1 0,0 1 0,1 0 0,-1 0 0,1 1-1,0 1 1,1 0 0,-1 0 0,23-4 0,-14 6-6702</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1.715"/>
    </inkml:context>
    <inkml:brush xml:id="br0">
      <inkml:brushProperty name="width" value="0.05" units="cm"/>
      <inkml:brushProperty name="height" value="0.05" units="cm"/>
    </inkml:brush>
  </inkml:definitions>
  <inkml:trace contextRef="#ctx0" brushRef="#br0">1 0 24575,'6'0'0,"4"0"0,8 3 0,2 4 0,1 6 0,0 4 0,-3 5 0,-5 5 0,-5 0 0,-4 1 0,-5 3 0,-3-5-8191</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2.726"/>
    </inkml:context>
    <inkml:brush xml:id="br0">
      <inkml:brushProperty name="width" value="0.05" units="cm"/>
      <inkml:brushProperty name="height" value="0.05" units="cm"/>
    </inkml:brush>
  </inkml:definitions>
  <inkml:trace contextRef="#ctx0" brushRef="#br0">1 250 24575,'1'0'0,"-1"1"0,1-1 0,0 0 0,-1 1 0,1-1 0,0 1 0,-1-1 0,1 1 0,-1-1 0,1 1 0,-1-1 0,1 1 0,-1-1 0,1 1 0,-1 0 0,0-1 0,1 1 0,-1 0 0,0-1 0,1 1 0,-1 0 0,0 0 0,0-1 0,0 1 0,0 0 0,0 1 0,3 26 0,-2-25 0,3 225 0,4 37 0,-7-243 0,0-13 0,-1-1 0,2 1 0,-1 0 0,3 9 0,2-9 0,-2-16 0,0-18 0,-4-252 0,-3 186 0,3 0 0,14-99 0,-11 171 0,0 0 0,1 0 0,11-29 0,-13 43 0,0 0 0,1 1 0,-1-1 0,1 0 0,0 1 0,0-1 0,0 1 0,1 0 0,-1 0 0,1 0 0,0 1 0,0-1 0,1 1 0,-1 0 0,1 0 0,-1 0 0,11-3 0,0 2 0,0 0 0,0 2 0,0 0 0,1 0 0,-1 1 0,1 1 0,-1 1 0,19 3 0,-7 0 0,-1 1 0,0 1 0,48 19 0,-62-20 0,0 1 0,-1-1 0,0 2 0,0 0 0,-1 0 0,1 1 0,11 11 0,-19-16 0,0 0 0,-1 0 0,0-1 0,1 2 0,-1-1 0,0 0 0,0 0 0,-1 1 0,1-1 0,-1 1 0,0-1 0,1 1 0,-2 0 0,1-1 0,0 1 0,-1 0 0,0 0 0,1 0 0,-2-1 0,1 1 0,0 0 0,-1 0 0,0 0 0,1-1 0,-1 1 0,-1 0 0,1-1 0,-4 7 0,-1 1 0,-2-1 0,1 0 0,-1 0 0,-1 0 0,1-1 0,-2 0 0,1-1 0,-15 10 0,-89 51 0,61-42 0,-101 37 0,153-64 0,0 0 0,0 0 0,0 0 0,0 0 0,1 0 0,-1 1 0,0-1 0,0 0 0,0 0 0,0 0 0,0 0 0,0 0 0,0 0 0,0 0 0,0 0 0,0 0 0,0 0 0,0 0 0,0 0 0,0 0 0,0 0 0,0 0 0,0 0 0,0 0 0,0 0 0,0 0 0,0 1 0,0-1 0,0 0 0,0 0 0,0 0 0,0 0 0,0 0 0,0 0 0,0 0 0,0 0 0,0 0 0,0 0 0,0 0 0,0 0 0,0 0 0,0 0 0,14 2 0,31-2 0,-27 0 0,10 0 0,0 1 0,0 2 0,0 1 0,-1 1 0,1 2 0,-1 0 0,0 2 0,-1 1 0,0 1 0,42 25 0,-61-32 0,0 1 0,-1 0 0,0 1 0,0-1 0,0 1 0,-1 0 0,0 1 0,0-1 0,0 1 0,-1 0 0,0 0 0,0 1 0,4 12 0,-7-15 0,0 0 0,0 0 0,0 1 0,0-1 0,-1 0 0,0 1 0,0-1 0,-1 0 0,1 0 0,-1 1 0,0-1 0,-1 0 0,1 0 0,-1 0 0,0 0 0,0 0 0,-1 0 0,1-1 0,-1 1 0,0-1 0,-7 8 0,3-5 0,0-1 0,-1 1 0,0-2 0,0 1 0,0-1 0,0 0 0,-1-1 0,0 0 0,0 0 0,0-1 0,-1 0 0,1-1 0,-1 0 0,1 0 0,-15 0 0,11-2 0,1 1 0,-1-1 0,1-1 0,-1 0 0,1-1 0,0 0 0,-1-1 0,1 0 0,0-1 0,1-1 0,-20-9 0,27 12-34,0-1 0,0 1 0,0-1 0,1 0 0,-1 0-1,0-1 1,1 1 0,0-1 0,0 0 0,0 0 0,1 0 0,-1 0 0,1 0-1,0 0 1,0-1 0,0 1 0,0-1 0,1 1 0,0-1 0,0 0-1,0 1 1,1-1 0,0 0 0,-1 0 0,2 0 0,-1 1 0,0-1 0,1 0-1,0 0 1,0 1 0,1-1 0,-1 1 0,1-1 0,0 1 0,0-1 0,0 1-1,1 0 1,0 0 0,3-4 0,13-12-6792</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3.080"/>
    </inkml:context>
    <inkml:brush xml:id="br0">
      <inkml:brushProperty name="width" value="0.05" units="cm"/>
      <inkml:brushProperty name="height" value="0.05" units="cm"/>
    </inkml:brush>
  </inkml:definitions>
  <inkml:trace contextRef="#ctx0" brushRef="#br0">1 3 24575,'40'-1'0,"-24"0"0,-1 0 0,1 1 0,-1 1 0,25 5 0,-38-6 0,0 1 0,0 0 0,0 0 0,-1 0 0,1 0 0,0 0 0,0 0 0,-1 1 0,1-1 0,-1 0 0,1 1 0,-1-1 0,1 1 0,-1 0 0,0-1 0,0 1 0,0 0 0,0 0 0,0 0 0,0 0 0,-1 0 0,1 0 0,-1 0 0,1 0 0,-1 0 0,1 2 0,0 8 0,-1 0 0,0 0 0,-2 18 0,0-8 0,2-3 0,0-1 0,2 1 0,0-1 0,1 1 0,6 21 0,-6-29 0,1 1 0,1-1 0,-1 0 0,2 0 0,0 0 0,0-1 0,1 0 0,0 0 0,9 9 0,-14-17 0,0 1 0,1-1 0,-1 0 0,0 0 0,1 0 0,-1 0 0,1-1 0,0 1 0,0-1 0,0 1 0,0-1 0,-1 0 0,1 0 0,1 0 0,-1-1 0,0 1 0,0-1 0,0 0 0,0 0 0,0 0 0,0 0 0,1 0 0,-1-1 0,5 0 0,-4-1 0,1 0 0,-1 0 0,0-1 0,0 1 0,0-1 0,0 0 0,0 0 0,-1 0 0,1 0 0,-1-1 0,0 0 0,0 1 0,0-1 0,0 0 0,3-7 0,-1 0 0,0 0 0,-1-1 0,0 1 0,-1-1 0,0 0 0,-1 0 0,0 0 0,-1 0 0,0-1 0,-1 1 0,0 0 0,-4-22 0,2 24 0,0-1 0,-1 1 0,0-1 0,0 1 0,-1 0 0,-1 0 0,0 0 0,0 1 0,-1 0 0,0 0 0,-1 0 0,0 1 0,0 0 0,-14-12 0,17 17 0,1 1 0,0 0 0,-1 0 0,1 0 0,-1 0 0,1 1 0,-1-1 0,0 1 0,0 0 0,1 0 0,-1 1 0,0-1 0,0 1 0,0 0 0,0 0 0,0 0 0,-6 1 0,8-1 0,0 1 0,0 0 0,0-1 0,0 1 0,0 0 0,0 0 0,1 0 0,-1 0 0,0 0 0,1 1 0,-1-1 0,1 0 0,-1 1 0,1-1 0,0 1 0,-1 0 0,1-1 0,0 1 0,0 0 0,0 0 0,0 0 0,1-1 0,-1 1 0,0 0 0,1 0 0,0 0 0,-1 0 0,1 0 0,0 0 0,0 0 0,0 0 0,0 1 0,0-1 0,0 0 0,1 2 0,0-2-91,-1 0 0,0-1 0,1 1 0,-1 0 0,1 0 0,0-1 0,-1 1 0,1 0 0,0-1 0,0 1 0,0-1 0,0 1 0,0-1 0,2 2 0,8 6-6735</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3.405"/>
    </inkml:context>
    <inkml:brush xml:id="br0">
      <inkml:brushProperty name="width" value="0.05" units="cm"/>
      <inkml:brushProperty name="height" value="0.05" units="cm"/>
    </inkml:brush>
  </inkml:definitions>
  <inkml:trace contextRef="#ctx0" brushRef="#br0">14 35 24575,'0'-3'0,"0"-6"0,0-5 0,0 5 0,0 11 0,0 10 0,-3 13 0,-1 12 0,1 13 0,0 8 0,3 7 0,3 4 0,3-2 0,1-3 0,-1-6 0,1-5 0,0-9 0,-2-11-8191</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3.809"/>
    </inkml:context>
    <inkml:brush xml:id="br0">
      <inkml:brushProperty name="width" value="0.05" units="cm"/>
      <inkml:brushProperty name="height" value="0.05" units="cm"/>
    </inkml:brush>
  </inkml:definitions>
  <inkml:trace contextRef="#ctx0" brushRef="#br0">16 420 24575,'-8'-45'0,"6"40"0,1 0 0,0 1 0,0-1 0,0 0 0,0 0 0,1 0 0,0 0 0,0 0 0,0 0 0,0 0 0,1 0 0,0 0 0,2-6 0,-3 11 0,0-1 0,1 1 0,-1-1 0,1 1 0,-1-1 0,1 1 0,-1 0 0,0-1 0,1 1 0,0 0 0,-1-1 0,1 1 0,-1 0 0,1 0 0,-1 0 0,1-1 0,-1 1 0,1 0 0,0 0 0,-1 0 0,1 0 0,-1 0 0,1 0 0,-1 0 0,1 0 0,0 0 0,-1 0 0,1 0 0,-1 1 0,1-1 0,-1 0 0,1 0 0,0 1 0,23 11 0,-17-8 0,6 2 0,0-1 0,0 0 0,0 0 0,0-1 0,1-1 0,0 0 0,0-1 0,0-1 0,23 0 0,-31-1 0,0-1 0,0 1 0,0-1 0,0-1 0,0 1 0,0-1 0,0 0 0,-1 0 0,1-1 0,-1 0 0,1 0 0,-1 0 0,0 0 0,0-1 0,0 0 0,-1 0 0,1 0 0,-1-1 0,0 1 0,-1-1 0,1 0 0,-1 0 0,0-1 0,4-7 0,-2 0 0,-1-1 0,0 0 0,-1 0 0,0 0 0,-1-1 0,0-19 0,-2-5 0,-5-41 0,2 60 0,-1 15 0,-1 13 0,-1 10 0,2 1 0,0 1 0,-3 33 0,4 64 0,2-79 0,1-29 0,2 148 0,0-129 0,1 1 0,1-1 0,12 41 0,-15-68 0,-1 0 0,0 1 0,0-1 0,1 0 0,-1 1 0,1-1 0,0 0 0,-1 0 0,1 0 0,0 0 0,-1 1 0,1-1 0,0 0 0,0 0 0,0 0 0,0 0 0,0-1 0,0 1 0,0 0 0,0 0 0,2 0 0,-1-1 0,-1 0 0,0 0 0,0 0 0,0 0 0,0 0 0,1 0 0,-1-1 0,0 1 0,0 0 0,0-1 0,0 1 0,0-1 0,0 0 0,0 1 0,0-1 0,0 0 0,0 1 0,0-1 0,1-1 0,6-7 0,-1-1 0,0 1 0,11-21 0,-13 21 0,12-20 0,1-1 0,29-39 0,-41 62 0,0 0 0,1 0 0,-1 0 0,1 1 0,0 0 0,1 0 0,0 1 0,0 0 0,0 1 0,11-5 0,-17 7 0,1 2 0,0-1 0,-1 0 0,1 0 0,0 1 0,0-1 0,0 1 0,0 0 0,0 0 0,-1 0 0,1 0 0,0 1 0,0-1 0,0 1 0,0 0 0,-1 0 0,1 0 0,0 0 0,3 2 0,-2 0 0,0 0 0,0 0 0,0 1 0,-1-1 0,0 1 0,1 0 0,-1 0 0,-1 0 0,1 0 0,3 7 0,2 7 0,-2 0 0,1 0 0,-2 1 0,5 31 0,1 12-1365,-6-39-5461</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5.001"/>
    </inkml:context>
    <inkml:brush xml:id="br0">
      <inkml:brushProperty name="width" value="0.05" units="cm"/>
      <inkml:brushProperty name="height" value="0.05" units="cm"/>
    </inkml:brush>
  </inkml:definitions>
  <inkml:trace contextRef="#ctx0" brushRef="#br0">240 369 24575,'0'-1'0,"0"0"0,0 1 0,-1-1 0,1 1 0,0-1 0,-1 0 0,1 1 0,0-1 0,-1 1 0,1-1 0,0 1 0,-1-1 0,1 1 0,-1-1 0,1 1 0,-1 0 0,1-1 0,-1 1 0,1 0 0,-1-1 0,0 1 0,1 0 0,-1 0 0,0-1 0,-19-5 0,14 5 0,-7-3 0,0 1 0,0 1 0,0 0 0,-26-1 0,35 3 0,1 0 0,-1 0 0,0 1 0,1-1 0,-1 1 0,1 0 0,-1 0 0,1 0 0,-1 1 0,1-1 0,0 1 0,-1 0 0,1 0 0,0 0 0,0 0 0,0 0 0,1 1 0,-1-1 0,1 1 0,-1 0 0,1 0 0,-3 5 0,-2 4 0,2 1 0,0 0 0,0 1 0,1-1 0,1 1 0,0 0 0,1-1 0,1 1 0,0 0 0,1 0 0,0 1 0,1-1 0,1 0 0,0-1 0,1 1 0,8 25 0,-9-35 0,0 0 0,0 1 0,0-1 0,1 0 0,-1 0 0,1 0 0,0-1 0,0 1 0,1-1 0,-1 1 0,1-1 0,0 0 0,0 0 0,0-1 0,0 1 0,0-1 0,0 0 0,1 0 0,-1 0 0,1-1 0,7 2 0,-5-2 0,-1-1 0,1 0 0,-1 0 0,1 0 0,-1-1 0,1 0 0,-1 0 0,0-1 0,1 0 0,-1 0 0,0 0 0,0-1 0,-1 1 0,1-2 0,8-5 0,-3 1 0,0-1 0,-1-1 0,0 0 0,-1 0 0,0-1 0,0 0 0,-1-1 0,-1 0 0,0 0 0,0-1 0,4-13 0,-6 15 0,-1 0 0,-1 0 0,0 0 0,0-1 0,-1 1 0,-1-1 0,0 1 0,0-1 0,-1 0 0,-1 1 0,0-1 0,-1 1 0,-4-20 0,4 26 0,0 1 0,0-1 0,-1 1 0,1 0 0,-1-1 0,0 1 0,0 0 0,-1 1 0,1-1 0,-1 0 0,0 1 0,1 0 0,-2 0 0,1 0 0,0 1 0,0-1 0,-1 1 0,0 0 0,-5-2 0,7 3 0,-1 0 0,1 0 0,0 1 0,-1-1 0,1 1 0,-1 0 0,1 0 0,-1 0 0,1 0 0,-1 0 0,1 1 0,-1 0 0,1-1 0,0 1 0,-1 0 0,1 1 0,0-1 0,0 1 0,0-1 0,0 1 0,0 0 0,0 0 0,0 0 0,1 1 0,-1-1 0,1 1 0,-1-1 0,-1 4 0,2-4 0,1 0 0,0 0 0,-1 0 0,1 1 0,0-1 0,0 0 0,0 0 0,0 1 0,1-1 0,-1 0 0,1 1 0,-1-1 0,1 1 0,0-1 0,0 1 0,0-1 0,0 1 0,0-1 0,1 0 0,-1 1 0,1-1 0,-1 1 0,1-1 0,0 0 0,0 0 0,0 1 0,0-1 0,1 0 0,-1 0 0,1 0 0,-1 0 0,1 0 0,-1-1 0,1 1 0,0 0 0,0-1 0,0 1 0,3 1 0,3 2 0,0 0 0,0-1 0,1 0 0,-1 0 0,1-1 0,-1 0 0,1-1 0,0 0 0,11 1 0,-6-1 0,1-1 0,0-1 0,0-1 0,-1 0 0,1-1 0,-1 0 0,1-1 0,-1-1 0,0 0 0,0-1 0,24-12 0,-28 12 0,-1-2 0,1 1 0,-1-1 0,0 0 0,-1-1 0,0 0 0,0 0 0,0-1 0,-1 0 0,-1 0 0,0-1 0,0 0 0,0 0 0,-2 0 0,7-19 0,-1-6 0,-2 0 0,-2 0 0,-1 0 0,0-69 0,-5 157 0,9 348 0,-7-360 0,-1-13 0,1 0 0,11 53 0,-13-81 0,0 0 0,0 0 0,0 0 0,0 0 0,0 0 0,0-1 0,0 1 0,0 0 0,0 0 0,0 0 0,0 0 0,1 0 0,-1 0 0,0 0 0,0 0 0,0 0 0,0 0 0,0 0 0,0 0 0,0 0 0,0 0 0,0 0 0,0 0 0,0 0 0,0 0 0,0 0 0,0 0 0,0 0 0,0 0 0,0 0 0,1 0 0,-1 0 0,0 0 0,0 0 0,0 0 0,0 0 0,0 0 0,0 0 0,0 0 0,0 0 0,0 0 0,0 0 0,0 0 0,0 0 0,0 0 0,0 0 0,0 0 0,0 1 0,3-13 0,-1-16 0,-2-4 0,0 0 0,4-34 0,-3 57 0,0 1 0,1 0 0,-1 0 0,2 0 0,-1 0 0,1 1 0,1-1 0,-1 1 0,8-11 0,-10 16 0,1 0 0,0 0 0,0 0 0,0 0 0,1 1 0,-1-1 0,0 0 0,0 1 0,1-1 0,-1 1 0,1 0 0,0 0 0,-1 0 0,1 0 0,0 1 0,-1-1 0,1 1 0,0-1 0,0 1 0,0 0 0,-1 0 0,1 0 0,0 0 0,0 1 0,-1-1 0,6 3 0,6 1 0,0 1 0,-1 1 0,0 0 0,13 8 0,-10-5 0,2 1 0,55 31 0,-67-36 0,1-1 0,-1 1 0,0 0 0,-1 1 0,1-1 0,-1 1 0,0 0 0,5 10 0,-9-14 0,0 0 0,1 1 0,-2-1 0,1 1 0,0-1 0,0 1 0,-1-1 0,1 1 0,-1-1 0,0 1 0,0 0 0,0-1 0,0 1 0,0-1 0,-1 1 0,1-1 0,-1 1 0,-1 2 0,0 0 0,0 0 0,0-1 0,-1 1 0,0-1 0,0 0 0,0 0 0,0 0 0,-8 7 0,3-4 0,0-1 0,-1 1 0,0-1 0,0-1 0,-1 0 0,1 0 0,-1-1 0,-15 5 0,21-8 0,1 0 0,-1 0 0,1-1 0,-1 0 0,0 1 0,1-1 0,-1 0 0,0-1 0,1 1 0,-1-1 0,0 1 0,1-1 0,-1 0 0,1 0 0,-1-1 0,-2-1 0,3 1 0,1 1 0,0-1 0,0 0 0,0 0 0,0 0 0,1 0 0,-1 0 0,1-1 0,-1 1 0,1 0 0,0-1 0,-1 1 0,1-1 0,1 1 0,-1-1 0,0 0 0,1 1 0,-1-1 0,1 0 0,0 0 0,0 1 0,0-4 0,0 0 0,1-1 0,0 1 0,1 0 0,-1 1 0,1-1 0,0 0 0,1 0 0,-1 1 0,1-1 0,0 1 0,1 0 0,-1 0 0,1 0 0,0 1 0,0-1 0,1 1 0,-1 0 0,1 0 0,0 0 0,10-5 0,-1 0 0,1 1 0,0 0 0,1 1 0,-1 1 0,1 1 0,24-5 0,-22 6 0,0 1 0,0 1 0,0 1 0,0 0 0,0 2 0,0 0 0,23 4 0,-30-2 0,1 0 0,-1 0 0,-1 1 0,1 0 0,0 1 0,-1 1 0,0-1 0,0 2 0,-1-1 0,0 1 0,0 1 0,12 12 0,7 9 0,36 42 0,-56-62 0,-1 1 0,-1 0 0,1 0 0,-2 0 0,8 19 0,-12-25 0,0-1 0,0 1 0,0-1 0,-1 1 0,0 0 0,0-1 0,0 1 0,0 0 0,0-1 0,-1 1 0,0-1 0,1 1 0,-1 0 0,-1-1 0,1 0 0,0 1 0,-1-1 0,0 0 0,0 0 0,0 0 0,0 0 0,0 0 0,0 0 0,-1 0 0,1-1 0,-1 1 0,-4 2 0,-4 4 0,-1-1 0,-1-1 0,1 1 0,-1-2 0,-22 9 0,15-8-195,-1-1 0,0 0 0,0-2 0,-1 0 0,1-2 0,-36 1 0,19-5-6631</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5.343"/>
    </inkml:context>
    <inkml:brush xml:id="br0">
      <inkml:brushProperty name="width" value="0.05" units="cm"/>
      <inkml:brushProperty name="height" value="0.05" units="cm"/>
    </inkml:brush>
  </inkml:definitions>
  <inkml:trace contextRef="#ctx0" brushRef="#br0">1 8 24575,'3'-3'0,"3"-1"0,2 4 0,-2 4 0,-1 4 0,-1 4 0,-2 0-8191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56.517"/>
    </inkml:context>
    <inkml:brush xml:id="br0">
      <inkml:brushProperty name="width" value="0.05" units="cm"/>
      <inkml:brushProperty name="height" value="0.05" units="cm"/>
    </inkml:brush>
  </inkml:definitions>
  <inkml:trace contextRef="#ctx0" brushRef="#br0">1 1024 24575,'2'-2'0,"0"-1"0,-1 1 0,1-1 0,-1 0 0,0 1 0,1-1 0,-1 0 0,0 0 0,-1 0 0,1 0 0,0 0 0,-1-5 0,2-41 0,-2 32 0,1-572 218,-3 283-1801,2 284-5243</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6.197"/>
    </inkml:context>
    <inkml:brush xml:id="br0">
      <inkml:brushProperty name="width" value="0.05" units="cm"/>
      <inkml:brushProperty name="height" value="0.05" units="cm"/>
    </inkml:brush>
  </inkml:definitions>
  <inkml:trace contextRef="#ctx0" brushRef="#br0">368 17 24575,'-36'-13'0,"28"11"0,-1 1 0,0 1 0,1 0 0,-1 0 0,0 1 0,0-1 0,1 2 0,-1-1 0,1 2 0,-13 3 0,9-1 0,1 1 0,-1 0 0,1 0 0,1 1 0,-1 1 0,-15 14 0,12-8 0,0 1 0,1 0 0,1 1 0,0 0 0,1 1 0,1 1 0,0 0 0,2 0 0,-7 21 0,12-31 0,0 1 0,1 0 0,1-1 0,-1 1 0,1 0 0,1 0 0,0 0 0,0 0 0,3 18 0,-2-21 0,1-1 0,-1 1 0,1-1 0,0 0 0,1 1 0,0-1 0,-1 0 0,2 0 0,-1 0 0,0-1 0,1 1 0,0-1 0,0 0 0,0 0 0,1 0 0,7 5 0,1-2 0,0-1 0,0 0 0,1-1 0,-1 0 0,1-1 0,1 0 0,-1-1 0,25 2 0,-1-3 0,0-1 0,44-5 0,-44 0 0,0-2 0,0-2 0,64-21 0,-77 21 0,-1-2 0,-1-1 0,0-1 0,0-1 0,-1-1 0,30-25 0,-46 34 0,-1-1 0,1 1 0,-1-1 0,-1 0 0,1 0 0,-1 0 0,0-1 0,-1 0 0,1 1 0,-1-1 0,-1 0 0,4-13 0,-5 17 0,-1-1 0,1 1 0,-1-1 0,0 0 0,0 1 0,0-1 0,-1 1 0,1-1 0,-1 1 0,0-1 0,1 1 0,-2-1 0,1 1 0,0 0 0,-1 0 0,0 0 0,1-1 0,-1 1 0,0 1 0,-1-1 0,1 0 0,0 0 0,-1 1 0,0 0 0,1-1 0,-1 1 0,0 0 0,-4-2 0,0 1 0,1-1 0,0 1 0,-1 1 0,0 0 0,1 0 0,-1 0 0,0 0 0,0 1 0,0 0 0,0 1 0,0 0 0,0 0 0,0 0 0,0 1 0,0 0 0,0 0 0,0 1 0,0 0 0,0 0 0,1 1 0,-1-1 0,1 2 0,0-1 0,0 0 0,0 1 0,0 1 0,1-1 0,-1 1 0,1-1 0,0 1 0,1 1 0,-1-1 0,-4 8 0,4-4 0,1 0 0,-1 0 0,2 1 0,-1-1 0,1 1 0,1 0 0,0 0 0,0 0 0,1 0 0,0 0 0,1 1 0,2 17 0,-2-23 0,1-1 0,0 0 0,0 0 0,0 1 0,1-1 0,-1 0 0,1 0 0,0-1 0,0 1 0,0 0 0,1-1 0,-1 1 0,1-1 0,0 0 0,0 0 0,0 0 0,0 0 0,0 0 0,1-1 0,0 1 0,-1-1 0,1 0 0,0 0 0,0 0 0,0-1 0,0 1 0,0-1 0,0 0 0,1 0 0,-1-1 0,0 1 0,7-1 0,-3 0 0,0 0 0,-1-1 0,1 0 0,0 0 0,-1-1 0,1 0 0,-1 0 0,0-1 0,1 0 0,-1 0 0,0-1 0,-1 0 0,1 0 0,-1 0 0,0-1 0,0 0 0,0 0 0,-1-1 0,8-8 0,-3 1 0,-1 0 0,0 0 0,-1-1 0,0-1 0,-1 1 0,-1-1 0,0-1 0,4-17 0,5 64 0,-1 1 0,-10-24-136,1-1-1,0 0 1,1 0-1,-1 0 1,1-1-1,1 0 1,-1 0-1,1 0 0,14 8 1,-1-2-6690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6.569"/>
    </inkml:context>
    <inkml:brush xml:id="br0">
      <inkml:brushProperty name="width" value="0.05" units="cm"/>
      <inkml:brushProperty name="height" value="0.05" units="cm"/>
    </inkml:brush>
  </inkml:definitions>
  <inkml:trace contextRef="#ctx0" brushRef="#br0">17 159 24575,'-1'-13'0,"-1"-1"0,-4-19 0,4 25 0,0 0 0,1-1 0,0 1 0,0 0 0,0-1 0,1 1 0,1-1 0,1-11 0,-2 19 0,0 1 0,1-1 0,-1 1 0,0-1 0,0 1 0,0-1 0,1 0 0,-1 1 0,0-1 0,1 1 0,-1-1 0,0 1 0,1 0 0,-1-1 0,1 1 0,-1-1 0,1 1 0,-1 0 0,1-1 0,-1 1 0,1 0 0,-1-1 0,1 1 0,-1 0 0,1 0 0,-1 0 0,1-1 0,0 1 0,-1 0 0,1 0 0,-1 0 0,1 0 0,0 0 0,-1 0 0,1 0 0,-1 0 0,1 1 0,0-1 0,-1 0 0,1 0 0,-1 0 0,1 1 0,-1-1 0,1 0 0,-1 0 0,2 1 0,23 18 0,-14-8 0,-1 1 0,-1 0 0,0 0 0,0 1 0,-1 0 0,-1 0 0,0 1 0,-1 0 0,0 0 0,-1 1 0,-1-1 0,0 1 0,2 25 0,-6-34 0,0 0 0,0 0 0,-1 0 0,0 0 0,0 0 0,0 0 0,-1 0 0,-4 9 0,6-14 0,-1 1 0,1 0 0,-1-1 0,0 1 0,0-1 0,1 1 0,-1-1 0,0 1 0,-1-1 0,1 0 0,0 1 0,0-1 0,0 0 0,-1 0 0,1 0 0,-1 0 0,1 0 0,-1 0 0,1 0 0,-1-1 0,1 1 0,-1 0 0,0-1 0,1 1 0,-1-1 0,0 0 0,0 0 0,1 1 0,-1-1 0,0 0 0,0 0 0,1-1 0,-3 1 0,2-1 0,1 0 0,0 1 0,-1-1 0,1 0 0,0 0 0,0 0 0,-1 0 0,1 0 0,0 0 0,0 0 0,0-1 0,0 1 0,1 0 0,-1-1 0,0 1 0,0 0 0,1-1 0,-1 1 0,1-1 0,-1 1 0,1-1 0,0 1 0,0-1 0,-1 1 0,1-1 0,0 1 0,0-1 0,1 1 0,-1-1 0,0 1 0,1-3 0,1-6 0,0 0 0,0 0 0,5-12 0,-2 8 0,1 1 0,1-1 0,0 2 0,0-1 0,2 1 0,-1 0 0,1 0 0,15-14 0,-18 20 0,0 1 0,1-1 0,-1 1 0,1 0 0,0 1 0,1 0 0,-1 0 0,1 0 0,-1 1 0,1 0 0,0 0 0,0 1 0,0 0 0,1 1 0,-1 0 0,10 0 0,-13 1 0,-1 0 0,0 0 0,0 1 0,0 0 0,0 0 0,0 0 0,0 0 0,0 0 0,0 1 0,-1 0 0,1 0 0,-1 0 0,1 0 0,-1 1 0,1-1 0,3 5 0,-3-2 0,0 0 0,-1 0 0,1 0 0,-1 0 0,0 1 0,-1-1 0,1 1 0,-1-1 0,-1 1 0,3 7 0,-1 5 0,-1 1 0,-1-1 0,0 1 0,-1 0 0,-1-1 0,-5 25 0,1-15-1365,1-5-5461</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6.955"/>
    </inkml:context>
    <inkml:brush xml:id="br0">
      <inkml:brushProperty name="width" value="0.05" units="cm"/>
      <inkml:brushProperty name="height" value="0.05" units="cm"/>
    </inkml:brush>
  </inkml:definitions>
  <inkml:trace contextRef="#ctx0" brushRef="#br0">139 615 24575,'10'-6'0,"0"0"0,-1 0 0,0-1 0,0 0 0,0-1 0,-1 0 0,0 0 0,10-14 0,-4 1 0,0 0 0,19-41 0,-19 32 0,-1-2 0,-2 1 0,14-60 0,-22 75 0,-1 0 0,0 1 0,-1-1 0,-1 0 0,0 0 0,-1 0 0,-1 0 0,0 1 0,-2-1 0,-5-17 0,8 29 0,0 1 0,0 0 0,0 0 0,-1 0 0,1 0 0,-1 0 0,0 0 0,0 1 0,0-1 0,0 1 0,0-1 0,0 1 0,-1 0 0,1 0 0,-1 0 0,0 0 0,0 0 0,0 0 0,1 1 0,-1-1 0,-1 1 0,1 0 0,0 0 0,0 0 0,0 1 0,-1-1 0,1 1 0,0-1 0,-1 1 0,1 0 0,0 0 0,0 1 0,-1-1 0,1 1 0,0 0 0,0-1 0,-1 1 0,1 1 0,0-1 0,0 0 0,0 1 0,0 0 0,-3 2 0,-9 6 0,1 1 0,1 0 0,0 1 0,0 0 0,2 1 0,-1 0 0,2 1 0,-1 0 0,2 0 0,0 1 0,-13 31 0,9-11 0,0 0 0,3 0 0,1 1 0,-8 59 0,12-33 0,2 1 0,2-1 0,3 0 0,20 115 0,2-60 0,62 178 0,-82-284 0,8 23 0,-12-33 0,0 1 0,1-1 0,-1 1 0,0-1 0,0 1 0,1-1 0,-1 1 0,-1-1 0,1 1 0,0-1 0,0 1 0,0-1 0,-1 1 0,1-1 0,-1 1 0,1-1 0,-2 3 0,1-4 0,1 1 0,-1-1 0,0 1 0,0-1 0,1 0 0,-1 1 0,0-1 0,0 0 0,1 0 0,-1 0 0,0 1 0,0-1 0,0 0 0,0 0 0,1 0 0,-1 0 0,0 0 0,0 0 0,0-1 0,0 1 0,1 0 0,-1 0 0,0-1 0,0 1 0,1 0 0,-1-1 0,0 1 0,0-1 0,1 1 0,-1-1 0,0 0 0,-24-19 0,24 19 0,-56-61-1365,29 30-5461</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7.312"/>
    </inkml:context>
    <inkml:brush xml:id="br0">
      <inkml:brushProperty name="width" value="0.05" units="cm"/>
      <inkml:brushProperty name="height" value="0.05" units="cm"/>
    </inkml:brush>
  </inkml:definitions>
  <inkml:trace contextRef="#ctx0" brushRef="#br0">1 138 24575,'0'-11'0,"0"0"0,1 1 0,0-1 0,1 1 0,6-20 0,-7 27 0,0-1 0,0 1 0,1 0 0,-1 0 0,1 1 0,0-1 0,0 0 0,0 1 0,0-1 0,0 1 0,0-1 0,1 1 0,-1 0 0,1 0 0,-1 0 0,1 0 0,0 1 0,0-1 0,0 1 0,0 0 0,0-1 0,0 1 0,4 0 0,8 0 0,-1 1 0,1 0 0,-1 1 0,0 0 0,1 2 0,-1-1 0,15 6 0,15 2 0,39 6 0,0-3 0,1-4 0,100-2 0,-178-8 0,0 1 0,-1-1 0,1 0 0,0 0 0,-1 0 0,1-1 0,8-4 0,-13 6 0,-1-1 0,1 1 0,0-1 0,0 1 0,0-1 0,-1 1 0,1-1 0,0 0 0,-1 1 0,1-1 0,0 0 0,-1 0 0,1 1 0,-1-1 0,1 0 0,-1 0 0,0 0 0,1 0 0,-1 0 0,1-1 0,-1 1 0,-1-1 0,1 1 0,0-1 0,-1 1 0,1-1 0,-1 1 0,1 0 0,-1-1 0,1 1 0,-1 0 0,0 0 0,0 0 0,0-1 0,0 1 0,0 0 0,0 0 0,0 0 0,-1-1 0,0 0 0,0 0 0,-1 1 0,1-1 0,0 1 0,0-1 0,-1 1 0,1 0 0,-4-2 0,6 3 0,0 0 0,-1 0 0,1 0 0,0 0 0,0 0 0,-1 0 0,1 0 0,0 0 0,0 0 0,-1 0 0,1 0 0,0 0 0,0 0 0,-1 0 0,1 0 0,0 0 0,0 0 0,-1 1 0,1-1 0,0 0 0,0 0 0,-1 0 0,1 0 0,0 0 0,0 1 0,-1-1 0,1 0 0,0 0 0,0 0 0,0 1 0,0-1 0,1 16 0,9 12 0,1 0 0,28 49 0,-7-16 0,-3-12-1365,-17-32-5461</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7.647"/>
    </inkml:context>
    <inkml:brush xml:id="br0">
      <inkml:brushProperty name="width" value="0.05" units="cm"/>
      <inkml:brushProperty name="height" value="0.05" units="cm"/>
    </inkml:brush>
  </inkml:definitions>
  <inkml:trace contextRef="#ctx0" brushRef="#br0">237 124 24575,'0'-11'0,"-1"-1"0,0 2 0,-1-1 0,-4-16 0,6 24 0,-1 0 0,0 0 0,0 0 0,0 0 0,-1 0 0,1 0 0,-1 1 0,1-1 0,-1 0 0,0 1 0,0-1 0,0 1 0,0 0 0,-1 0 0,1 0 0,-1 0 0,1 0 0,-1 0 0,-4-2 0,4 4 0,0-1 0,0 1 0,0 0 0,0 0 0,0 0 0,0 1 0,0-1 0,0 1 0,0-1 0,0 1 0,0 0 0,1 0 0,-1 1 0,0-1 0,1 0 0,-1 1 0,0 0 0,1-1 0,-3 4 0,-7 5 0,1 0 0,-13 15 0,14-14 69,0 1-1,1 0 0,1 1 0,-10 20 1,13-25-259,2 1 0,-1 0 1,1 0-1,0 1 0,1-1 1,0 1-1,1-1 1,-1 12-1,3-2-6636</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7.990"/>
    </inkml:context>
    <inkml:brush xml:id="br0">
      <inkml:brushProperty name="width" value="0.05" units="cm"/>
      <inkml:brushProperty name="height" value="0.05" units="cm"/>
    </inkml:brush>
  </inkml:definitions>
  <inkml:trace contextRef="#ctx0" brushRef="#br0">112 108 24575,'-33'-41'0,"26"32"0,-1-1 0,1 1 0,-2 0 0,1 1 0,-14-10 0,22 17 0,0 1 0,-1 0 0,1-1 0,0 1 0,-1 0 0,1 0 0,0 0 0,-1-1 0,1 1 0,0 0 0,-1 0 0,1 0 0,0 0 0,-1 0 0,1-1 0,-1 1 0,1 0 0,0 0 0,-1 0 0,1 0 0,-1 0 0,1 0 0,0 1 0,-1-1 0,1 0 0,-1 0 0,1 0 0,0 0 0,-1 0 0,1 0 0,0 1 0,-1-1 0,1 0 0,-1 1 0,-3 15 0,7 30 0,-2-37 0,0 22 0,-2-23 0,1 1 0,1-1 0,-1 0 0,1 0 0,1 0 0,2 11 0,-3-18 0,-1 0 0,0-1 0,0 1 0,1 0 0,-1-1 0,1 1 0,-1 0 0,0-1 0,1 1 0,-1-1 0,1 1 0,-1-1 0,1 1 0,0-1 0,-1 1 0,1-1 0,0 1 0,-1-1 0,1 0 0,0 1 0,-1-1 0,1 0 0,0 0 0,-1 0 0,1 0 0,1 1 0,0-2 0,0 1 0,-1 0 0,1-1 0,0 1 0,-1-1 0,1 1 0,-1-1 0,1 0 0,-1 0 0,1 1 0,1-3 0,5-3 0,-1 0 0,0-1 0,8-9 0,-12 13 0,24-31 0,-17 20 0,1 2 0,15-16 0,-22 25 0,-1 0 0,1 0 0,0 0 0,1 0 0,-1 1 0,0 0 0,1 0 0,-1 0 0,1 0 0,0 1 0,-1-1 0,6 0 0,-7 2 0,-1 0 0,0 0 0,1 0 0,-1 1 0,0-1 0,1 1 0,-1-1 0,0 1 0,0 0 0,0-1 0,0 1 0,1 0 0,-1 0 0,0 1 0,-1-1 0,1 0 0,0 1 0,0-1 0,0 1 0,-1 0 0,1-1 0,-1 1 0,0 0 0,1 0 0,-1 0 0,0 0 0,0 0 0,0 0 0,1 3 0,1 5 0,1 0 0,-1 0 0,-1 0 0,3 21 0,-3-12-227,-1 0-1,0 0 1,-2 1-1,0-1 1,-7 31-1,0-19-6598</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9.125"/>
    </inkml:context>
    <inkml:brush xml:id="br0">
      <inkml:brushProperty name="width" value="0.05" units="cm"/>
      <inkml:brushProperty name="height" value="0.05" units="cm"/>
    </inkml:brush>
  </inkml:definitions>
  <inkml:trace contextRef="#ctx0" brushRef="#br0">114 18 24575,'0'-1'0,"0"0"0,0 0 0,0 1 0,0-1 0,0 0 0,0 0 0,0 0 0,0 0 0,-1 0 0,1 1 0,0-1 0,0 0 0,-1 0 0,1 0 0,0 1 0,-1-1 0,1 0 0,-1 0 0,0 0 0,1 1 0,-1 0 0,1 0 0,-1 0 0,1 0 0,-1 0 0,1 0 0,0 0 0,-1 0 0,1 0 0,-1 0 0,1 1 0,-1-1 0,1 0 0,0 0 0,-1 0 0,1 1 0,0-1 0,-1 0 0,1 0 0,0 1 0,-1-1 0,1 0 0,0 1 0,-1-1 0,1 1 0,-21 31 0,5 12 0,1 0 0,3 1 0,1 1 0,-5 54 0,13-82 0,1 1 0,0-1 0,1 0 0,1 1 0,5 30 0,-5-44 0,1 1 0,1-1 0,-1 0 0,1 0 0,0 0 0,0 0 0,0-1 0,1 1 0,-1 0 0,1-1 0,0 0 0,1 0 0,-1 0 0,1 0 0,0 0 0,0-1 0,0 1 0,0-1 0,0 0 0,1 0 0,0-1 0,-1 1 0,1-1 0,6 2 0,0-2 0,0 1 0,1-2 0,-1 0 0,1 0 0,-1-1 0,1 0 0,-1-1 0,0 0 0,1-1 0,-1 0 0,0-1 0,0 0 0,0-1 0,-1 0 0,13-7 0,-3 1 0,-1-1 0,-1-1 0,0 0 0,-1-1 0,0-1 0,-1-1 0,16-18 0,-16 13 0,-1-1 0,-1 0 0,-1-1 0,-1 0 0,-1-1 0,12-33 0,-21 126 0,-2-57 0,0 0 0,2-1 0,0 1 0,0-1 0,1 1 0,0-1 0,1 0 0,1 0 0,0-1 0,8 16 0,-9-23 0,-1 1 0,0 0 0,1-1 0,0 0 0,0 0 0,0 0 0,0 0 0,1 0 0,0-1 0,-1 0 0,1 0 0,0 0 0,1-1 0,-1 0 0,0 0 0,1 0 0,-1-1 0,1 1 0,-1-1 0,1 0 0,0-1 0,0 0 0,-1 0 0,1 0 0,6-1 0,-2-1 0,0 0 0,0-1 0,0 0 0,0 0 0,0-1 0,-1 0 0,0-1 0,0 0 0,0 0 0,-1-1 0,1 0 0,-1-1 0,-1 0 0,1 0 0,-1-1 0,-1 1 0,11-17 0,-12 18 0,-1-2 0,0 1 0,0-1 0,-1 1 0,1-1 0,-2 0 0,1 0 0,-1 0 0,-1 0 0,1-1 0,-1 1 0,-1-1 0,0 1 0,0 0 0,0-1 0,-1 1 0,0 0 0,-1-1 0,0 1 0,0 0 0,-1 0 0,-4-9 0,4 11 0,-1 1 0,0-1 0,-1 1 0,1 0 0,-1 0 0,0 0 0,0 0 0,-1 1 0,1 0 0,-1 0 0,0 1 0,0 0 0,0 0 0,-1 0 0,1 0 0,-1 1 0,1 0 0,-1 1 0,0-1 0,0 1 0,0 1 0,1-1 0,-1 1 0,0 0 0,0 1 0,0 0 0,0 0 0,0 0 0,1 1 0,-13 5 0,18-7-32,0 0 1,0 1-1,0-1 0,0 1 0,0-1 1,0 1-1,0-1 0,1 1 0,-1-1 1,0 1-1,0 0 0,1 0 0,-1-1 1,0 1-1,1 0 0,-1 0 0,1 0 1,-1 0-1,1-1 0,0 1 0,-1 0 1,1 0-1,0 0 0,0 0 0,-1 0 1,1 0-1,0 0 0,0 0 0,0 0 1,0 0-1,0 0 0,0 0 0,1 0 1,-1 0-1,0 0 0,0 0 0,1 0 1,-1 0-1,1 0 0,-1 0 0,1 0 1,0 1-1,8 8-6794</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9.454"/>
    </inkml:context>
    <inkml:brush xml:id="br0">
      <inkml:brushProperty name="width" value="0.05" units="cm"/>
      <inkml:brushProperty name="height" value="0.05" units="cm"/>
    </inkml:brush>
  </inkml:definitions>
  <inkml:trace contextRef="#ctx0" brushRef="#br0">64 77 24575,'4'-5'0,"0"-1"0,-1 1 0,1-1 0,-1 0 0,-1-1 0,1 1 0,-1 0 0,0-1 0,1-6 0,0 4 0,-21 122 0,7-29 0,-19 60 0,-5 38 0,33-158-1365,3-7-5461</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1:59.793"/>
    </inkml:context>
    <inkml:brush xml:id="br0">
      <inkml:brushProperty name="width" value="0.05" units="cm"/>
      <inkml:brushProperty name="height" value="0.05" units="cm"/>
    </inkml:brush>
  </inkml:definitions>
  <inkml:trace contextRef="#ctx0" brushRef="#br0">176 58 24575,'-1'-1'0,"1"0"0,0 0 0,-1 0 0,1 1 0,0-1 0,-1 0 0,1 0 0,-1 1 0,0-1 0,1 0 0,-1 1 0,1-1 0,-1 1 0,0-1 0,0 1 0,1-1 0,-1 1 0,0-1 0,0 1 0,1 0 0,-1-1 0,0 1 0,0 0 0,0 0 0,0 0 0,0-1 0,1 1 0,-1 0 0,0 0 0,-1 1 0,-29-1 0,25 2 0,0 0 0,0 0 0,0 1 0,0-1 0,1 1 0,-1 0 0,1 1 0,-1-1 0,1 1 0,1 0 0,-1 1 0,0-1 0,1 1 0,0 0 0,0 0 0,0 0 0,1 1 0,0-1 0,0 1 0,0-1 0,-2 10 0,0-3 0,2-1 0,0 1 0,0-1 0,1 1 0,1 0 0,0 0 0,0 0 0,1 0 0,1 0 0,3 20 0,-3-25 0,1 0 0,0 0 0,1 0 0,-1-1 0,1 1 0,1-1 0,-1 0 0,1 0 0,0 0 0,0 0 0,1-1 0,0 1 0,0-1 0,0 0 0,0-1 0,1 1 0,7 3 0,-9-5 0,1-1 0,0 0 0,0 0 0,0 0 0,0 0 0,0-1 0,1 0 0,-1 0 0,0-1 0,1 1 0,-1-1 0,1 0 0,-1 0 0,0-1 0,1 0 0,-1 0 0,0 0 0,0-1 0,0 1 0,0-1 0,0 0 0,0-1 0,6-3 0,-4 1 0,0 0 0,-1-1 0,1 0 0,-1 0 0,0 0 0,-1-1 0,0 0 0,0 0 0,0 0 0,-1-1 0,0 1 0,0-1 0,-1 0 0,0 0 0,-1-1 0,1 1 0,-2 0 0,1-1 0,0-12 0,-1 7 0,0 0 0,-1 0 0,-1 0 0,0 0 0,-1 0 0,-1 1 0,0-1 0,-1 0 0,0 1 0,-1 0 0,-8-17 0,10 26 18,0-1 0,-1 1 0,1 0 0,-1-1 0,0 2 0,0-1 0,-1 0 0,1 1 0,-1 0 0,0 0 0,1 0 0,-1 1 0,0-1 0,-1 1 0,1 0 0,0 1 0,-1-1 0,-10 0 0,13 1-75,-1 1 0,1-1 0,-1 1 0,0 0 0,1 0 0,-1 1 0,0-1 0,1 1 1,-1 0-1,1 0 0,-1 0 0,1 0 0,0 0 0,-1 1 0,1 0 0,0-1 0,0 1 1,0 0-1,0 1 0,0-1 0,1 1 0,-1-1 0,1 1 0,0 0 0,-1-1 1,1 1-1,0 1 0,1-1 0,-4 6 0,1 6-6769</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00.215"/>
    </inkml:context>
    <inkml:brush xml:id="br0">
      <inkml:brushProperty name="width" value="0.05" units="cm"/>
      <inkml:brushProperty name="height" value="0.05" units="cm"/>
    </inkml:brush>
  </inkml:definitions>
  <inkml:trace contextRef="#ctx0" brushRef="#br0">204 341 24575,'-1'-1'0,"1"0"0,0 0 0,-1 0 0,1 0 0,-1-1 0,0 1 0,1 0 0,-1 0 0,0 0 0,0 0 0,0 1 0,0-1 0,0 0 0,0 0 0,0 0 0,0 1 0,-2-2 0,-24-13 0,20 12 0,2-1 0,-22-10 0,26 14 0,0-1 0,0 1 0,0-1 0,0 1 0,1 0 0,-1-1 0,0 1 0,0 0 0,0 0 0,0 0 0,0 0 0,0 0 0,0 0 0,0 0 0,0 0 0,0 0 0,0 0 0,0 0 0,0 0 0,1 1 0,-1-1 0,0 0 0,-2 2 0,3-2 0,0 1 0,0 0 0,0 0 0,0-1 0,0 1 0,-1 0 0,1 0 0,1-1 0,-1 1 0,0 0 0,0 0 0,0-1 0,0 1 0,0 0 0,1-1 0,-1 1 0,0 0 0,1 0 0,-1-1 0,0 1 0,1-1 0,-1 1 0,1 0 0,-1-1 0,1 1 0,-1-1 0,1 1 0,0-1 0,-1 1 0,1-1 0,0 0 0,1 1 0,23 15 0,-18-13 0,2 0 0,-1-1 0,0 1 0,0-2 0,1 1 0,-1-1 0,1 0 0,-1-1 0,1 0 0,0-1 0,-1 1 0,14-4 0,-17 3 0,-1-1 0,1 1 0,-1-1 0,0 0 0,1 0 0,-1 0 0,0 0 0,0-1 0,0 1 0,-1-1 0,1 0 0,-1 0 0,1-1 0,-1 1 0,0-1 0,-1 0 0,1 1 0,0-1 0,-1 0 0,0-1 0,0 1 0,0 0 0,-1-1 0,3-6 0,-3 0 0,0 0 0,0 0 0,-1 0 0,0 0 0,-1 0 0,0 0 0,-1 1 0,0-1 0,-1 0 0,0 1 0,-1-1 0,0 1 0,0 0 0,-1 1 0,-7-12 0,8 15 0,-1 0 0,1 0 0,-1 1 0,0 0 0,0-1 0,-1 2 0,1-1 0,-1 1 0,0 0 0,-10-5 0,11 6 0,0 1 0,0 1 0,-1-1 0,1 1 0,0 0 0,-1 0 0,1 0 0,-1 1 0,1 0 0,-1 0 0,1 1 0,-1-1 0,1 1 0,0 0 0,-7 2 0,4 0 0,0 1 0,0 0 0,1 0 0,0 0 0,-1 1 0,1 0 0,1 1 0,-1-1 0,1 1 0,0 1 0,0-1 0,1 1 0,0 0 0,0 0 0,1 0 0,0 1 0,0 0 0,0 0 0,-3 12 0,2-4 0,1-1 0,0 0 0,1 1 0,1 0 0,0 0 0,1-1 0,1 1 0,1 0 0,4 29 0,-3-34 0,1-1 0,0 0 0,1 1 0,0-1 0,1-1 0,0 1 0,0-1 0,1 0 0,0 0 0,1 0 0,0-1 0,0 0 0,16 13 0,-13-13 0,1 0 0,-1-1 0,2-1 0,-1 0 0,1-1 0,0 0 0,0 0 0,0-1 0,0-1 0,1 0 0,17 1 0,14-1-1365,-4-2-5461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56.934"/>
    </inkml:context>
    <inkml:brush xml:id="br0">
      <inkml:brushProperty name="width" value="0.05" units="cm"/>
      <inkml:brushProperty name="height" value="0.05" units="cm"/>
    </inkml:brush>
  </inkml:definitions>
  <inkml:trace contextRef="#ctx0" brushRef="#br0">240 46 24575,'-2'-1'0,"1"0"0,-1 0 0,1 0 0,-1 0 0,1 1 0,-1-1 0,1 1 0,-1-1 0,1 1 0,-1-1 0,0 1 0,1 0 0,-1 0 0,0 0 0,1 0 0,-1 0 0,1 0 0,-1 1 0,0-1 0,1 0 0,-1 1 0,1-1 0,-1 1 0,0 0 0,-2 1 0,-3 1 0,0 1 0,0 0 0,1 1 0,-7 5 0,-14 12 0,0 1 0,2 1 0,1 2 0,-22 29 0,45-55 0,1 0 0,-1 1 0,1 0 0,-1-1 0,1 1 0,-1-1 0,1 1 0,-1 0 0,1-1 0,0 1 0,0 0 0,-1-1 0,1 1 0,0 0 0,0-1 0,0 1 0,-1 0 0,1 0 0,0-1 0,0 1 0,0 0 0,0 0 0,0-1 0,1 2 0,-1-2 0,1 0 0,0 1 0,0-1 0,-1 0 0,1 0 0,0 0 0,0 0 0,-1 0 0,1 0 0,0 0 0,0 0 0,-1 0 0,1-1 0,0 1 0,-1 0 0,1 0 0,0 0 0,0-1 0,38-19 0,71-60 0,-77 54 0,1 1 0,1 2 0,49-24 0,-79 44 0,0 1 0,0 0 0,1 0 0,-1 1 0,1-1 0,0 1 0,-1 0 0,1 1 0,0-1 0,11 2 0,-14 0 0,0-1 0,0 1 0,1 0 0,-1 0 0,0 1 0,0-1 0,0 1 0,0 0 0,0-1 0,-1 1 0,1 0 0,-1 1 0,1-1 0,-1 0 0,0 1 0,1-1 0,-1 1 0,-1 0 0,1 0 0,2 3 0,4 12-682,11 32-1,-8-16-6143</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00.617"/>
    </inkml:context>
    <inkml:brush xml:id="br0">
      <inkml:brushProperty name="width" value="0.05" units="cm"/>
      <inkml:brushProperty name="height" value="0.05" units="cm"/>
    </inkml:brush>
  </inkml:definitions>
  <inkml:trace contextRef="#ctx0" brushRef="#br0">307 305 24575,'4'-5'0,"0"0"0,0 0 0,0-1 0,-1 0 0,0 0 0,0 0 0,-1 0 0,0 0 0,0 0 0,2-9 0,-1 0 0,-1 0 0,0 0 0,-1-19 0,-1 23 0,-1 1 0,0-1 0,0 1 0,-1-1 0,0 1 0,-1 0 0,-6-15 0,7 22 0,1-1 0,-1 1 0,0 0 0,0-1 0,0 1 0,0 0 0,-1 0 0,1 1 0,-1-1 0,0 0 0,0 1 0,0 0 0,0-1 0,0 1 0,0 1 0,-1-1 0,1 0 0,-1 1 0,1-1 0,-1 1 0,1 0 0,-1 0 0,0 1 0,-4-1 0,1 1 0,0 0 0,0 0 0,0 1 0,1 0 0,-1 0 0,0 1 0,0-1 0,0 2 0,1-1 0,-1 1 0,1 0 0,-8 5 0,5-2 0,0 1 0,1 0 0,-1 0 0,2 1 0,-1 0 0,1 0 0,-8 12 0,2 1 0,1 0 0,1 1 0,1 0 0,1 1 0,1 0 0,-7 32 0,12-44 0,1 0 0,0 0 0,1 1 0,0-1 0,1 0 0,1 20 0,0-28 0,-1 0 0,1 0 0,0 0 0,0 0 0,0-1 0,0 1 0,0 0 0,0 0 0,1-1 0,0 1 0,-1-1 0,1 1 0,0-1 0,0 0 0,0 1 0,1-1 0,-1 0 0,0 0 0,1-1 0,-1 1 0,1-1 0,0 1 0,-1-1 0,1 0 0,0 0 0,0 0 0,0 0 0,0 0 0,5 0 0,0 0 0,1-1 0,-1 0 0,1-1 0,0 0 0,-1 0 0,0-1 0,1 1 0,-1-2 0,0 1 0,0-2 0,0 1 0,0-1 0,-1 0 0,14-9 0,-5 1 0,1-1 0,-2 0 0,0-1 0,0-1 0,12-17 0,-12 10 0,19-33 0,1-3 0,-34 58 0,-1-1 0,0 1 0,1-1 0,-1 1 0,0-1 0,1 0 0,-1 1 0,1-1 0,-1 1 0,1 0 0,-1-1 0,1 1 0,-1-1 0,1 1 0,-1 0 0,1-1 0,0 1 0,-1 0 0,1 0 0,-1-1 0,1 1 0,1 0 0,-2 0 0,1 0 0,-1 1 0,0-1 0,1 0 0,-1 1 0,1-1 0,-1 1 0,0-1 0,1 0 0,-1 1 0,0-1 0,0 1 0,1-1 0,-1 1 0,0-1 0,0 1 0,0-1 0,1 1 0,-1-1 0,0 1 0,0 0 0,2 38 0,-2-34 0,-2 60 0,0-37 0,2 0 0,5 49 0,-4-73-170,0 1-1,0 0 0,1-1 1,-1 1-1,1-1 0,0 0 1,4 8-1,5 1-6655</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01.270"/>
    </inkml:context>
    <inkml:brush xml:id="br0">
      <inkml:brushProperty name="width" value="0.05" units="cm"/>
      <inkml:brushProperty name="height" value="0.05" units="cm"/>
    </inkml:brush>
  </inkml:definitions>
  <inkml:trace contextRef="#ctx0" brushRef="#br0">321 535 24575,'3'-6'0,"-1"1"0,0-1 0,0 0 0,-1 0 0,1-1 0,-2 1 0,1 0 0,0 0 0,-1-1 0,0 1 0,-1 0 0,0 0 0,0-1 0,0 1 0,0 0 0,-4-9 0,4 12 0,0 0 0,-1 0 0,1 0 0,-1 0 0,1 1 0,-1-1 0,0 0 0,0 1 0,0-1 0,0 1 0,-1 0 0,1 0 0,-1 0 0,1 0 0,-1 0 0,0 0 0,1 1 0,-1-1 0,0 1 0,0 0 0,0 0 0,0 0 0,0 0 0,-1 0 0,1 1 0,0-1 0,0 1 0,0 0 0,-1 0 0,1 0 0,0 1 0,0-1 0,-4 1 0,-3 2 0,0 1 0,1 0 0,-1 0 0,1 1 0,0 0 0,0 1 0,0 0 0,1 0 0,0 1 0,0 0 0,1 0 0,0 1 0,-9 11 0,1 1 0,1 1 0,1 0 0,1 1 0,-14 36 0,21-46 0,0 1 0,1-1 0,1 1 0,0 0 0,1 0 0,-1 21 0,3-30 0,0 0 0,0 0 0,0 0 0,1 0 0,0 0 0,-1 0 0,2 0 0,-1 0 0,0 0 0,1-1 0,0 1 0,0 0 0,0-1 0,0 1 0,0-1 0,1 0 0,-1 0 0,1 0 0,0 0 0,0 0 0,0-1 0,1 1 0,-1-1 0,0 0 0,6 3 0,2-1 0,0 0 0,0-1 0,0 0 0,0-1 0,1 0 0,-1-1 0,1 0 0,-1-1 0,1 0 0,0-1 0,-1 0 0,1-1 0,-1 0 0,0 0 0,13-6 0,2-1 0,-1-1 0,0-1 0,0-2 0,-1 0 0,29-23 0,-32 21 0,-2-2 0,0-1 0,-1 0 0,0-2 0,-2 0 0,0 0 0,-1-2 0,-2 0 0,0 0 0,15-37 0,-16 26 0,0-1 0,-2 0 0,-2 0 0,-1-1 0,-2 0 0,-1-1 0,-1-38 0,-3 54 0,-5-37 0,5 52 0,-1 1 0,0-1 0,0 0 0,0 1 0,-1 0 0,0-1 0,0 1 0,0 0 0,0 0 0,0 0 0,-1 0 0,0 0 0,-6-6 0,8 9 0,0 1 0,0-1 0,0 0 0,0 1 0,0-1 0,0 1 0,-1 0 0,1-1 0,0 1 0,0 0 0,0-1 0,-1 1 0,1 0 0,0 0 0,0 0 0,-1 0 0,1 0 0,0 1 0,0-1 0,-1 0 0,1 0 0,0 1 0,0-1 0,0 1 0,-1-1 0,1 1 0,0 0 0,0-1 0,0 1 0,0 0 0,0 0 0,0 0 0,0 0 0,1-1 0,-2 3 0,-3 2 0,1 1 0,0-1 0,0 1 0,0 0 0,-3 8 0,-3 9 0,1 1 0,1 1 0,1-1 0,2 1 0,-6 51 0,5 132 0,6-184 0,0 16 0,-1-20 0,1 0 0,0 1 0,2-1 0,7 36 0,-9-55 0,1 0 0,-1 0 0,0 0 0,1 1 0,-1-1 0,1 0 0,-1 0 0,1 0 0,0 0 0,-1 0 0,1 0 0,0 0 0,0 0 0,-1 0 0,1-1 0,0 1 0,1 1 0,-1-2 0,0 0 0,-1 0 0,1 0 0,0 0 0,-1 0 0,1 0 0,0 0 0,-1 0 0,1 0 0,0 0 0,-1 0 0,1 0 0,0 0 0,-1 0 0,1-1 0,-1 1 0,1 0 0,0-1 0,-1 1 0,1 0 0,-1-1 0,2 0 0,3-3 0,-1-1 0,1 0 0,-1-1 0,8-10 0,-5 6 0,16-23 0,-1 3 0,29-32 0,-45 55 0,0 1 0,1-1 0,0 1 0,1 0 0,-1 1 0,1 0 0,0 0 0,0 1 0,17-7 0,-21 10 0,-1 1 0,0-1 0,0 0 0,1 1 0,-1-1 0,0 1 0,0 0 0,1 0 0,-1 1 0,0-1 0,1 1 0,-1-1 0,0 1 0,0 0 0,0 0 0,0 0 0,4 3 0,-3-2 0,0 1 0,-1 0 0,1 0 0,0 0 0,-1 1 0,0-1 0,0 1 0,0 0 0,0 0 0,3 7 0,0 2 0,-1 0 0,0 1 0,-1-1 0,0 1 0,-1 0 0,-1 0 0,1 15 0,-2-10-136,-2 1-1,0-1 1,-1 1-1,0-1 1,-2 0-1,0 0 1,-2 0-1,0 0 0,-15 30 1,6-20-6690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02.138"/>
    </inkml:context>
    <inkml:brush xml:id="br0">
      <inkml:brushProperty name="width" value="0.05" units="cm"/>
      <inkml:brushProperty name="height" value="0.05" units="cm"/>
    </inkml:brush>
  </inkml:definitions>
  <inkml:trace contextRef="#ctx0" brushRef="#br0">0 14 24575,'188'-7'0,"-73"1"0,-114 6 0,1 0 0,-1 0 0,1 0 0,0-1 0,-1 2 0,1-1 0,-1 0 0,1 0 0,0 0 0,-1 1 0,1-1 0,-1 1 0,1-1 0,-1 1 0,1 0 0,-1-1 0,3 3 0,-4-2 0,0 0 0,0 0 0,0 0 0,0 0 0,0 0 0,0 0 0,-1 0 0,1 1 0,0-1 0,-1 0 0,1 0 0,0 0 0,-1 0 0,1 0 0,-1 0 0,1 0 0,-1-1 0,0 1 0,0 0 0,1 0 0,-1 0 0,0-1 0,0 1 0,-1 1 0,-1 0 0,-20 23 0,-35 47 0,51-61 0,1 0 0,0 0 0,0 0 0,1 1 0,1 0 0,0 0 0,0 0 0,-1 15 0,3-17 0,1 1 0,0-1 0,1 1 0,0 0 0,1-1 0,0 1 0,0 0 0,1-1 0,1 0 0,6 19 0,-6-23 0,-1-1 0,1 0 0,0 1 0,1-1 0,-1-1 0,1 1 0,0 0 0,0-1 0,1 0 0,-1 0 0,1 0 0,0 0 0,0-1 0,0 0 0,0 0 0,1 0 0,-1-1 0,1 0 0,0 0 0,8 2 0,-7-3 0,1 0 0,-1 0 0,1-1 0,-1 0 0,0 0 0,1-1 0,-1 0 0,0 0 0,1 0 0,-1-1 0,0 0 0,0-1 0,0 0 0,0 0 0,-1 0 0,1-1 0,-1 0 0,0 0 0,0-1 0,0 1 0,-1-1 0,0 0 0,0-1 0,0 0 0,0 1 0,-1-2 0,0 1 0,0 0 0,-1-1 0,0 1 0,0-1 0,0 0 0,-1 0 0,0 0 0,0-1 0,-1 1 0,0 0 0,0-15 0,-2 5 0,0-1 0,-1 1 0,-1 0 0,-1 0 0,-1 0 0,0 1 0,-1-1 0,-10-17 0,12 24 0,-1 1 0,0 0 0,-1 0 0,0 1 0,0 0 0,-1 0 0,0 0 0,0 1 0,-1 0 0,0 0 0,0 1 0,0 0 0,-1 1 0,-18-10 0,21 14 0,1 0 0,-1 0 0,1 0 0,0 0 0,-1 1 0,0 0 0,1 0 0,-1 0 0,1 1 0,-1 0 0,1 0 0,0 0 0,-1 1 0,1-1 0,0 1 0,0 1 0,0-1 0,0 1 0,0 0 0,1 0 0,-1 0 0,1 1 0,0-1 0,0 1 0,0 0 0,0 0 0,1 0 0,-4 7 0,3-6 0,1 0 0,0 0 0,0 0 0,0 0 0,0 0 0,1 1 0,0-1 0,0 1 0,1 0 0,-1 0 0,1-1 0,1 1 0,-1 0 0,1 0 0,0 0 0,0 0 0,1 0 0,-1 0 0,1-1 0,1 1 0,-1 0 0,1-1 0,0 1 0,0 0 0,1-1 0,4 8 0,-3-9-114,-1 0 1,1 0-1,0-1 0,0 1 0,0-1 1,1 0-1,-1 0 0,1-1 0,-1 1 1,1-1-1,6 2 0,22 6-6712</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02.478"/>
    </inkml:context>
    <inkml:brush xml:id="br0">
      <inkml:brushProperty name="width" value="0.05" units="cm"/>
      <inkml:brushProperty name="height" value="0.05" units="cm"/>
    </inkml:brush>
  </inkml:definitions>
  <inkml:trace contextRef="#ctx0" brushRef="#br0">85 150 24575,'0'-19'0,"-5"-37"0,4 50 0,0 0 0,0 0 0,-1 0 0,0 0 0,0 0 0,-1 1 0,1-1 0,-1 1 0,0 0 0,-4-6 0,6 11 0,1-1 0,0 1 0,-1-1 0,1 1 0,0-1 0,-1 1 0,1 0 0,-1-1 0,1 1 0,0 0 0,-1-1 0,1 1 0,-1 0 0,1 0 0,-1-1 0,1 1 0,-1 0 0,1 0 0,-1 0 0,1 0 0,-1 0 0,1 0 0,-1 0 0,1 0 0,-1 0 0,0 0 0,1 0 0,-1 0 0,0 0 0,0 1 0,0-1 0,1 1 0,-1 0 0,0-1 0,0 1 0,1 0 0,-1 0 0,1 0 0,-1 0 0,1 0 0,-1 0 0,1-1 0,-1 1 0,1 2 0,-9 37 0,9-37 0,-13 110 0,6 0 0,9 152 0,3-207-682,14 61-1,-15-96-6143</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03.130"/>
    </inkml:context>
    <inkml:brush xml:id="br0">
      <inkml:brushProperty name="width" value="0.05" units="cm"/>
      <inkml:brushProperty name="height" value="0.05" units="cm"/>
    </inkml:brush>
  </inkml:definitions>
  <inkml:trace contextRef="#ctx0" brushRef="#br0">43 423 24575,'-1'-10'0,"0"1"0,-1 0 0,0-1 0,-1 1 0,0 0 0,0 0 0,-5-9 0,-11-32 0,19 49 0,0-1 0,-1 1 0,1 0 0,0-1 0,0 1 0,0-1 0,0 1 0,0 0 0,1-1 0,-1 1 0,0 0 0,0-1 0,1 1 0,-1 0 0,1 0 0,0-1 0,-1 1 0,1 0 0,0 0 0,-1 0 0,1 0 0,0 0 0,0 0 0,0 0 0,0 0 0,0 0 0,0 0 0,0 0 0,1 1 0,-1-1 0,0 0 0,0 1 0,1-1 0,-1 1 0,0-1 0,0 1 0,1 0 0,-1 0 0,2-1 0,9-1 0,-1 1 0,1 0 0,21 2 0,-15-1 0,24-2 0,70-11 0,-90 9 0,0-2 0,-1 0 0,0-1 0,39-18 0,-52 20 0,0 0 0,-1 0 0,0 0 0,0-1 0,0 0 0,-1 0 0,1 0 0,-1-1 0,-1 0 0,9-14 0,-7 8 0,-1 0 0,0 0 0,-1-1 0,0 0 0,4-24 0,-20 143 0,-60 415 0,71-511 0,0-1 0,0 1 0,0 0 0,3 11 0,-3-19 0,0 1 0,1-1 0,-1 0 0,0 0 0,1 0 0,-1 0 0,1 0 0,-1 1 0,1-1 0,0 0 0,-1 0 0,1 0 0,0 0 0,0-1 0,0 1 0,0 0 0,1 1 0,-1-2 0,0 0 0,0 0 0,0 1 0,0-1 0,0 0 0,0 0 0,0 0 0,0 0 0,0-1 0,0 1 0,0 0 0,0 0 0,0 0 0,0-1 0,0 1 0,0-1 0,0 1 0,0-1 0,0 1 0,0-1 0,0 1 0,0-1 0,1-1 0,15-14 0,0 0 0,-1-1 0,-1-1 0,22-31 0,-9 10 0,3-2 0,82-96 0,-112 136 0,29-26 0,-29 27 0,-1-1 0,1 1 0,-1-1 0,1 1 0,-1-1 0,1 1 0,0-1 0,-1 1 0,1 0 0,-1-1 0,1 1 0,0 0 0,0 0 0,-1 0 0,1-1 0,0 1 0,-1 0 0,1 0 0,0 0 0,0 0 0,-1 0 0,1 0 0,0 0 0,-1 0 0,1 1 0,0-1 0,-1 0 0,1 0 0,0 1 0,-1-1 0,1 0 0,0 1 0,-1-1 0,1 0 0,0 1 0,-1-1 0,1 1 0,-1-1 0,1 1 0,-1-1 0,0 1 0,1 0 0,-1-1 0,1 1 0,-1 0 0,1 1 0,2 9 0,-1 1 0,1-1 0,-2 1 0,1 16 0,-2-16 0,1-1 0,0 1 0,1-1 0,0 1 0,6 14 0,-6-21 0,0 1 0,1-1 0,0 1 0,0-1 0,0 0 0,1 0 0,0 0 0,0-1 0,0 1 0,0-1 0,8 6 0,-8-8 0,-1 0 0,0 0 0,0-1 0,1 1 0,-1-1 0,1 0 0,-1 0 0,1 0 0,-1 0 0,1-1 0,0 0 0,-1 1 0,1-1 0,0 0 0,-1-1 0,1 1 0,0-1 0,-1 1 0,1-1 0,4-2 0,0-1 0,0 0 0,0 0 0,0-1 0,-1 0 0,0 0 0,0-1 0,0 0 0,-1 0 0,1 0 0,-2-1 0,1 0 0,-1 0 0,0-1 0,0 0 0,4-9 0,3-8 0,-2-1 0,0 0 0,9-44 0,-16 61 0,7-43 0,-10 49 0,0 0 0,1 0 0,-1 0 0,0 0 0,-1 0 0,1 0 0,0 0 0,-1 0 0,0 0 0,0 0 0,0 0 0,0 1 0,-2-6 0,2 7 0,1 1 0,-1-1 0,0 1 0,1-1 0,-1 0 0,0 1 0,1-1 0,-1 1 0,0 0 0,1-1 0,-1 1 0,0-1 0,0 1 0,0 0 0,1 0 0,-1-1 0,0 1 0,0 0 0,0 0 0,0 0 0,0 0 0,1 0 0,-1 0 0,0 0 0,0 0 0,0 1 0,0-1 0,1 0 0,-1 0 0,0 1 0,0-1 0,0 0 0,1 1 0,-1-1 0,0 1 0,1-1 0,-1 1 0,0 0 0,1-1 0,-1 1 0,0 0 0,-4 4 0,1-1 0,0 1 0,0-1 0,-5 9 0,0 2 0,1 1 0,0 1 0,0 0 0,2 0 0,0 0 0,1 0 0,1 1 0,-3 30 0,6-36 0,0 0 0,1 1 0,0-1 0,1 0 0,0 1 0,1-1 0,0 0 0,1 0 0,1 0 0,0-1 0,0 1 0,1-1 0,11 19 0,-12-25-97,0 1-1,1-1 1,0 0-1,0 0 1,0 0-1,0-1 1,1 0-1,0 0 1,0 0-1,0-1 1,0 0-1,1 0 0,9 3 1,16 3-6729</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03.485"/>
    </inkml:context>
    <inkml:brush xml:id="br0">
      <inkml:brushProperty name="width" value="0.05" units="cm"/>
      <inkml:brushProperty name="height" value="0.05" units="cm"/>
    </inkml:brush>
  </inkml:definitions>
  <inkml:trace contextRef="#ctx0" brushRef="#br0">68 68 24575,'-22'-38'0,"20"35"0,0 0 0,0 0 0,0 1 0,0-1 0,-1 1 0,1-1 0,-1 1 0,1 0 0,-1 0 0,-4-3 0,7 5 0,-1 0 0,1 0 0,-1 0 0,1 0 0,-1 0 0,0 1 0,1-1 0,-1 0 0,1 0 0,0 0 0,-1 0 0,1 1 0,-1-1 0,1 0 0,-1 0 0,1 1 0,-1-1 0,1 0 0,0 1 0,-1-1 0,1 0 0,0 1 0,-1-1 0,1 1 0,0-1 0,-1 0 0,1 1 0,0-1 0,0 1 0,0-1 0,-1 1 0,1-1 0,0 1 0,0-1 0,0 1 0,0-1 0,0 1 0,0 0 0,-3 22 0,4 2 0,1-1 0,2 1 0,0-1 0,8 25 0,0 1 0,-3-7 0,10 50 0,-17-81 0,-1 1 0,-1 0 0,0-1 0,0 1 0,-3 16 0,1-24 0,1-1 0,-1 1 0,0-1 0,0 0 0,0 0 0,-3 5 0,5-8 0,-1-1 0,1 1 0,0-1 0,0 1 0,0-1 0,-1 1 0,1-1 0,0 0 0,-1 1 0,1-1 0,0 1 0,-1-1 0,1 0 0,-1 1 0,1-1 0,0 0 0,-1 1 0,1-1 0,-1 0 0,1 0 0,-1 0 0,1 1 0,-1-1 0,1 0 0,-1 0 0,1 0 0,-1 0 0,1 0 0,-1 0 0,1 0 0,-1 0 0,0 0 0,1 0 0,-1 0 0,1 0 0,-1 0 0,1 0 0,-1-1 0,1 1 0,-1 0 0,1 0 0,0-1 0,-1 1 0,1 0 0,-1-1 0,1 1 0,-1 0 0,1-1 0,0 1 0,-1 0 0,1-1 0,0 1 0,0-1 0,-1 1 0,1-1 0,0 1 0,0-1 0,-1 1 0,1-1 0,0 1 0,0-1 0,0 1 0,0-1 0,0 1 0,0-1 0,-1-3 0,0 0 0,0 0 0,1 0 0,0 0 0,0 0 0,0 1 0,0-1 0,0 0 0,1 0 0,-1 0 0,1 0 0,3-6 0,1-3 0,0-1 0,9-14 0,5-4 0,1 1 0,2 0 0,1 2 0,1 0 0,2 2 0,0 1 0,53-40 0,-78 65 0,17-12 0,0 1 0,21-11 0,-35 21 0,1 0 0,-1 0 0,1 0 0,-1 0 0,1 1 0,0 0 0,0 0 0,-1 0 0,1 0 0,0 1 0,0 0 0,0 0 0,0 0 0,0 1 0,7 1 0,-10-2 14,-1 1 1,1 0-1,-1-1 0,0 1 0,1 0 1,-1 0-1,0 0 0,1 0 0,-1 0 0,0 0 1,0 0-1,0 0 0,0 1 0,0-1 1,0 0-1,0 1 0,0-1 0,-1 0 0,1 1 1,0-1-1,-1 1 0,1-1 0,-1 3 1,1 1-229,-1-1 1,1 0 0,-1 0-1,0 1 1,-1-1 0,1 0-1,-3 7 1,-6 20-6613</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08.782"/>
    </inkml:context>
    <inkml:brush xml:id="br0">
      <inkml:brushProperty name="width" value="0.05" units="cm"/>
      <inkml:brushProperty name="height" value="0.05" units="cm"/>
    </inkml:brush>
  </inkml:definitions>
  <inkml:trace contextRef="#ctx0" brushRef="#br0">47 28 24575,'-6'-1'0,"1"0"0,0 1 0,0-2 0,0 1 0,0 0 0,0-1 0,-5-3 0,45 1 0,134 5 0,121-2 0,-267-3 342,-22 4-401,-1 0 0,1 0 0,-1 0 0,1 0 0,-1 0 0,1 0 1,0 0-1,-1 0 0,1 0 0,-1 0 0,1 0 0,-1 0 1,1 0-1,-1-1 0,1 1 0,-1 0 0,1 0 0,-1-1 0,0 1 1,1 0-1,-1-1 0,1 1 0,-1 0 0,0-1 0,1 1 0,-1-1 1,0 1-1,1-1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09.202"/>
    </inkml:context>
    <inkml:brush xml:id="br0">
      <inkml:brushProperty name="width" value="0.05" units="cm"/>
      <inkml:brushProperty name="height" value="0.05" units="cm"/>
    </inkml:brush>
  </inkml:definitions>
  <inkml:trace contextRef="#ctx0" brushRef="#br0">123 1 24575,'-1'0'0,"0"0"0,1 0 0,-1 1 0,0-1 0,1 0 0,-1 0 0,0 1 0,1-1 0,-1 1 0,1-1 0,-1 1 0,1-1 0,-1 1 0,1-1 0,-1 1 0,1-1 0,0 1 0,-1-1 0,1 1 0,0 0 0,-1-1 0,1 1 0,0-1 0,0 1 0,0 0 0,-1 0 0,1-1 0,0 2 0,-3 23 0,3-21 0,-58 461 0,43-384 0,4-26 0,2 0 0,-4 107 0,13-161 0,0 1 0,0-1 0,0 1 0,0 0 0,0-1 0,0 1 0,1 0 0,-1-1 0,0 1 0,1-1 0,0 1 0,-1-1 0,1 1 0,0-1 0,-1 1 0,1-1 0,0 0 0,0 1 0,0-1 0,0 0 0,1 0 0,-1 0 0,0 0 0,0 0 0,3 2 0,-1-2 0,0-1 0,0 1 0,1-1 0,-1 0 0,0 0 0,0 0 0,0 0 0,0 0 0,0-1 0,0 1 0,1-1 0,3-2 0,50-13 0,-10 1 0,54-8 0,-84 20 0,0 2 0,0-1 0,-1 2 0,1 0 0,0 2 0,0-1 0,19 6 0,-6 1 141,-21-5-291,0 0-1,0 0 0,0-1 1,0-1-1,1 1 1,-1-2-1,1 1 0,-1-1 1,19-2-1,-18-2-6675</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09.669"/>
    </inkml:context>
    <inkml:brush xml:id="br0">
      <inkml:brushProperty name="width" value="0.05" units="cm"/>
      <inkml:brushProperty name="height" value="0.05" units="cm"/>
    </inkml:brush>
  </inkml:definitions>
  <inkml:trace contextRef="#ctx0" brushRef="#br0">28 6 24575,'11'-4'0,"-6"3"0,-8 12 0,-5 7 0,1 1 0,0-1 0,2 2 0,-7 36 0,11-46 0,1 1 0,0-1 0,0 0 0,1 0 0,0 0 0,1 0 0,0 0 0,0-1 0,1 1 0,1-1 0,7 16 0,-8-18 0,1-1 0,0 0 0,0 0 0,0 0 0,1 0 0,0-1 0,0 1 0,0-1 0,1-1 0,0 1 0,0-1 0,0 0 0,9 4 0,-11-6 0,0 0 0,1-1 0,-1 0 0,1 0 0,0 0 0,-1 0 0,1-1 0,0 1 0,0-1 0,-1-1 0,1 1 0,0 0 0,-1-1 0,1 0 0,-1 0 0,1-1 0,-1 1 0,1-1 0,-1 0 0,0 0 0,8-5 0,-2-1-85,0-1 0,0 0-1,-1 0 1,0-1 0,-1 0-1,0 0 1,0-1 0,-1 0-1,-1 0 1,0-1 0,0 0-1,-1 0 1,-1 0 0,0-1-1,4-23 1,-1-2-6741</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0.438"/>
    </inkml:context>
    <inkml:brush xml:id="br0">
      <inkml:brushProperty name="width" value="0.05" units="cm"/>
      <inkml:brushProperty name="height" value="0.05" units="cm"/>
    </inkml:brush>
  </inkml:definitions>
  <inkml:trace contextRef="#ctx0" brushRef="#br0">52 116 24575,'-3'0'0,"-1"-2"0,-3-2 0,-3 0 0,1-1 0,-2-1 0,4 1 0,7 1 0,2-1 0,5 0 0,0-2 0,3 0 0,2-2 0,1 1 0,26-13 0,6-2-8191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57.717"/>
    </inkml:context>
    <inkml:brush xml:id="br0">
      <inkml:brushProperty name="width" value="0.05" units="cm"/>
      <inkml:brushProperty name="height" value="0.05" units="cm"/>
    </inkml:brush>
  </inkml:definitions>
  <inkml:trace contextRef="#ctx0" brushRef="#br0">137 3 24575,'-1'0'0,"1"-1"0,-1 1 0,0 0 0,1-1 0,-1 1 0,0 0 0,1 0 0,-1 0 0,0-1 0,0 1 0,1 0 0,-1 0 0,0 0 0,1 0 0,-1 0 0,0 0 0,0 0 0,1 1 0,-1-1 0,0 0 0,1 0 0,-1 0 0,0 1 0,1-1 0,-1 0 0,0 1 0,1-1 0,-1 1 0,1-1 0,-1 1 0,0-1 0,1 1 0,0-1 0,-1 1 0,1-1 0,-1 1 0,0 0 0,-16 25 0,10-11 0,0 0 0,2 0 0,0 0 0,-4 24 0,-6 66 0,12-82 0,-14 225 0,1-5 0,13-219 0,-1 5 0,1-1 0,2 32 0,1-59 0,1 1 0,-1 0 0,1 0 0,-1-1 0,1 1 0,0-1 0,-1 1 0,1-1 0,0 1 0,0-1 0,0 1 0,0-1 0,0 0 0,1 1 0,-1-1 0,0 0 0,1 0 0,-1 0 0,0 0 0,1 0 0,-1 0 0,1-1 0,0 1 0,-1 0 0,1-1 0,0 1 0,-1-1 0,1 0 0,0 1 0,3-1 0,8 1 0,0 0 0,0 0 0,15-3 0,-8 1 0,563-19-183,1078 72-2641,-765 18 2414,-568-42-612,-283-25-2730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0.808"/>
    </inkml:context>
    <inkml:brush xml:id="br0">
      <inkml:brushProperty name="width" value="0.05" units="cm"/>
      <inkml:brushProperty name="height" value="0.05" units="cm"/>
    </inkml:brush>
  </inkml:definitions>
  <inkml:trace contextRef="#ctx0" brushRef="#br0">134 86 24575,'-3'0'0,"-4"-3"0,-3-4 0,-4 0 0,-1-3 0,-2-2 0,-1 1 0,1 0 0,-1-2 0,3 2-8191</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1.285"/>
    </inkml:context>
    <inkml:brush xml:id="br0">
      <inkml:brushProperty name="width" value="0.05" units="cm"/>
      <inkml:brushProperty name="height" value="0.05" units="cm"/>
    </inkml:brush>
  </inkml:definitions>
  <inkml:trace contextRef="#ctx0" brushRef="#br0">101 51 24575,'-4'0'0,"1"-1"0,0 0 0,0 0 0,0 0 0,0 0 0,0 0 0,0-1 0,0 1 0,0-1 0,0 0 0,1 0 0,-1 0 0,1 0 0,-1 0 0,1-1 0,0 1 0,-3-5 0,5 7 0,0-1 0,0 1 0,0-1 0,0 1 0,0-1 0,0 0 0,0 1 0,0-1 0,0 1 0,0-1 0,0 1 0,0-1 0,0 0 0,1 1 0,-1-1 0,0 1 0,0-1 0,1 1 0,-1-1 0,0 1 0,1-1 0,-1 1 0,0-1 0,1 1 0,-1 0 0,1-1 0,-1 1 0,1-1 0,-1 1 0,1 0 0,-1 0 0,1-1 0,-1 1 0,1 0 0,-1 0 0,1 0 0,-1-1 0,1 1 0,-1 0 0,1 0 0,0 0 0,-1 0 0,1 0 0,0 0 0,3 0 0,-1-1 0,0 1 0,0 0 0,1 0 0,-1 0 0,6 2 0,-4 0 0,0 0 0,0 1 0,-1-1 0,1 1 0,-1 0 0,0 1 0,0-1 0,0 1 0,0 0 0,-1 0 0,0 0 0,1 0 0,-1 0 0,4 9 0,-3-4 0,1-1 0,-2 1 0,1 0 0,-1 0 0,0 0 0,-1 1 0,1 12 0,-3-15 0,0 0 0,-1 0 0,0-1 0,0 1 0,-1-1 0,0 1 0,0-1 0,0 1 0,-1-1 0,0 0 0,-6 9 0,1-2 0,0-2 0,-1 1 0,0-1 0,-16 14 0,21-21 49,-1 0 0,0 0 0,0-1-1,0 0 1,0 0 0,-10 4 0,13-6-110,1 0 0,-1-1 0,0 1 0,1-1 0,-1 0 0,0 1 0,1-1 0,-1 0 0,0 0 0,1 0 0,-1 0 0,0 0 0,1-1 0,-1 1 0,0-1 0,1 1 0,-1-1 0,0 1 1,1-1-1,-1 0 0,1 0 0,-1 1 0,1-1 0,0 0 0,-1-1 0,1 1 0,-2-2 0,-5-8-6765</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1.891"/>
    </inkml:context>
    <inkml:brush xml:id="br0">
      <inkml:brushProperty name="width" value="0.05" units="cm"/>
      <inkml:brushProperty name="height" value="0.05" units="cm"/>
    </inkml:brush>
  </inkml:definitions>
  <inkml:trace contextRef="#ctx0" brushRef="#br0">0 1 24575,'8'0'0,"1"0"0,-1 1 0,0 0 0,0 0 0,9 3 0,-15-3 0,0-1 0,-1 1 0,1 0 0,0-1 0,0 1 0,0 0 0,-1 0 0,1 0 0,-1 1 0,1-1 0,0 0 0,-1 0 0,0 1 0,1-1 0,-1 1 0,0-1 0,0 1 0,0 0 0,0-1 0,0 1 0,0 0 0,-1 0 0,1 0 0,0 0 0,-1-1 0,1 1 0,-1 3 0,0-4 0,0 1 0,0-1 0,0 0 0,-1 1 0,1-1 0,-1 1 0,1-1 0,-1 0 0,1 1 0,-1-1 0,1 0 0,-1 0 0,0 0 0,0 1 0,0-1 0,0 0 0,0 0 0,0 0 0,0 0 0,-2 1 0,35-29-1365,-22 21-5461</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2.310"/>
    </inkml:context>
    <inkml:brush xml:id="br0">
      <inkml:brushProperty name="width" value="0.05" units="cm"/>
      <inkml:brushProperty name="height" value="0.05" units="cm"/>
    </inkml:brush>
  </inkml:definitions>
  <inkml:trace contextRef="#ctx0" brushRef="#br0">55 4 24575,'-3'-3'0,"-1"2"0,0 4 0,1 5 0,1 3 0,1 3 0,0 2 0,-2-1 0,-4-4 0,-3-4 0,-1-5 0,6-7 0,5-2 0,7 1 0,4 0 0,1 2-8191</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2.651"/>
    </inkml:context>
    <inkml:brush xml:id="br0">
      <inkml:brushProperty name="width" value="0.05" units="cm"/>
      <inkml:brushProperty name="height" value="0.05" units="cm"/>
    </inkml:brush>
  </inkml:definitions>
  <inkml:trace contextRef="#ctx0" brushRef="#br0">0 8 24575,'3'0'0,"1"-3"0,3-1 0,3 4 0,-1 0-8191</inkml:trace>
  <inkml:trace contextRef="#ctx0" brushRef="#br0" timeOffset="1">18 400 24575,'3'0'0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3.070"/>
    </inkml:context>
    <inkml:brush xml:id="br0">
      <inkml:brushProperty name="width" value="0.05" units="cm"/>
      <inkml:brushProperty name="height" value="0.05" units="cm"/>
    </inkml:brush>
  </inkml:definitions>
  <inkml:trace contextRef="#ctx0" brushRef="#br0">35 53 24575,'-3'0'0,"0"0"0,0-1 0,-1 1 0,1-1 0,0 0 0,0 0 0,-4-2 0,7 3 0,0 0 0,-1 0 0,1 0 0,0 0 0,-1-1 0,1 1 0,0 0 0,-1 0 0,1 0 0,0-1 0,0 1 0,-1 0 0,1-1 0,0 1 0,0 0 0,0 0 0,-1-1 0,1 1 0,0 0 0,0-1 0,0 1 0,0 0 0,0-1 0,-1 1 0,1 0 0,0-1 0,1 0 0,-1 0 0,1 1 0,-1-1 0,0 0 0,1 1 0,0-1 0,-1 1 0,1-1 0,-1 1 0,1-1 0,0 1 0,-1-1 0,1 1 0,0 0 0,-1-1 0,1 1 0,0 0 0,1-1 0,14-4 0,0 0 0,0 1 0,1 0 0,29-2 0,72 2 0,-79 4 0,-17 0 0,69 1 0,-82 0 0,-1-1 0,0 2 0,1 0 0,-1 0 0,0 0 0,0 1 0,0 0 0,9 5 0,-15-7 0,0 1 0,0-1 0,0 0 0,-1 1 0,1-1 0,0 1 0,-1-1 0,0 1 0,1 0 0,-1 0 0,0 0 0,1 0 0,-1 0 0,0 0 0,-1 0 0,1 0 0,0 0 0,-1 0 0,1 1 0,-1-1 0,1 0 0,-1 3 0,-1 5 0,0 0 0,0 1 0,-1-1 0,-3 13 0,0-3 0,-18 82 0,4 2 0,5 0 0,0 118 0,21-111 0,-7-109 11,0 0 0,-1 1 0,1-1 0,0 0 0,-1 0 0,1 0 0,-1 1 0,0-1 0,0 0 0,0 0 0,0 0 0,0 0 0,0 0 0,-1-1 0,1 1 0,-1 0 0,1-1 0,-1 1 0,1-1 0,-1 1 0,0-1 1,0 0-1,0 1 0,0-1 0,0 0 0,0 0 0,0-1 0,0 1 0,0 0 0,-4 0 0,-2 0-225,0 0 1,0 0 0,-1-1-1,1 0 1,0 0 0,0-1-1,-9-2 1,-15-4-6613</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3.459"/>
    </inkml:context>
    <inkml:brush xml:id="br0">
      <inkml:brushProperty name="width" value="0.05" units="cm"/>
      <inkml:brushProperty name="height" value="0.05" units="cm"/>
    </inkml:brush>
  </inkml:definitions>
  <inkml:trace contextRef="#ctx0" brushRef="#br0">58 21 24575,'0'-3'0,"3"-1"0,1-2 0,-15-1 0,-14 10 0,-3 4-8191</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5.320"/>
    </inkml:context>
    <inkml:brush xml:id="br0">
      <inkml:brushProperty name="width" value="0.05" units="cm"/>
      <inkml:brushProperty name="height" value="0.05" units="cm"/>
    </inkml:brush>
  </inkml:definitions>
  <inkml:trace contextRef="#ctx0" brushRef="#br0">12 66 24575,'-1'0'0,"1"1"0,-1-1 0,1 0 0,0 0 0,-1 0 0,1 0 0,-1 0 0,1-1 0,0 1 0,-1 0 0,1 0 0,0 0 0,-1 0 0,1 0 0,0 0 0,-1-1 0,1 1 0,0 0 0,-1 0 0,1-1 0,0 1 0,-1 0 0,1 0 0,0-1 0,0 1 0,-1 0 0,1-1 0,0 1 0,0 0 0,0-1 0,-1 1 0,1 0 0,0-1 0,0 1 0,0-1 0,0 1 0,0 0 0,0-1 0,0 1 0,0 0 0,0-1 0,0 1 0,0-1 0,0 1 0,0 0 0,0-1 0,0 1 0,0-1 0,0 1 0,1 0 0,-1-1 0,0 0 0,1 0 0,0-1 0,0 0 0,0 0 0,0 1 0,0-1 0,0 1 0,0-1 0,1 1 0,1-3 0,6 0 0,-1 0 0,1 0 0,0 1 0,0 0 0,0 1 0,1 0 0,15-1 0,-16 1 0,-7 2 0,-1 0 0,0 0 0,1 0 0,-1 0 0,1 0 0,-1 0 0,0 0 0,1 1 0,-1-1 0,0 0 0,1 1 0,-1-1 0,0 1 0,1-1 0,-1 1 0,0 0 0,0 0 0,0-1 0,0 1 0,1 0 0,-1 0 0,0 0 0,-1 0 0,1 0 0,0 1 0,0-1 0,0 0 0,-1 0 0,1 0 0,0 1 0,-1-1 0,1 0 0,-1 1 0,0-1 0,1 0 0,-1 1 0,0 1 0,1 8 0,0 0 0,0 0 0,-2 21 0,0-15 0,-1 65 0,1 122 0,1-203 0,0 1 0,0-1 0,0 0 0,0 0 0,1 1 0,-1-1 0,0 0 0,0 0 0,1 0 0,-1 1 0,1-1 0,-1 0 0,1 0 0,1 2 0,-2-3 0,0 0 0,1 0 0,-1 0 0,0 0 0,1 0 0,-1 0 0,0 0 0,1 0 0,-1 0 0,0 0 0,1 0 0,-1 0 0,0 0 0,1 0 0,-1 0 0,0 0 0,1 0 0,-1 0 0,0 0 0,1 0 0,-1 0 0,0-1 0,1 1 0,-1 0 0,0 0 0,0 0 0,1-1 0,-1 1 0,0 0 0,0 0 0,1-1 0,-1 1 0,3-4 0,0 1 0,-1-1 0,1 0 0,-1 0 0,0 0 0,3-6 0,5-24 0,0 1 0,-2-1 0,5-50 0,-4-105 0,-10 173 0,-2 20 0,-4 26 0,1 35-106,4 102 0,2-113-1047,0-35-5673</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5.047"/>
    </inkml:context>
    <inkml:brush xml:id="br0">
      <inkml:brushProperty name="width" value="0.05" units="cm"/>
      <inkml:brushProperty name="height" value="0.05" units="cm"/>
    </inkml:brush>
  </inkml:definitions>
  <inkml:trace contextRef="#ctx0" brushRef="#br0">107 168 24575,'6'-1'0,"-1"1"0,0-1 0,1 0 0,-1-1 0,0 1 0,0-1 0,10-5 0,34-21 0,-37 20 0,7-3 0,-8 5 0,0 0 0,0-1 0,-1 0 0,0 0 0,-1-2 0,1 1 0,12-16 0,-21 23 0,-1 1 0,1-1 0,-1 0 0,1 0 0,0 0 0,-1 0 0,1 0 0,-1 0 0,0 0 0,1 0 0,-1 0 0,0 0 0,0 0 0,0 0 0,0 0 0,0 0 0,0 0 0,0-1 0,0-1 0,0 3 0,-1-1 0,1 0 0,-1 1 0,1-1 0,-1 1 0,1-1 0,-1 1 0,0-1 0,1 1 0,-1-1 0,1 1 0,-1 0 0,0-1 0,0 1 0,1 0 0,-1-1 0,0 1 0,1 0 0,-1 0 0,-1 0 0,-4-1 0,1 1 0,0 0 0,-1 0 0,1 0 0,0 1 0,-8 2 0,-5 2 0,1 1 0,-1 1 0,1 0 0,1 1 0,0 1 0,0 1 0,0 0 0,2 1 0,-1 1 0,1 0 0,-20 23 0,26-25 0,0 0 0,1 1 0,0-1 0,1 1 0,0 1 0,1-1 0,-8 23 0,11-25 0,0 0 0,0 1 0,1-1 0,0 0 0,1 1 0,0-1 0,0 1 0,1-1 0,1 0 0,-1 1 0,5 11 0,-4-13 0,1 0 0,1 0 0,-1 0 0,2 0 0,-1-1 0,1 1 0,0-1 0,0 0 0,1-1 0,-1 1 0,2-1 0,10 8 0,-7-7 0,0-1 0,0 0 0,0-1 0,1 0 0,0 0 0,0-1 0,0-1 0,19 4 0,-11-5 0,0 0 0,0-1 0,1 0 0,-1-2 0,0 0 0,0-2 0,0 0 0,-1-1 0,1 0 0,-1-2 0,24-10 0,-19 5 0,-1-1 0,-1-1 0,1-1 0,-2-1 0,0 0 0,34-37 0,-43 41 0,-2 0 0,1-1 0,-2-1 0,1 1 0,-2-1 0,0-1 0,0 1 0,-1-1 0,-1-1 0,0 1 0,-1-1 0,3-27 0,-6 38 0,-1 0 0,1 0 0,-1 1 0,-1-1 0,1 0 0,0 0 0,-1 1 0,0-1 0,0 0 0,0 1 0,0-1 0,-1 1 0,1-1 0,-1 1 0,0 0 0,0 0 0,0 0 0,-4-5 0,3 6 0,1 0 0,-1 0 0,0 0 0,0 1 0,1-1 0,-1 1 0,0-1 0,0 1 0,0 0 0,-1 1 0,1-1 0,0 0 0,0 1 0,0 0 0,-1 0 0,1 0 0,0 0 0,0 0 0,0 1 0,-1-1 0,-4 3 0,0-1 0,0 1 0,0 0 0,0 0 0,1 1 0,0 0 0,0 1 0,0-1 0,0 1 0,1 1 0,-1-1 0,1 1 0,1 0 0,-1 0 0,1 1 0,0 0 0,1 0 0,-1 0 0,1 0 0,1 1 0,-1 0 0,-1 9 0,2-10 0,1 0 0,1 0 0,-1 0 0,1 0 0,1 0 0,-1 1 0,1-1 0,0 0 0,1 0 0,0 1 0,0-1 0,0 0 0,1 0 0,0 0 0,1 0 0,0-1 0,0 1 0,0 0 0,0-1 0,1 0 0,0 0 0,1 0 0,-1-1 0,9 8 0,-3-4 0,2-1 0,-1 0 0,1-1 0,0 0 0,1-1 0,0 0 0,0-1 0,0 0 0,15 2 0,-8-2 0,0-1 0,0-2 0,1 0 0,-1-1 0,33-2 0,-46 0 0,1 0 0,-1 0 0,0-1 0,0 0 0,0 0 0,0 0 0,0-1 0,0 0 0,-1 0 0,1-1 0,-1 0 0,7-6 0,-9 7 0,-1 0 0,0-1 0,0 1 0,-1-1 0,1 0 0,-1 1 0,1-1 0,-1 0 0,0-1 0,-1 1 0,1 0 0,-1 0 0,0-1 0,0 1 0,0-1 0,-1 1 0,1-1 0,-1 1 0,0-1 0,-2-8 0,1 4 0,-1 0 0,0 0 0,-1 0 0,0 0 0,0 1 0,-1-1 0,0 1 0,-1 0 0,1 0 0,-2 1 0,1-1 0,-1 1 0,-13-13 0,13 15 0,0 0 0,0 0 0,-1 0 0,1 1 0,-1 0 0,0 0 0,-1 0 0,1 1 0,0 0 0,-1 1 0,0 0 0,0 0 0,1 0 0,-1 1 0,0 1 0,-11-1 0,18 1 10,0 0 0,-1 0 0,1 0-1,0 0 1,-1 0 0,1 0 0,0 0-1,0 1 1,-1-1 0,1 0 0,0 1-1,0-1 1,0 1 0,0-1 0,0 1-1,-1 0 1,1-1 0,0 1 0,0 0-1,0 0 1,1 0 0,-1 0 0,0-1-1,0 1 1,0 1 0,1-1 0,-1 0-1,0 0 1,1 0 0,-1 0 0,1 0-1,0 1 1,-1-1 0,1 2 0,0-2-85,0 1 1,0 0 0,1 0 0,-1 0 0,1-1-1,0 1 1,-1 0 0,1-1 0,0 1 0,0 0-1,0-1 1,0 1 0,0-1 0,0 1 0,1-1-1,-1 0 1,0 1 0,1-1 0,-1 0 0,1 0-1,-1 0 1,4 1 0,12 6-6752</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5.386"/>
    </inkml:context>
    <inkml:brush xml:id="br0">
      <inkml:brushProperty name="width" value="0.05" units="cm"/>
      <inkml:brushProperty name="height" value="0.05" units="cm"/>
    </inkml:brush>
  </inkml:definitions>
  <inkml:trace contextRef="#ctx0" brushRef="#br0">1 1 24575,'36'13'0,"-3"-8"0,1-3 0,-1 0 0,37-5 0,-5 2 0,-15 0-682,71-9-1,-102 7-6143</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58.515"/>
    </inkml:context>
    <inkml:brush xml:id="br0">
      <inkml:brushProperty name="width" value="0.05" units="cm"/>
      <inkml:brushProperty name="height" value="0.05" units="cm"/>
    </inkml:brush>
  </inkml:definitions>
  <inkml:trace contextRef="#ctx0" brushRef="#br0">0 1 24575,'233'13'0,"-113"-3"0,2390 102-3800,-2263-103 3631,305 2 1252,-545-11-885,-2-1 77,-1 1 1,1 0-1,0 1 0,-1-1 0,8 3 1,-12-3-255,1 0 0,-1 0-1,0 0 1,0 0 0,1 0 0,-1 0 0,0 0 0,0 1 0,1-1 0,-1 0 0,0 0 0,0 0 0,0 1-1,1-1 1,-1 0 0,0 0 0,0 0 0,0 1 0,0-1 0,0 0 0,0 0 0,1 1 0,-1-1 0,0 0-1,0 0 1,0 1 0,0-1 0,0 0 0,0 1 0,0-1 0,0 0 0,0 0 0,0 1 0,0-1 0,-13 16 283,8-12-304,-1 1 0,1 0 0,-1 0 0,1 1 0,1 0 0,-1 0 0,1 0 0,0 0 0,1 0 0,-1 1 0,1 0 0,1 0 0,-1 0 0,1 0 0,0 0 0,1 0 0,0 0 0,-1 14 0,3 15 0,1 0 0,2 0 0,1 0 0,20 67 0,1 15 0,-20-79 0,-2 1 0,-2 0 0,-1 0 0,-6 46 0,5-85-49,0 0 1,-1 1-1,1-1 0,0 1 0,0-1 1,-1 0-1,1 1 0,-1-1 0,1 0 1,-1 1-1,0-1 0,1 0 0,-1 0 1,0 1-1,0-1 0,0 0 0,0 0 1,0 0-1,0 0 0,0 0 0,0 0 1,0-1-1,0 1 0,-1 0 0,1 0 0,0-1 1,-3 1-1,-10 3-6777</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5.730"/>
    </inkml:context>
    <inkml:brush xml:id="br0">
      <inkml:brushProperty name="width" value="0.05" units="cm"/>
      <inkml:brushProperty name="height" value="0.05" units="cm"/>
    </inkml:brush>
  </inkml:definitions>
  <inkml:trace contextRef="#ctx0" brushRef="#br0">20 82 24575,'0'-2'0,"0"1"0,0-1 0,0 0 0,0 1 0,-1-1 0,1 0 0,0 1 0,-1-1 0,1 1 0,-1-1 0,1 0 0,-1 1 0,0-1 0,0 1 0,0 0 0,0-1 0,0 1 0,0 0 0,0-1 0,0 1 0,0 0 0,-3-2 0,1 4 0,5 4 0,5 7 0,3-2 0,0 0 0,2 0 0,-1-1 0,1 0 0,0-1 0,1 0 0,-1-1 0,2-1 0,-1 0 0,18 5 0,5 0 0,1-1 0,67 7 0,-87-15 0,1-1 0,28-1 0,-39-1 0,1 0 0,-1 0 0,0 0 0,0-1 0,0 0 0,0 0 0,-1-1 0,1 0 0,6-4 0,-11 6 0,0 0 0,0 0 0,-1 0 0,1 0 0,-1-1 0,1 1 0,-1 0 0,1-1 0,-1 1 0,0-1 0,0 0 0,0 1 0,0-1 0,0 0 0,0 0 0,0 1 0,0-1 0,-1 0 0,1 0 0,-1 0 0,1 0 0,-1 0 0,0 0 0,0 0 0,0 0 0,0 0 0,0 0 0,0 0 0,-1 0 0,1 0 0,0 0 0,-1 0 0,0 0 0,1 1 0,-1-1 0,0 0 0,0 0 0,0 0 0,0 1 0,-2-3 0,-3-3 0,1 1 0,-1-1 0,0 1 0,-1 0 0,0 1 0,0-1 0,-14-7 0,7 5 0,-1 1 0,1 1 0,-2 0 0,1 1 0,0 1 0,-1 0 0,0 2 0,0-1 0,-29 1 0,39 2 0,-1 1 0,0-1 0,0 1 0,1 1 0,-1-1 0,0 1 0,1 1 0,0-1 0,-1 1 0,1 0 0,-6 4 0,8-4 0,0 1 0,0-1 0,0 1 0,0 0 0,1 0 0,0 0 0,0 1 0,0-1 0,0 1 0,0-1 0,1 1 0,0 0 0,0 0 0,1 0 0,-3 10 0,2 0 0,1-1 0,0 1 0,1 0 0,0-1 0,1 1 0,1 0 0,1-1 0,0 0 0,0 1 0,2-1 0,-1 0 0,2-1 0,0 1 0,1-1 0,0-1 0,1 1 0,17 21 0,-16-23 0,0-1 0,1 0 0,0-1 0,1 0 0,0-1 0,0 0 0,1 0 0,18 8 0,-20-12 0,0 0 0,0-1 0,0 0 0,1 0 0,-1-1 0,1-1 0,0 0 0,-1 0 0,1-1 0,0 0 0,16-3 0,-9 0-455,1-2 0,26-10 0,-10 1-6371</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6.080"/>
    </inkml:context>
    <inkml:brush xml:id="br0">
      <inkml:brushProperty name="width" value="0.05" units="cm"/>
      <inkml:brushProperty name="height" value="0.05" units="cm"/>
    </inkml:brush>
  </inkml:definitions>
  <inkml:trace contextRef="#ctx0" brushRef="#br0">3 121 24575,'-1'-32'0,"1"17"0,-1 1 0,2-1 0,3-24 0,-4 39 0,0 0 0,0-1 0,0 1 0,0 0 0,0 0 0,0 0 0,0 0 0,0-1 0,0 1 0,0 0 0,0 0 0,0 0 0,0-1 0,1 1 0,-1 0 0,0 0 0,0 0 0,0 0 0,0-1 0,0 1 0,0 0 0,0 0 0,1 0 0,-1 0 0,0 0 0,0 0 0,0-1 0,0 1 0,1 0 0,-1 0 0,0 0 0,0 0 0,0 0 0,0 0 0,1 0 0,-1 0 0,0 0 0,0 0 0,0 0 0,1 0 0,-1 0 0,0 0 0,0 0 0,0 0 0,1 0 0,-1 0 0,0 0 0,0 0 0,0 0 0,10 11 0,6 20 0,-15-29 0,29 63 0,-17-32 0,3 0 0,0-1 0,2 0 0,40 51 0,-54-78-227,1 0-1,-1-1 1,1 0-1,0 0 1,8 5-1,2-1-6598</inkml:trace>
  <inkml:trace contextRef="#ctx0" brushRef="#br0" timeOffset="1">259 154 24575,'-5'-8'0,"0"-1"0,-1 0 0,0 1 0,0 0 0,-1 1 0,0 0 0,0 0 0,-1 0 0,0 1 0,-9-6 0,14 10 0,1 0 0,-1 1 0,0-1 0,0 1 0,1 0 0,-1 0 0,0 0 0,0 0 0,0 0 0,0 1 0,0-1 0,0 1 0,0 0 0,-1 0 0,1 0 0,0 0 0,0 0 0,0 1 0,0 0 0,0-1 0,0 1 0,0 0 0,0 1 0,1-1 0,-1 0 0,0 1 0,1 0 0,-1-1 0,1 1 0,-1 0 0,1 0 0,0 0 0,0 1 0,0-1 0,0 0 0,-2 5 0,-7 11-124,1 1 0,1 1 0,0 0 0,2 0 0,0 0 0,2 1-1,0 0 1,1 0 0,1 1 0,0 28 0,3-31-6702</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6.421"/>
    </inkml:context>
    <inkml:brush xml:id="br0">
      <inkml:brushProperty name="width" value="0.05" units="cm"/>
      <inkml:brushProperty name="height" value="0.05" units="cm"/>
    </inkml:brush>
  </inkml:definitions>
  <inkml:trace contextRef="#ctx0" brushRef="#br0">0 25 24575,'3'-3'0,"1"-4"0,0-3 0,-1 5 0,-1 7 0,-1 8 0,0 10 0,-1 5 0,0 6 0,0 2 0,0 5 0,3-1 0,1-1 0,-1-4 0,0-5 0,2-3 0,0-7-8191</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6.761"/>
    </inkml:context>
    <inkml:brush xml:id="br0">
      <inkml:brushProperty name="width" value="0.05" units="cm"/>
      <inkml:brushProperty name="height" value="0.05" units="cm"/>
    </inkml:brush>
  </inkml:definitions>
  <inkml:trace contextRef="#ctx0" brushRef="#br0">81 137 24575,'0'-5'0,"0"-12"0,-3-4 0,-1-6 0,-2 2 0,-4 6 0,-2 6 0,-3 5 0,-1 6 0,1 5-8191</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7.117"/>
    </inkml:context>
    <inkml:brush xml:id="br0">
      <inkml:brushProperty name="width" value="0.05" units="cm"/>
      <inkml:brushProperty name="height" value="0.05" units="cm"/>
    </inkml:brush>
  </inkml:definitions>
  <inkml:trace contextRef="#ctx0" brushRef="#br0">86 320 24575,'8'-2'0,"0"1"0,0-1 0,-1-1 0,1 1 0,-1-1 0,1-1 0,-1 1 0,0-1 0,0-1 0,-1 1 0,1-1 0,8-8 0,-13 10 0,1 1 0,-1 0 0,0-1 0,1 1 0,-1-1 0,-1 0 0,1 1 0,0-1 0,-1 0 0,1 0 0,-1 0 0,0-1 0,1-4 0,-2 6 0,0 1 0,0-1 0,0 0 0,0 1 0,0-1 0,-1 0 0,1 1 0,-1-1 0,1 0 0,-1 1 0,0-1 0,1 1 0,-1-1 0,0 1 0,0 0 0,0-1 0,0 1 0,0 0 0,0-1 0,-1 1 0,1 0 0,0 0 0,-1 0 0,1 0 0,-1 0 0,1 1 0,-1-1 0,-1 0 0,-5-2 0,0 0 0,0 1 0,0 0 0,0 0 0,-1 1 0,1 0 0,0 1 0,-1-1 0,1 2 0,0-1 0,0 1 0,-13 3 0,16-3 0,1 1 0,-1-1 0,1 1 0,0 0 0,0 0 0,0 0 0,0 0 0,0 1 0,0-1 0,-6 7 0,8-7 0,0 1 0,1-1 0,-1 0 0,0 1 0,1-1 0,0 1 0,0 0 0,0-1 0,0 1 0,0 0 0,0 0 0,0 0 0,1 0 0,0-1 0,-1 1 0,1 0 0,0 0 0,1 4 0,0-1 0,1 0 0,-1-1 0,1 1 0,0-1 0,0 1 0,1-1 0,0 0 0,0 0 0,0 0 0,0 0 0,1 0 0,0-1 0,5 5 0,9 8 0,36 25 0,-37-29 0,24 17 0,-22-18 0,0 1 0,-2 1 0,1 1 0,-2 0 0,28 33 0,-43-46 0,0-1 0,0 1 0,0 0 0,0-1 0,0 1 0,-1 0 0,1-1 0,0 1 0,-1 0 0,1 0 0,-1-1 0,0 1 0,0 0 0,0 0 0,1 0 0,-2 0 0,1 0 0,0-1 0,0 1 0,0 0 0,-2 3 0,1-2 0,-1-1 0,1 1 0,-1-1 0,0 0 0,0 1 0,0-1 0,0 0 0,0 0 0,0 0 0,-1-1 0,1 1 0,-5 2 0,-3 1 0,-1-1 0,1 0 0,-1 0 0,0-1 0,0 0 0,-13 1 0,16-3-80,-1 0 0,1 0-1,0-1 1,-1 0 0,1-1-1,0 0 1,0 0 0,0 0-1,-1-1 1,1 0 0,1-1 0,-1 0-1,0 0 1,1-1 0,-1 0-1,-7-5 1,-3-8-6746</inkml:trace>
  <inkml:trace contextRef="#ctx0" brushRef="#br0" timeOffset="1">256 115 24575,'33'-35'0,"-19"19"0,1 1 0,1 0 0,20-15 0,-35 30 0,-1-1 0,0 1 0,1 0 0,-1-1 0,1 1 0,-1 0 0,1 0 0,-1-1 0,1 1 0,-1 0 0,1 0 0,-1 0 0,1 0 0,0 0 0,-1 0 0,1 0 0,-1 0 0,1 0 0,-1 0 0,1 0 0,-1 0 0,1 0 0,-1 0 0,1 0 0,-1 1 0,1-1 0,-1 0 0,1 0 0,0 1 0,0 0 0,0 0 0,0 1 0,0-1 0,0 0 0,0 0 0,-1 1 0,1-1 0,0 0 0,-1 1 0,1-1 0,0 2 0,6 46 0,-7-40 0,15 149 0,17 159 0,-30-305 24,1 14 131,8 25 0,-10-45-309,1 0-1,0 0 1,0-1-1,0 1 1,1-1-1,0 0 1,0 0-1,0 0 1,1 0-1,5 7 1,2-4-6672</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7.536"/>
    </inkml:context>
    <inkml:brush xml:id="br0">
      <inkml:brushProperty name="width" value="0.05" units="cm"/>
      <inkml:brushProperty name="height" value="0.05" units="cm"/>
    </inkml:brush>
  </inkml:definitions>
  <inkml:trace contextRef="#ctx0" brushRef="#br0">94 162 24575,'-6'-3'0,"-4"-6"0,-7-5 0,-4-3 0,3-2 0,4 0 0,7 3 0,10 2 0,12 2 0,10 4 0,8 0 0,6 2 0,6 2 0,4 1 0,-4 1 0,-6-1 0,-11-1-8191</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6.875"/>
    </inkml:context>
    <inkml:brush xml:id="br0">
      <inkml:brushProperty name="width" value="0.05" units="cm"/>
      <inkml:brushProperty name="height" value="0.05" units="cm"/>
    </inkml:brush>
  </inkml:definitions>
  <inkml:trace contextRef="#ctx0" brushRef="#br0">701 152 24575,'1'0'0,"0"-1"0,0 1 0,0-1 0,0 1 0,0-1 0,0 1 0,0-1 0,0 1 0,-1-1 0,1 0 0,0 0 0,0 1 0,-1-1 0,1 0 0,0 0 0,-1 0 0,1 0 0,-1 0 0,1-2 0,7-20 0,-7 18 0,-1-1 0,0 0 0,-1 0 0,0 1 0,1-1 0,-2 0 0,1 1 0,-1-1 0,0 1 0,0 0 0,0-1 0,-4-4 0,5 8 0,-1-1 0,0 1 0,0-1 0,0 1 0,0 0 0,0-1 0,0 1 0,0 1 0,-1-1 0,1 0 0,-1 0 0,0 1 0,1-1 0,-1 1 0,0 0 0,0 0 0,0 0 0,0 0 0,0 1 0,0-1 0,0 1 0,0 0 0,0 0 0,-3 0 0,-12 2 0,1 1 0,0 1 0,0 1 0,0 0 0,1 1 0,0 1 0,-24 13 0,5 1 0,1 2 0,-35 29 0,33-22 0,3 1 0,0 2 0,2 2 0,2 0 0,-36 56 0,48-63 0,1 0 0,2 1 0,0 1 0,2 0 0,1 1 0,2 0 0,1 1 0,-6 48 0,12-67 0,2 1 0,-1 0 0,2-1 0,0 1 0,0-1 0,2 1 0,-1-1 0,6 15 0,-6-22 0,1 0 0,0 1 0,0-1 0,1 0 0,-1 0 0,1 0 0,0-1 0,1 0 0,0 1 0,-1-2 0,2 1 0,-1 0 0,0-1 0,1 0 0,0 0 0,0-1 0,10 5 0,-4-4 43,1 1 0,0-2-1,0 0 1,0-1 0,0 0-1,0 0 1,14-2 0,-1 0-612,0-2 0,38-9 0,-5-1-6257</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7.292"/>
    </inkml:context>
    <inkml:brush xml:id="br0">
      <inkml:brushProperty name="width" value="0.05" units="cm"/>
      <inkml:brushProperty name="height" value="0.05" units="cm"/>
    </inkml:brush>
  </inkml:definitions>
  <inkml:trace contextRef="#ctx0" brushRef="#br0">203 15 24575,'0'-1'0,"-1"0"0,1 0 0,0 1 0,-1-1 0,1 0 0,0 0 0,-1 1 0,1-1 0,-1 0 0,0 1 0,1-1 0,-1 1 0,1-1 0,-1 0 0,0 1 0,0 0 0,1-1 0,-1 1 0,0-1 0,0 1 0,1 0 0,-1-1 0,0 1 0,0 0 0,0 0 0,0 0 0,1 0 0,-1 0 0,0 0 0,-1 0 0,-27 0 0,21 3 0,-1 0 0,1 0 0,-1 1 0,1 0 0,0 0 0,1 1 0,-1 0 0,1 1 0,0-1 0,0 1 0,1 1 0,-1-1 0,1 1 0,1 0 0,0 1 0,0-1 0,0 1 0,1 0 0,0 0 0,0 0 0,-2 11 0,4-13 0,0 0 0,0 0 0,1 0 0,0 1 0,0-1 0,1 0 0,-1 1 0,1-1 0,1 1 0,0-1 0,-1 0 0,2 1 0,-1-1 0,1 0 0,0 0 0,0 0 0,1 0 0,0 0 0,0 0 0,0-1 0,0 0 0,1 1 0,0-1 0,0 0 0,1-1 0,-1 1 0,1-1 0,0 0 0,0 0 0,7 4 0,-6-5 0,-1 0 0,0-1 0,1 1 0,0-1 0,-1 0 0,1-1 0,0 1 0,0-1 0,0 0 0,0-1 0,0 1 0,0-1 0,0 0 0,0-1 0,8-1 0,-10 1 0,0 0 0,0 0 0,0-1 0,-1 1 0,1-1 0,0 0 0,-1 0 0,1-1 0,-1 1 0,1-1 0,-1 0 0,0 1 0,0-1 0,-1-1 0,1 1 0,-1 0 0,1-1 0,-1 1 0,0-1 0,0 0 0,-1 1 0,3-8 0,-1 2 0,-1-1 0,-1 0 0,1 0 0,-1 0 0,-1 0 0,0-1 0,-1 1 0,0 0 0,0 0 0,-1 0 0,0 0 0,-5-12 0,5 15 0,-1-1 0,0 1 0,0 0 0,-1 0 0,0 0 0,0 0 0,-1 0 0,0 1 0,0 0 0,0 0 0,-1 0 0,0 1 0,0 0 0,0 0 0,-1 0 0,-7-3 0,12 7-45,0 0-1,1 0 1,-1 0-1,0 0 1,0 1-1,0-1 1,0 1-1,0-1 1,0 1-1,0 0 1,0 0-1,0 0 1,0 0-1,0 0 1,0 0-1,0 0 1,0 1-1,0-1 1,0 1-1,1-1 1,-1 1-1,0 0 1,0 0-1,0 0 0,1 0 1,-1 0-1,0 0 1,1 0-1,-2 2 1</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7.869"/>
    </inkml:context>
    <inkml:brush xml:id="br0">
      <inkml:brushProperty name="width" value="0.05" units="cm"/>
      <inkml:brushProperty name="height" value="0.05" units="cm"/>
    </inkml:brush>
  </inkml:definitions>
  <inkml:trace contextRef="#ctx0" brushRef="#br0">1 126 24575,'19'-23'0,"-16"19"0,0-1 0,0 2 0,1-1 0,-1 0 0,7-5 0,-8 8 0,-1 0 0,1 0 0,0 1 0,-1-1 0,1 0 0,0 1 0,0-1 0,-1 1 0,1-1 0,0 1 0,0 0 0,0 0 0,0 0 0,-1 0 0,1 0 0,0 0 0,0 1 0,0-1 0,3 2 0,0 0 0,-1 0 0,1 1 0,-1 0 0,1 0 0,-1 0 0,0 0 0,0 1 0,0-1 0,-1 1 0,1 0 0,-1 0 0,0 1 0,0-1 0,0 1 0,3 8 0,2 4 0,-1 1 0,-1-1 0,5 22 0,-8-30 0,-1 0 0,0 0 0,-1 1 0,0-1 0,0 1 0,-1-1 0,0 1 0,0-1 0,-3 12 0,3-21 0,0 0 0,0 0 0,0 0 0,0 1 0,0-1 0,0 0 0,0 0 0,0 0 0,0 1 0,0-1 0,0 0 0,0 0 0,0 0 0,0 1 0,0-1 0,0 0 0,0 0 0,-1 0 0,1 1 0,0-1 0,0 0 0,0 0 0,0 0 0,0 0 0,0 1 0,-1-1 0,1 0 0,0 0 0,0 0 0,0 0 0,0 0 0,-1 0 0,1 1 0,0-1 0,0 0 0,0 0 0,-1 0 0,1 0 0,0 0 0,0 0 0,-1 0 0,1 0 0,0 0 0,0 0 0,0 0 0,-1 0 0,1 0 0,-5-13 0,0-19 0,6 13 0,-1-1 0,2 1 0,1-1 0,0 1 0,2 0 0,0 0 0,1 1 0,0-1 0,2 1 0,0 1 0,1-1 0,18-24 0,-25 40 0,-1-1 0,1 1 0,0 0 0,0 0 0,0 0 0,1 1 0,-1-1 0,0 0 0,1 1 0,-1 0 0,6-3 0,-7 4 0,0 0 0,0 0 0,0-1 0,0 1 0,0 0 0,0 0 0,0 0 0,0 0 0,0 1 0,0-1 0,0 0 0,0 0 0,0 1 0,0-1 0,0 0 0,0 1 0,0-1 0,0 1 0,0-1 0,-1 1 0,1 0 0,0-1 0,0 1 0,0 0 0,-1 0 0,1-1 0,0 1 0,-1 0 0,1 0 0,-1 0 0,1 0 0,-1 0 0,1 0 0,-1 1 0,4 8 0,-1 0 0,-1 0 0,0 0 0,0 0 0,-1 0 0,0 0 0,-1 17 0,-1-15 0,2-1 0,-1 1 0,2 0 0,0-1 0,4 17 0,-6-27 0,0 0 0,0-1 0,1 1 0,-1 0 0,0-1 0,0 1 0,1 0 0,-1-1 0,0 1 0,1 0 0,-1-1 0,1 1 0,-1 0 0,1-1 0,-1 1 0,1-1 0,0 1 0,-1-1 0,1 0 0,-1 1 0,1-1 0,0 1 0,0-1 0,-1 0 0,1 0 0,0 1 0,1-1 0,-1 0 0,0 0 0,1-1 0,-1 1 0,0-1 0,0 1 0,1-1 0,-1 1 0,0-1 0,0 0 0,0 0 0,0 1 0,0-1 0,0 0 0,1-2 0,5-4 0,-1 0 0,-1-1 0,7-10 0,-12 18 0,7-13 0,2 1 0,-1 0 0,13-12 0,-18 20 0,0 1 0,1-1 0,-1 1 0,1 0 0,0 0 0,0 1 0,0-1 0,0 1 0,0 0 0,1 0 0,-1 0 0,1 1 0,7-2 0,-11 3 0,1 0 0,0 0 0,0 0 0,-1 1 0,1-1 0,0 0 0,0 1 0,-1 0 0,1-1 0,0 1 0,-1 0 0,1 0 0,-1 0 0,1 0 0,-1 0 0,1 0 0,-1 0 0,0 0 0,1 1 0,-1-1 0,0 0 0,0 1 0,0-1 0,0 1 0,0 0 0,0-1 0,-1 1 0,1 0 0,-1-1 0,1 1 0,0 2 0,2 7 0,-1 0 0,0 1 0,1 16 0,-2-26 0,0 94-1365,-1-79-5461</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8.302"/>
    </inkml:context>
    <inkml:brush xml:id="br0">
      <inkml:brushProperty name="width" value="0.05" units="cm"/>
      <inkml:brushProperty name="height" value="0.05" units="cm"/>
    </inkml:brush>
  </inkml:definitions>
  <inkml:trace contextRef="#ctx0" brushRef="#br0">0 260 24575,'4'-4'0,"-1"0"0,1-1 0,-1 1 0,4-9 0,1 0 0,-8 13 0,0 0 0,0 0 0,0 0 0,0 0 0,0 0 0,0 0 0,0 0 0,0 0 0,0 0 0,0 0 0,0 0 0,0-1 0,0 1 0,0 0 0,0 0 0,0 0 0,0 0 0,1 0 0,-1 0 0,0 0 0,0 0 0,0 0 0,0 0 0,0 0 0,0 0 0,0 0 0,0 0 0,0 0 0,0 0 0,0 0 0,0 0 0,1 0 0,-1 0 0,0 0 0,0 0 0,0 0 0,0 0 0,0 0 0,0 0 0,0 0 0,0 0 0,0 0 0,0 0 0,0 0 0,0 0 0,1 0 0,-1 0 0,0 0 0,0 0 0,0 0 0,0 0 0,0 1 0,0-1 0,0 0 0,0 0 0,0 0 0,0 0 0,0 0 0,0 0 0,0 0 0,0 0 0,0 0 0,0 0 0,0 0 0,0 0 0,0 1 0,2 8 0,0 14 0,-2 39 0,9 255 0,-2-198 0,-8-214 0,2-139 0,2 166 0,17-95 0,-16 141 0,1 0 0,14-37 0,-17 54 0,0-1 0,1 0 0,0 1 0,0 0 0,0-1 0,0 1 0,1 1 0,0-1 0,0 0 0,0 1 0,1 0 0,-1 0 0,1 0 0,0 1 0,7-5 0,-10 7 0,0 0 0,1 0 0,-1 1 0,1-1 0,-1 0 0,1 1 0,-1-1 0,1 1 0,-1 0 0,1 0 0,-1 0 0,1 0 0,-1 1 0,1-1 0,-1 1 0,1-1 0,-1 1 0,5 2 0,-4-1 0,1 0 0,-1 0 0,0 1 0,0-1 0,0 1 0,0 0 0,0 0 0,-1 0 0,1 0 0,3 7 0,0 0 0,-1 1 0,-1-1 0,0 1 0,0 0 0,-1 0 0,-1 1 0,2 15 0,-2-12 38,-2 0 0,0-1 0,-1 1 0,-1 0 0,0 0 0,-1-1 0,0 1 0,-8 19 0,8-26-139,0 0 1,-1-1-1,0 0 1,0 0 0,0 0-1,-1 0 1,0-1-1,0 0 1,-1 0 0,0 0-1,0 0 1,0-1 0,-1 0-1,0 0 1,0-1-1,-13 6 1,0-3-6726</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3:59.415"/>
    </inkml:context>
    <inkml:brush xml:id="br0">
      <inkml:brushProperty name="width" value="0.05" units="cm"/>
      <inkml:brushProperty name="height" value="0.05" units="cm"/>
    </inkml:brush>
  </inkml:definitions>
  <inkml:trace contextRef="#ctx0" brushRef="#br0">18 8 24575,'1'-3'0,"-4"-1"0,-1 4 0,0 3 0,1 9 0,1 4 0,0 5 0,2 5 0,2 7 0,2 4 0,0 1 0,-1-3 0,0-2 0,-2-3 0,0-4 0,2-7 0,1-6-8191</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8.718"/>
    </inkml:context>
    <inkml:brush xml:id="br0">
      <inkml:brushProperty name="width" value="0.05" units="cm"/>
      <inkml:brushProperty name="height" value="0.05" units="cm"/>
    </inkml:brush>
  </inkml:definitions>
  <inkml:trace contextRef="#ctx0" brushRef="#br0">0 88 24575,'24'-4'0,"-22"3"0,1 0 0,-1 0 0,0 1 0,0 0 0,1-1 0,-1 1 0,0 0 0,0 0 0,5 0 0,-6 1 0,0-1 0,0 1 0,0-1 0,0 1 0,0 0 0,0 0 0,0-1 0,0 1 0,0 0 0,-1 0 0,1 0 0,0 0 0,0 0 0,-1 0 0,1 0 0,-1 0 0,1 0 0,-1 0 0,1 1 0,-1-1 0,0 0 0,1 0 0,-1 0 0,0 2 0,3 18 0,2 38 0,2 14 0,-6-70 0,3 22 0,13 37 0,-16-57 0,1 1 0,1 0 0,-1-1 0,1 0 0,0 0 0,0 0 0,0 0 0,1 0 0,0 0 0,0-1 0,0 0 0,8 6 0,-10-8 0,0-1 0,0 0 0,0-1 0,0 1 0,0 0 0,0 0 0,0-1 0,0 1 0,0-1 0,0 0 0,1 0 0,-1 1 0,0-2 0,0 1 0,0 0 0,0 0 0,1-1 0,-1 1 0,0-1 0,0 1 0,0-1 0,0 0 0,0 0 0,0 0 0,0 0 0,0 0 0,-1-1 0,1 1 0,0 0 0,-1-1 0,1 1 0,-1-1 0,1 0 0,0-1 0,4-4 0,-1 0 0,0 0 0,-1-1 0,0 1 0,0-1 0,-1 0 0,4-12 0,-2 3 0,-2 0 0,0-1 0,-1 1 0,-1-1 0,0 0 0,-1 1 0,-1-1 0,-5-22 0,4 29 0,0 1 0,-1 0 0,0 1 0,-1-1 0,0 0 0,-10-15 0,10 19 0,0 1 0,0 0 0,0 0 0,0 1 0,-1-1 0,0 1 0,0 0 0,0 0 0,0 0 0,-1 1 0,-10-5 0,12 6-45,-1 0-1,0 1 1,0-1-1,0 1 1,0 0-1,0 1 1,0-1-1,0 1 1,-1 0-1,1 0 1,0 1-1,0-1 1,0 1-1,0 0 1,0 1-1,0-1 1,0 1-1,1 0 1,-1 0-1,0 1 1,1-1-1,0 1 1,-1 0-1,1 0 0,0 0 1,1 1-1,-1-1 1,1 1-1,-6 7 1,2 4-6781</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9.324"/>
    </inkml:context>
    <inkml:brush xml:id="br0">
      <inkml:brushProperty name="width" value="0.05" units="cm"/>
      <inkml:brushProperty name="height" value="0.05" units="cm"/>
    </inkml:brush>
  </inkml:definitions>
  <inkml:trace contextRef="#ctx0" brushRef="#br0">116 171 24575,'6'-4'0,"0"0"0,-1 0 0,1 0 0,-1-1 0,0 0 0,0 0 0,-1 0 0,1 0 0,6-12 0,-8 12 0,0 0 0,-1 0 0,1 0 0,-1-1 0,0 1 0,0-1 0,-1 1 0,1-1 0,-1 0 0,-1 1 0,1-1 0,-1-7 0,0 12 0,0-1 0,0 1 0,-1-1 0,1 1 0,0-1 0,-1 1 0,1-1 0,-1 1 0,1-1 0,-1 1 0,0 0 0,0-1 0,1 1 0,-1 0 0,0 0 0,0-1 0,0 1 0,0 0 0,-1 0 0,1 0 0,0 0 0,-2-1 0,0 1 0,1 1 0,-1-1 0,1 0 0,-1 1 0,1 0 0,-1-1 0,0 1 0,1 0 0,-1 0 0,1 0 0,-1 1 0,-3 0 0,-3 1 0,0 1 0,1 0 0,-1 0 0,1 1 0,0 0 0,-13 8 0,15-8 0,1 1 0,-1-1 0,1 1 0,0 0 0,0 0 0,1 1 0,-1-1 0,1 1 0,0 0 0,1 0 0,-1 1 0,1-1 0,-3 10 0,5-11 0,0-1 0,0 1 0,1-1 0,0 1 0,-1-1 0,1 1 0,1-1 0,-1 1 0,1-1 0,0 1 0,0-1 0,0 0 0,0 1 0,1-1 0,0 0 0,0 0 0,0 0 0,0 0 0,1 0 0,-1 0 0,1-1 0,4 4 0,3 3 0,0-1 0,1 0 0,1 0 0,15 8 0,-19-13 0,1 1 0,-1 1 0,0 0 0,0 0 0,0 0 0,-1 1 0,0 0 0,0 0 0,-1 1 0,10 14 0,-15-20 0,0 1 0,0-1 0,-1 0 0,1 0 0,0 1 0,-1-1 0,1 0 0,-1 1 0,0-1 0,0 1 0,0-1 0,0 0 0,0 1 0,0-1 0,-1 1 0,1-1 0,-1 0 0,1 1 0,-3 3 0,1-3 0,0 1 0,0-1 0,0 0 0,-1 0 0,1 0 0,-1-1 0,0 1 0,0-1 0,0 1 0,0-1 0,-6 3 0,5-2 0,-1-1 0,1 0 0,-1 0 0,1 0 0,-1-1 0,0 1 0,0-1 0,1 0 0,-1-1 0,0 1 0,0-1 0,0 0 0,0 0 0,0-1 0,0 1 0,1-1 0,-1 0 0,0-1 0,0 1 0,-4-3 0,8 4 0,-1-1 0,1 0 0,0 0 0,0 0 0,0 0 0,0 0 0,0 0 0,0 0 0,0 0 0,1 0 0,-1 0 0,0-1 0,1 1 0,-1 0 0,0 0 0,1-1 0,0 1 0,-1 0 0,1-1 0,-1-1 0,1 0 0,0 0 0,1 0 0,-1 0 0,0 0 0,1 0 0,0 0 0,0 0 0,0 0 0,1-3 0,3-5 0,1 1 0,0 0 0,14-17 0,-2 5 0,1 1 0,2 0 0,0 1 0,1 2 0,0 0 0,2 1 0,0 1 0,43-20 0,-64 34 0,1 1 0,0-1 0,0 1 0,0 0 0,0 0 0,0 0 0,0 0 0,1 1 0,6-1 0,-9 2 0,-1-1 0,0 0 0,1 1 0,-1-1 0,0 1 0,0-1 0,1 1 0,-1 0 0,0 0 0,0-1 0,0 1 0,0 0 0,0 0 0,0 0 0,0 0 0,0 0 0,0 0 0,0 1 0,-1-1 0,1 0 0,0 0 0,-1 1 0,1-1 0,-1 0 0,0 0 0,1 1 0,-1-1 0,0 1 0,0-1 0,1 0 0,-2 3 0,10 95 0,11 89 0,-20-185-151,1 0-1,-1 0 0,1-1 0,0 1 1,0 0-1,0-1 0,0 1 1,2 3-1</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19.676"/>
    </inkml:context>
    <inkml:brush xml:id="br0">
      <inkml:brushProperty name="width" value="0.05" units="cm"/>
      <inkml:brushProperty name="height" value="0.05" units="cm"/>
    </inkml:brush>
  </inkml:definitions>
  <inkml:trace contextRef="#ctx0" brushRef="#br0">19 99 24575,'0'-6'0,"-3"-8"0,-1-4 0,0-2 0,1 0 0,1 5 0,1 9 0,0 8 0,1 7 0,3 2 0,1-2-8191</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0.017"/>
    </inkml:context>
    <inkml:brush xml:id="br0">
      <inkml:brushProperty name="width" value="0.05" units="cm"/>
      <inkml:brushProperty name="height" value="0.05" units="cm"/>
    </inkml:brush>
  </inkml:definitions>
  <inkml:trace contextRef="#ctx0" brushRef="#br0">1 0 24575,'2'1'0,"0"-1"0,0 0 0,0 1 0,0 0 0,-1-1 0,1 1 0,0 0 0,0 0 0,0 0 0,-1 0 0,1 0 0,0 0 0,-1 0 0,1 1 0,-1-1 0,0 1 0,1-1 0,-1 1 0,0-1 0,0 1 0,0 0 0,0-1 0,0 1 0,0 0 0,0 3 0,4 7 0,-1 0 0,4 24 0,-6-22 0,14 59-455,-4 0 0,6 126 0,-18-176-6371</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0.357"/>
    </inkml:context>
    <inkml:brush xml:id="br0">
      <inkml:brushProperty name="width" value="0.05" units="cm"/>
      <inkml:brushProperty name="height" value="0.05" units="cm"/>
    </inkml:brush>
  </inkml:definitions>
  <inkml:trace contextRef="#ctx0" brushRef="#br0">13 520 24575,'-6'-42'0,"4"37"0,1 0 0,-1 0 0,2-1 0,-1 1 0,0 0 0,1-1 0,0 1 0,1-8 0,0 11 0,-1 1 0,1-1 0,0 1 0,-1 0 0,1-1 0,0 1 0,0 0 0,0 0 0,0-1 0,0 1 0,0 0 0,0 0 0,0 0 0,1 0 0,-1 1 0,0-1 0,1 0 0,-1 0 0,0 1 0,1-1 0,-1 1 0,1-1 0,-1 1 0,1 0 0,2-1 0,5 0 0,1 0 0,-1 1 0,11 1 0,-8 0 0,47 1 0,-30 1 0,1-2 0,-1-2 0,41-5 0,-65 5 0,-1 0 0,1 0 0,-1-1 0,0 0 0,0 0 0,0 0 0,0 0 0,0-1 0,0 1 0,0-1 0,-1 0 0,0 0 0,1 0 0,-1-1 0,3-4 0,-6 8 0,0 0 0,0-1 0,1 1 0,-1 0 0,0-1 0,0 1 0,1 0 0,-1 0 0,0-1 0,0 1 0,1 0 0,-1 0 0,0-1 0,0 1 0,1 0 0,-1 0 0,0 0 0,1 0 0,-1-1 0,0 1 0,1 0 0,-1 0 0,1 0 0,-1 0 0,0 0 0,1 0 0,-1 0 0,0 0 0,1 0 0,-1 0 0,0 0 0,1 0 0,0 0 0,3 13 0,-3 27 0,-2-34 0,1 23 114,2 0 0,4 30 0,-4-44-358,1-1 0,1 0 0,0 0 0,1-1 1,0 1-1,8 13 0,-4-14-6582</inkml:trace>
  <inkml:trace contextRef="#ctx0" brushRef="#br0" timeOffset="1">405 8 24575,'0'-3'0,"-3"-1"0,-1 4 0,1 4 0,0 4 0,1 4 0,1 6 0,3 2 0,4 4 0,2-2-8191</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0.996"/>
    </inkml:context>
    <inkml:brush xml:id="br0">
      <inkml:brushProperty name="width" value="0.05" units="cm"/>
      <inkml:brushProperty name="height" value="0.05" units="cm"/>
    </inkml:brush>
  </inkml:definitions>
  <inkml:trace contextRef="#ctx0" brushRef="#br0">177 29 24575,'-7'0'0,"0"0"0,1 0 0,-1 1 0,0 0 0,0 0 0,0 1 0,1 0 0,-1 0 0,1 1 0,-1-1 0,1 1 0,0 1 0,0-1 0,1 1 0,-1 0 0,1 0 0,-1 1 0,1 0 0,1 0 0,-1 0 0,1 0 0,0 1 0,0 0 0,0 0 0,1 0 0,0 0 0,0 0 0,1 1 0,-3 6 0,1 4 0,0-1 0,1 1 0,0 0 0,2 0 0,0 0 0,2 23 0,-1-32 0,1 0 0,0 0 0,0 0 0,1 0 0,0 0 0,1 0 0,-1-1 0,1 0 0,1 1 0,-1-1 0,2 0 0,-1 0 0,0-1 0,1 1 0,9 8 0,-10-12 0,-1 0 0,1 0 0,0-1 0,-1 0 0,1 1 0,0-2 0,0 1 0,1 0 0,-1-1 0,0 1 0,0-1 0,1 0 0,-1-1 0,1 1 0,-1-1 0,1 0 0,-1 0 0,0 0 0,1-1 0,-1 1 0,1-1 0,-1 0 0,0-1 0,1 1 0,-1-1 0,0 1 0,4-4 0,-1 1 0,0 0 0,0-1 0,-1 0 0,0 0 0,0-1 0,0 0 0,-1 0 0,0 0 0,0-1 0,0 1 0,-1-1 0,0 0 0,0-1 0,3-8 0,-1-2 0,-1-1 0,-1 0 0,0 0 0,-2 0 0,1-34 0,-2 42 0,-2 0 0,1 0 0,-2 1 0,1-1 0,-1 1 0,-1-1 0,0 1 0,0 0 0,-1 0 0,-1 0 0,-9-17 0,12 25 0,1 0 0,-1 0 0,1 0 0,-1 0 0,0 0 0,0 0 0,0 1 0,0-1 0,0 1 0,0-1 0,0 1 0,0 0 0,-1 0 0,1 0 0,0 0 0,-1 0 0,1 1 0,0-1 0,-1 1 0,1-1 0,-1 1 0,1 0 0,-5 0 0,3 1 0,0 0 0,0 0 0,1 0 0,-1 1 0,0-1 0,1 1 0,-1 0 0,1 0 0,0 0 0,0 1 0,0-1 0,0 1 0,0-1 0,-3 5 0,3-3 0,-1 0 0,1 0 0,0 1 0,1-1 0,-1 1 0,1 0 0,0 0 0,0-1 0,0 1 0,-1 10 0,2-12 0,1 0 0,0 0 0,0-1 0,0 1 0,0 0 0,0 0 0,0 0 0,1 0 0,-1 0 0,1-1 0,0 1 0,0 0 0,0 0 0,0-1 0,1 1 0,-1-1 0,1 1 0,-1-1 0,1 0 0,2 3 0,-2-4 0,0 1 0,0-1 0,0 0 0,0 1 0,0-1 0,0 0 0,0 0 0,1 0 0,-1-1 0,0 1 0,1 0 0,-1-1 0,0 0 0,1 1 0,-1-1 0,1 0 0,-1 0 0,0 0 0,1-1 0,-1 1 0,0-1 0,1 1 0,-1-1 0,0 0 0,1 0 0,2-1 0,8-5 0,-1 1 0,1-2 0,15-12 0,-13 9 0,30-23 0,-30 22 0,0 0 0,1 1 0,0 1 0,1 0 0,34-14 0,-48 23 0,-1 0 0,1 1 0,0-1 0,-1 1 0,1-1 0,0 1 0,-1 0 0,1 0 0,0 0 0,0 0 0,-1 1 0,1-1 0,0 1 0,-1-1 0,1 1 0,-1 0 0,1 0 0,3 2 0,-3-1 0,0 1 0,-1-1 0,1 1 0,0 0 0,-1-1 0,0 1 0,1 0 0,-1 0 0,0 1 0,-1-1 0,4 7 0,0 5 0,-1 1 0,0 0 0,-1 0 0,1 31 0,-3 13 0,-1-39 0,4 39 0,-4-60 0,-1 1 0,1-1 0,0 0 0,0 1 0,0-1 0,1 0 0,-1 1 0,0-1 0,0 0 0,0 1 0,0-1 0,0 0 0,0 1 0,0-1 0,0 0 0,1 0 0,-1 1 0,0-1 0,0 0 0,0 1 0,1-1 0,-1 0 0,0 0 0,0 0 0,1 1 0,-1-1 0,0 0 0,1 0 0,-1 0 0,0 1 0,1-1 0,-1 0 0,1 0 0,9-8 0,13-31 0,-12 22 0,2-2 0,1 1 0,27-26 0,-33 36 0,1 0 0,0 1 0,0 0 0,1 1 0,0 0 0,0 1 0,13-6 0,-21 10 0,0 0 0,1 1 0,-1-1 0,1 0 0,-1 1 0,1 0 0,-1-1 0,1 1 0,-1 0 0,1 0 0,-1 1 0,1-1 0,0 0 0,-1 1 0,0-1 0,1 1 0,-1 0 0,1 0 0,-1 0 0,0 0 0,0 1 0,1-1 0,-1 0 0,0 1 0,0-1 0,0 1 0,-1 0 0,1 0 0,0 0 0,-1 0 0,1 0 0,-1 0 0,1 0 0,-1 1 0,1 3 0,2 3 0,0 0 0,-1 1 0,0 0 0,-1 0 0,0 0 0,-1 0 0,1 17 0,-3-10-195,0-1 0,0 1 0,-2-1 0,0 1 0,-1-1 0,-10 25 0,4-17-6631</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1.334"/>
    </inkml:context>
    <inkml:brush xml:id="br0">
      <inkml:brushProperty name="width" value="0.05" units="cm"/>
      <inkml:brushProperty name="height" value="0.05" units="cm"/>
    </inkml:brush>
  </inkml:definitions>
  <inkml:trace contextRef="#ctx0" brushRef="#br0">15 1 24575,'-3'0'0,"-4"0"0,2 0 0,8 0 0,7 0 0,6 0 0,7 0 0,9 0 0,3 0 0,-3 0-8191</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2.195"/>
    </inkml:context>
    <inkml:brush xml:id="br0">
      <inkml:brushProperty name="width" value="0.05" units="cm"/>
      <inkml:brushProperty name="height" value="0.05" units="cm"/>
    </inkml:brush>
  </inkml:definitions>
  <inkml:trace contextRef="#ctx0" brushRef="#br0">139 105 24575,'-16'-1'0,"0"-1"0,-18-4 0,-14-1 0,25 3 0,23 4 0,0 0 0,0 0 0,-1 0 0,1-1 0,0 1 0,0 0 0,0 0 0,0 0 0,0 0 0,0 0 0,0 0 0,0 0 0,0-1 0,0 1 0,0 0 0,0 0 0,0 0 0,0 0 0,0 0 0,0-1 0,0 1 0,0 0 0,0 0 0,0 0 0,0 0 0,0 0 0,0 0 0,0-1 0,0 1 0,0 0 0,0 0 0,0 0 0,0 0 0,0 0 0,0 0 0,0-1 0,1 1 0,-1 0 0,0 0 0,0 0 0,0 0 0,0 0 0,0 0 0,0 0 0,0 0 0,1 0 0,-1 0 0,0 0 0,0 0 0,0 0 0,0 0 0,0 0 0,0-1 0,1 1 0,-1 0 0,0 0 0,0 0 0,0 0 0,0 1 0,0-1 0,1 0 0,-1 0 0,43-10 0,551-51 0,-447 53 0,-226 17 0,-48 7 0,105-12 0,0 1 0,0 1 0,-32 13 0,50-17 0,1 0 0,-1 0 0,0 0 0,1 1 0,0-1 0,0 1 0,0 0 0,0 0 0,0 0 0,0 0 0,1 1 0,-1-1 0,1 1 0,0-1 0,0 1 0,1 0 0,-1 0 0,1 0 0,-1 0 0,1 0 0,0 4 0,-1 10 0,0 0 0,1-1 0,3 32 0,0-16 0,2 67-455,5-1 0,35 158 0,-31-205-6371</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2.566"/>
    </inkml:context>
    <inkml:brush xml:id="br0">
      <inkml:brushProperty name="width" value="0.05" units="cm"/>
      <inkml:brushProperty name="height" value="0.05" units="cm"/>
    </inkml:brush>
  </inkml:definitions>
  <inkml:trace contextRef="#ctx0" brushRef="#br0">0 215 24575,'3'-6'0,"4"-5"0,0 3 0,0 5 0,-2 9 0,-2 9 0,2 8 0,0 9 0,2 5 0,3 4 0,-1 5 0,2-1 0,-2-1 0,1-6 0,-1-6 0,0-9 0,-1-8-8191</inkml:trace>
  <inkml:trace contextRef="#ctx0" brushRef="#br0" timeOffset="1">204 61 24575,'0'-6'0,"0"-5"0,0-3 0,-3 1 0,-3 2 0,-2 6 0,-1 7 0,0 6 0,2 1-8191</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3.219"/>
    </inkml:context>
    <inkml:brush xml:id="br0">
      <inkml:brushProperty name="width" value="0.05" units="cm"/>
      <inkml:brushProperty name="height" value="0.05" units="cm"/>
    </inkml:brush>
  </inkml:definitions>
  <inkml:trace contextRef="#ctx0" brushRef="#br0">223 172 24575,'0'-16'0,"-1"1"0,0 0 0,-1 0 0,-8-29 0,10 40 0,-1 1 0,0-1 0,-1 1 0,1-1 0,-1 1 0,1 0 0,-1 0 0,0 0 0,0 0 0,-1 0 0,1 0 0,0 0 0,-1 1 0,0-1 0,1 1 0,-1 0 0,0-1 0,0 1 0,-1 1 0,1-1 0,0 0 0,-1 1 0,1 0 0,-1 0 0,1 0 0,-6-1 0,5 2 0,-1 0 0,0 1 0,1-1 0,-1 1 0,1 0 0,-1 0 0,1 0 0,-1 1 0,1 0 0,0 0 0,-1 0 0,1 0 0,0 1 0,1-1 0,-1 1 0,0 0 0,1 0 0,-1 0 0,-2 4 0,0 0 0,1 0 0,0 0 0,0 0 0,1 0 0,0 1 0,0 0 0,0-1 0,1 2 0,-3 10 0,5-11 0,-1-1 0,1 1 0,0 0 0,1-1 0,0 1 0,0 0 0,1-1 0,0 1 0,2 11 0,-2-16 0,0 0 0,1 0 0,-1 1 0,0-1 0,1 0 0,0 0 0,0-1 0,0 1 0,0 0 0,0 0 0,0-1 0,1 0 0,-1 1 0,1-1 0,0 0 0,0 0 0,0 0 0,0-1 0,0 1 0,0-1 0,0 1 0,0-1 0,5 1 0,-3-2 0,-1 1 0,0-1 0,0 0 0,0 0 0,0 0 0,0-1 0,0 0 0,0 0 0,0 0 0,0 0 0,0 0 0,0-1 0,0 0 0,-1 0 0,1 0 0,-1 0 0,1 0 0,-1-1 0,0 1 0,0-1 0,0 0 0,4-5 0,4-4 0,-1-2 0,0 0 0,-1 0 0,8-15 0,-10 16 0,-6 9 0,1 0 0,0 0 0,0 0 0,0 1 0,1-1 0,-1 1 0,1 0 0,4-5 0,-6 8 0,-1 0 0,0-1 0,1 1 0,-1 0 0,0 0 0,1 0 0,-1 0 0,1 0 0,-1 0 0,0 0 0,1 0 0,-1 0 0,0 0 0,1 0 0,-1 0 0,1 0 0,-1 0 0,0 0 0,1 0 0,-1 0 0,0 0 0,1 0 0,-1 0 0,0 1 0,1-1 0,-1 0 0,0 0 0,1 1 0,-1-1 0,0 0 0,0 0 0,1 1 0,-1-1 0,0 0 0,0 0 0,1 1 0,-1-1 0,0 0 0,0 1 0,0-1 0,0 1 0,0-1 0,1 0 0,-1 1 0,6 20 0,-5-19 0,44 263 0,-30-150 0,-12-97 0,11 72 0,4 161 0,-18-239 0,-1 0 0,-3 20 0,4-30 0,-1 0 0,1 1 0,-1-1 0,1 0 0,-1 0 0,0 0 0,0 0 0,0 0 0,0 0 0,0 0 0,0 0 0,-1 0 0,1 0 0,-1 0 0,1-1 0,-1 1 0,0-1 0,0 1 0,1-1 0,-1 0 0,-3 2 0,4-3 0,-1 0 0,0 0 0,0 0 0,1 0 0,-1 0 0,0 0 0,1 0 0,-1 0 0,0-1 0,0 1 0,1-1 0,-1 1 0,1-1 0,-1 0 0,1 0 0,-1 1 0,1-1 0,-1 0 0,1 0 0,0 0 0,-1-1 0,1 1 0,0 0 0,0 0 0,-2-3 0,-2-3 0,0 0 0,0-1 0,-6-13 0,0-3 0,2-1 0,2 0 0,0 0 0,1 0 0,-4-48 0,4-131 0,6 190 0,-1 1 0,2-1 0,0 1 0,3-16 0,-4 26 0,1 0 0,-1 0 0,1 0 0,0 0 0,0 0 0,1 1 0,-1-1 0,0 0 0,1 1 0,0-1 0,-1 1 0,1 0 0,0 0 0,0-1 0,1 1 0,-1 0 0,0 1 0,1-1 0,-1 0 0,4-1 0,74-25 312,-24 10-1989,-24 5-5149</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00.479"/>
    </inkml:context>
    <inkml:brush xml:id="br0">
      <inkml:brushProperty name="width" value="0.05" units="cm"/>
      <inkml:brushProperty name="height" value="0.05" units="cm"/>
    </inkml:brush>
  </inkml:definitions>
  <inkml:trace contextRef="#ctx0" brushRef="#br0">34 38 24575,'-2'0'0,"0"-1"0,0 1 0,0-1 0,0 1 0,0-1 0,0 0 0,0 1 0,0-1 0,0 0 0,1 0 0,-1-1 0,0 1 0,1 0 0,-3-2 0,4 3 0,0-1 0,-1 1 0,1 0 0,0-1 0,0 1 0,-1 0 0,1-1 0,0 1 0,0-1 0,-1 1 0,1 0 0,0-1 0,0 1 0,0-1 0,0 1 0,0 0 0,0-1 0,0 1 0,0-1 0,0 1 0,0-1 0,0 1 0,0-1 0,0 1 0,0-1 0,1 0 0,-1 1 0,1-1 0,-1 0 0,1 1 0,0-1 0,0 1 0,-1-1 0,1 1 0,0 0 0,0-1 0,-1 1 0,1 0 0,0-1 0,0 1 0,0 0 0,0 0 0,-1 0 0,3-1 0,33-2 0,1 1 0,48 4 0,-20 0 0,-15-3 0,55 3 0,-104-2 0,0 0 0,0 0 0,1 0 0,-1 0 0,0 0 0,0 0 0,0 0 0,0 1 0,0-1 0,0 0 0,0 1 0,0-1 0,0 1 0,-1-1 0,1 1 0,0-1 0,0 1 0,0 0 0,1 0 0,-2 0 0,0 0 0,0-1 0,0 1 0,0-1 0,0 1 0,0 0 0,0-1 0,0 1 0,0-1 0,0 1 0,0 0 0,0-1 0,-1 1 0,1-1 0,0 1 0,0 0 0,-1-1 0,1 1 0,0-1 0,0 1 0,-1-1 0,1 1 0,-1 0 0,-5 5 0,0 0 0,0-1 0,-12 9 0,10-9 0,-42 32 0,-33 26 0,75-55 0,1-1 0,-1 1 0,2 0 0,-1 1 0,1-1 0,0 1 0,-7 15 0,10-17 0,-1 1 0,1 0 0,1 0 0,-1 0 0,-1 16 0,4-22 0,-1-1 0,1 1 0,0 0 0,1 0 0,-1 0 0,0 0 0,0 0 0,1 0 0,-1 0 0,1 0 0,0 0 0,0 0 0,-1 0 0,1-1 0,0 1 0,1 0 0,-1-1 0,0 1 0,0-1 0,1 1 0,-1-1 0,1 0 0,-1 1 0,1-1 0,-1 0 0,1 0 0,0 0 0,0 0 0,-1 0 0,4 0 0,9 3 0,0-1 0,0-1 0,1 0 0,-1-1 0,0-1 0,28-2 0,-5 0 0,46 2 0,62-2 0,-125-1-1365,-3 0-5461</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3.833"/>
    </inkml:context>
    <inkml:brush xml:id="br0">
      <inkml:brushProperty name="width" value="0.05" units="cm"/>
      <inkml:brushProperty name="height" value="0.05" units="cm"/>
    </inkml:brush>
  </inkml:definitions>
  <inkml:trace contextRef="#ctx0" brushRef="#br0">140 280 24575,'-1'-24'0,"-2"-1"0,-1 1 0,-2 0 0,0 0 0,-1 0 0,-1 1 0,-13-25 0,21 47 0,-22-40 0,21 39 0,1 1 0,-1 0 0,0-1 0,0 1 0,0 0 0,0 0 0,0 0 0,0-1 0,0 1 0,0 0 0,0 1 0,0-1 0,0 0 0,-1 0 0,1 0 0,0 1 0,-1-1 0,1 1 0,-1-1 0,1 1 0,-1-1 0,1 1 0,-1 0 0,1 0 0,-1 0 0,-1 0 0,2 0 0,0 1 0,-1 0 0,1-1 0,0 1 0,0 0 0,0 0 0,0 0 0,0 0 0,0 0 0,1 0 0,-1 0 0,0 0 0,0 0 0,1 0 0,-1 1 0,1-1 0,-1 0 0,1 0 0,-1 1 0,1 1 0,-6 30 0,6-28 0,-3 41 0,1 1 0,10 80 0,25 92 0,-31-207 0,8 34 0,-9-43 0,0 0 0,0 0 0,1 0 0,-1 0 0,1 0 0,0 0 0,-1 0 0,1 0 0,1-1 0,-1 1 0,3 2 0,-5-5 0,1 1 0,0-1 0,0 1 0,0-1 0,0 1 0,0-1 0,0 1 0,0-1 0,0 0 0,0 0 0,0 1 0,0-1 0,0 0 0,0 0 0,0 0 0,0 0 0,0 0 0,0 0 0,0-1 0,0 1 0,0 0 0,0 0 0,0-1 0,0 1 0,0-1 0,0 1 0,0-1 0,0 1 0,0-1 0,-1 1 0,1-1 0,0 0 0,0 1 0,-1-1 0,1 0 0,0 0 0,-1 0 0,2-1 0,2-4 0,0 0 0,0 0 0,6-14 0,-10 19 0,22-52 0,17-62 0,-8 20 0,-14 59 0,-17 36 0,0-1 0,1 0 0,-1 1 0,0-1 0,1 1 0,-1-1 0,0 1 0,1-1 0,-1 1 0,1-1 0,-1 1 0,1-1 0,-1 1 0,1-1 0,-1 1 0,1 0 0,0-1 0,-1 1 0,1 0 0,-1 0 0,1-1 0,0 1 0,-1 0 0,1 0 0,0 0 0,-1 0 0,1 0 0,0 0 0,-1 0 0,1 0 0,0 0 0,-1 0 0,1 0 0,0 0 0,-1 0 0,1 1 0,0-1 0,-1 0 0,1 0 0,-1 1 0,1-1 0,0 0 0,-1 1 0,1-1 0,-1 1 0,1-1 0,-1 1 0,0-1 0,1 1 0,-1-1 0,1 2 0,3 4 0,0 1 0,0 0 0,0 1 0,-1-1 0,0 1 0,2 11 0,9 52 0,-11-52 0,2 9 0,-4-14 0,1-1 0,1 0 0,0 1 0,0-1 0,2 0 0,-1-1 0,11 20 0,-14-30 0,0-1 0,0 1 0,1-1 0,-1 0 0,0 1 0,0-1 0,1 0 0,-1 0 0,0 0 0,1 0 0,-1 0 0,1 0 0,0 0 0,-1-1 0,1 1 0,0-1 0,-1 1 0,1-1 0,0 1 0,0-1 0,-1 0 0,1 0 0,0 0 0,0 0 0,0 0 0,-1 0 0,1 0 0,0-1 0,0 1 0,-1-1 0,1 1 0,0-1 0,-1 0 0,1 0 0,-1 1 0,1-1 0,1-2 0,5-2 0,-1 0 0,0-1 0,-1 0 0,1 0 0,-1-1 0,7-8 0,0-4 0,0-1 0,-2 0 0,0-1 0,-1 0 0,-1-1 0,-1 0 0,8-33 0,-8 18 0,-1 0 0,-3-1 0,1-70 0,-5 105 0,0-3 0,1 0 0,-1 0 0,-1-1 0,1 1 0,-1 0 0,-1 0 0,1 0 0,-1-1 0,0 2 0,0-1 0,-6-11 0,8 17 0,0 0 0,-1-1 0,1 1 0,0-1 0,0 1 0,-1 0 0,1 0 0,0-1 0,-1 1 0,1 0 0,0-1 0,-1 1 0,1 0 0,0 0 0,-1 0 0,1-1 0,-1 1 0,1 0 0,0 0 0,-1 0 0,1 0 0,-1 0 0,1 0 0,0 0 0,-1 0 0,1 0 0,-1 0 0,1 0 0,-1 0 0,1 0 0,0 0 0,-1 0 0,1 0 0,-1 1 0,1-1 0,0 0 0,-1 0 0,1 0 0,0 1 0,-1-1 0,1 0 0,0 0 0,-1 1 0,1-1 0,0 0 0,0 1 0,-1-1 0,1 0 0,0 1 0,0-1 0,-1 1 0,-8 21 0,3 13 0,2-1 0,2 1 0,1-1 0,3 37 0,-2-54 0,9 114 0,-7-115 0,1 0 0,1 0 0,0 0 0,1-1 0,1 1 0,7 14 0,-1-13-1365,-1-6-5461</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4.161"/>
    </inkml:context>
    <inkml:brush xml:id="br0">
      <inkml:brushProperty name="width" value="0.05" units="cm"/>
      <inkml:brushProperty name="height" value="0.05" units="cm"/>
    </inkml:brush>
  </inkml:definitions>
  <inkml:trace contextRef="#ctx0" brushRef="#br0">30 290 24575,'0'-8'0,"-3"-10"0,0-6 0,-4-6 0,0-3 0,2-2 0,0 2 0,5 4 0,6 7 0,3 4 0,4 5 0,6 5 0,5 1 0,1 2 0,3 1 0,-4 2-8191</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4.566"/>
    </inkml:context>
    <inkml:brush xml:id="br0">
      <inkml:brushProperty name="width" value="0.05" units="cm"/>
      <inkml:brushProperty name="height" value="0.05" units="cm"/>
    </inkml:brush>
  </inkml:definitions>
  <inkml:trace contextRef="#ctx0" brushRef="#br0">152 107 24575,'-1'-2'0,"0"0"0,1 0 0,-1 0 0,0 0 0,0 0 0,0 0 0,0 0 0,0 1 0,0-1 0,-1 0 0,-2-2 0,-8-12 0,7-9 0,5 23 0,0-1 0,0 1 0,0-1 0,-1 1 0,1 0 0,-1-1 0,1 1 0,-1-1 0,0 1 0,0 0 0,0 0 0,0-1 0,-1 1 0,1 0 0,-3-3 0,3 5 0,1 0 0,-1 0 0,1 0 0,-1 0 0,1 0 0,-1 0 0,0 0 0,1 0 0,-1 0 0,1 0 0,-1 0 0,1 0 0,-1 0 0,1 0 0,-1 1 0,0-1 0,1 0 0,-1 0 0,1 1 0,0-1 0,-1 0 0,1 1 0,-1-1 0,1 0 0,-1 1 0,1-1 0,0 1 0,-1-1 0,1 1 0,-1 0 0,-10 18 0,10-17 0,-12 23 0,1 1 0,1 1 0,2 0 0,1 0 0,1 0 0,-6 51 0,11-62 0,0 0 0,2 0 0,0 0 0,1 0 0,1 0 0,0 0 0,1-1 0,1 1 0,0-1 0,1 1 0,1-1 0,0-1 0,12 21 0,-14-28-65,1-1 0,0 0 0,0-1 0,0 1 0,1-1 0,-1 0 0,1 0 0,1-1 0,-1 1 0,0-1 0,1-1 0,0 1 0,0-1 0,0-1 0,0 1 0,1-1 0,-1 0 0,1-1 0,-1 0 0,16 1 0,7-4-6761</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5.451"/>
    </inkml:context>
    <inkml:brush xml:id="br0">
      <inkml:brushProperty name="width" value="0.05" units="cm"/>
      <inkml:brushProperty name="height" value="0.05" units="cm"/>
    </inkml:brush>
  </inkml:definitions>
  <inkml:trace contextRef="#ctx0" brushRef="#br0">103 206 24575,'0'0'0,"1"0"0,-1 0 0,1 0 0,-1-1 0,1 1 0,-1 0 0,1 0 0,-1-1 0,1 1 0,-1 0 0,1-1 0,-1 1 0,0-1 0,1 1 0,-1-1 0,0 1 0,1 0 0,-1-1 0,0 1 0,0-1 0,1 1 0,-1-1 0,0 0 0,0 1 0,0-1 0,0 1 0,0-1 0,0 1 0,0-1 0,0 1 0,0-1 0,0 1 0,0-1 0,0 0 0,0 1 0,0-1 0,0 1 0,-1-1 0,1 1 0,0-1 0,0 1 0,-1-1 0,1 1 0,0-1 0,-1 1 0,1 0 0,0-1 0,-1 1 0,1-1 0,0 1 0,-1 0 0,1-1 0,-1 1 0,1 0 0,-1 0 0,1-1 0,-1 1 0,1 0 0,-1 0 0,1 0 0,-1 0 0,0-1 0,1 1 0,-1 0 0,1 0 0,-1 0 0,-2 1 0,0-1 0,1 1 0,0 0 0,-1 0 0,1 0 0,0 0 0,-1 0 0,1 1 0,0-1 0,0 1 0,0-1 0,0 1 0,0 0 0,0 0 0,1-1 0,-1 1 0,0 1 0,-1 2 0,-3 5 0,1-1 0,-9 21 0,7-12 0,1 0 0,1 0 0,0 0 0,-2 23 0,7-33 0,-1-1 0,1 0 0,0 0 0,0 1 0,1-1 0,0 0 0,0 0 0,1 0 0,-1 0 0,2 0 0,-1 0 0,1 0 0,0-1 0,4 7 0,-5-10 0,0-1 0,0 1 0,1-1 0,-1 1 0,0-1 0,1 0 0,0 0 0,-1 0 0,1-1 0,0 1 0,0-1 0,0 1 0,0-1 0,0 0 0,0 0 0,0 0 0,0-1 0,1 1 0,-1-1 0,0 1 0,0-1 0,1 0 0,-1-1 0,0 1 0,0 0 0,1-1 0,-1 0 0,0 0 0,0 0 0,0 0 0,0 0 0,0-1 0,0 1 0,0-1 0,0 0 0,-1 1 0,1-2 0,-1 1 0,1 0 0,-1 0 0,3-4 0,1-5 0,0-1 0,0 1 0,-1-1 0,-1 0 0,0 0 0,-1-1 0,0 1 0,0-1 0,-2 0 0,0 1 0,0-24 0,-3 6 0,-1 1 0,-1 0 0,-15-57 0,21 83 0,6 4 0,15 9 0,-9-4 0,1-2 0,1 0 0,0-1 0,0-1 0,0 0 0,1-2 0,24 0 0,95-20 0,-90 12 0,-46 8 0,1 0 0,0-1 0,-1 1 0,1 0 0,-1 0 0,1 0 0,0 0 0,-1 0 0,1-1 0,0 1 0,-1 0 0,1 1 0,0-1 0,-1 0 0,1 0 0,0 0 0,-1 0 0,1 0 0,-1 1 0,1-1 0,0 0 0,-1 0 0,1 1 0,-1-1 0,1 1 0,-1-1 0,1 0 0,-1 1 0,1-1 0,-1 1 0,1-1 0,-1 1 0,0-1 0,1 1 0,-1-1 0,0 1 0,1 0 0,-1-1 0,0 1 0,0 0 0,0-1 0,1 1 0,-1-1 0,0 1 0,0 0 0,0-1 0,0 1 0,0 0 0,0-1 0,0 1 0,-1 0 0,0 6 0,-1-1 0,1 0 0,-2 0 0,-3 9 0,1-2 0,2-5 0,1 0 0,0-1 0,1 1 0,0 0 0,0 0 0,0 0 0,1 0 0,1 0 0,-1-1 0,1 1 0,0 0 0,1 0 0,3 9 0,-3-12 0,0 0 0,0-1 0,1 1 0,-1-1 0,1 0 0,0 0 0,0 0 0,1 0 0,-1 0 0,1-1 0,0 1 0,0-1 0,0 0 0,0 0 0,0-1 0,1 1 0,-1-1 0,1 0 0,0 0 0,0 0 0,-1-1 0,6 1 0,-1 0 0,-1-1 0,1 0 0,0 0 0,-1-1 0,1 0 0,0-1 0,-1 0 0,1 0 0,-1-1 0,0 0 0,1-1 0,-1 1 0,0-2 0,0 1 0,0-1 0,-1 0 0,1-1 0,9-7 0,-6 2 0,1 0 0,-2-2 0,1 1 0,-2-1 0,1 0 0,-2-1 0,0 0 0,0 0 0,8-23 0,2-12 0,-2-1 0,16-83 0,-28 244 0,-2-88 69,0 0-1,2-1 0,0 0 0,13 37 1,-15-53-107,1 0 0,1 0 0,-1-1 0,1 1 0,1-1 0,-1 0 0,1 0 0,5 6 0,-6-9-53,-1 0 0,1 0 0,-1-1 0,1 1 0,0-1 0,0 0 0,0 0 0,0 0 0,0-1 0,1 1 0,-1-1 0,0 0 0,1 0 0,7 0 0,13-1-6735</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5.915"/>
    </inkml:context>
    <inkml:brush xml:id="br0">
      <inkml:brushProperty name="width" value="0.05" units="cm"/>
      <inkml:brushProperty name="height" value="0.05" units="cm"/>
    </inkml:brush>
  </inkml:definitions>
  <inkml:trace contextRef="#ctx0" brushRef="#br0">16 88 24575,'1'-20'0,"0"15"0,-1 0 0,1 0 0,-1 0 0,0 0 0,0 0 0,-1 0 0,0 0 0,0 0 0,0 0 0,0 0 0,-4-8 0,2 14 0,0 7 0,0 9 0,3 22 0,2 0 0,1 0 0,2-1 0,14 58 0,4 19 0,7 171 0,-29-278 0,-1-6 0,1 1 0,-1 0 0,0 0 0,1-1 0,-1 1 0,-1 0 0,1 0 0,0 0 0,-1-1 0,1 1 0,-1 0 0,0-1 0,-2 6 0,3-8 0,-1-1 0,1 1 0,0 0 0,-1-1 0,1 1 0,-1 0 0,1-1 0,0 1 0,-1-1 0,1 1 0,0-1 0,0 1 0,-1-1 0,1 1 0,0-1 0,0 1 0,0-1 0,0 1 0,-1-1 0,1 1 0,0-1 0,0 1 0,0-1 0,0 1 0,0-2 0,-3-17 0,-1-45 0,3-1 0,3 1 0,2 0 0,3 1 0,3-1 0,2 1 0,23-63 0,-34 123 0,25-62 0,-24 60 0,0 0 0,1 1 0,0-1 0,0 1 0,0 0 0,1 0 0,-1 0 0,1 1 0,0-1 0,7-5 0,-9 8 0,0 1 0,-1-1 0,1 1 0,0-1 0,0 1 0,-1 0 0,1-1 0,0 1 0,0 0 0,-1 0 0,1 0 0,0 0 0,0 1 0,-1-1 0,1 0 0,0 1 0,-1-1 0,1 1 0,0 0 0,-1-1 0,1 1 0,-1 0 0,1 0 0,-1 0 0,1 0 0,-1 0 0,0 1 0,1-1 0,-1 0 0,2 3 0,2 2 0,0 0 0,-1 0 0,0 1 0,0 0 0,5 11 0,-4-7 0,-2 1 0,1-1 0,-1 1 0,-1 0 0,0 0 0,-1 0 0,0 0 0,-1 0 0,0 0 0,-1 0 0,-1 0 0,1 0 0,-7 18 0,7-24 0,-1 0 0,-1 0 0,1 0 0,-1-1 0,0 1 0,-1 0 0,1-1 0,-1 0 0,0 0 0,0 0 0,-1 0 0,1-1 0,-1 0 0,0 0 0,0 0 0,-1 0 0,1-1 0,-1 0 0,1 0 0,-1-1 0,0 1 0,0-1 0,-1 0 0,1-1 0,0 0 0,-12 2 0,14-3-151,0 0-1,0-1 0,0 1 0,0 0 1,-1-1-1,1 0 0,0 0 1,-5-2-1,-8-5-6674</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6.269"/>
    </inkml:context>
    <inkml:brush xml:id="br0">
      <inkml:brushProperty name="width" value="0.05" units="cm"/>
      <inkml:brushProperty name="height" value="0.05" units="cm"/>
    </inkml:brush>
  </inkml:definitions>
  <inkml:trace contextRef="#ctx0" brushRef="#br0">1 0 24575,'0'6'0,"0"5"0,0 6 0,3 6 0,4 5 0,0 7 0,3 5 0,1 5 0,0 4 0,1 2 0,-2 1 0,0-3 0,-1-3 0,-3-4 0,2-7 0,-2-8-8191</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6.611"/>
    </inkml:context>
    <inkml:brush xml:id="br0">
      <inkml:brushProperty name="width" value="0.05" units="cm"/>
      <inkml:brushProperty name="height" value="0.05" units="cm"/>
    </inkml:brush>
  </inkml:definitions>
  <inkml:trace contextRef="#ctx0" brushRef="#br0">0 426 24575,'1'-20'0,"8"-40"0,-4 29 0,1 8 0,-1 19 0,0 13 0,14 68 305,-15-54-722,1 0-1,2-1 1,9 23-1,-9-30-6408</inkml:trace>
  <inkml:trace contextRef="#ctx0" brushRef="#br0" timeOffset="1">119 170 24575,'3'-6'0,"1"-7"0,0-8 0,-1-6 0,2-1 0,0 1 0,-1 2 0,2 9 0,0 9 0,-1 10 0,-2 6 0,3 5 0,-1 6 0,-1-1-8191</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7.412"/>
    </inkml:context>
    <inkml:brush xml:id="br0">
      <inkml:brushProperty name="width" value="0.05" units="cm"/>
      <inkml:brushProperty name="height" value="0.05" units="cm"/>
    </inkml:brush>
  </inkml:definitions>
  <inkml:trace contextRef="#ctx0" brushRef="#br0">0 192 24575,'2'-1'0,"-1"0"0,1 0 0,-1 0 0,1-1 0,-1 1 0,0-1 0,0 1 0,0-1 0,0 1 0,0-1 0,0 0 0,0 0 0,0 1 0,0-1 0,-1 0 0,1 0 0,0-2 0,3-8 0,-3 11 0,-1 1 0,0-1 0,1 0 0,-1 0 0,1 1 0,-1-1 0,1 0 0,-1 0 0,1 1 0,0-1 0,-1 1 0,1-1 0,0 1 0,-1-1 0,1 1 0,0-1 0,0 1 0,0-1 0,-1 1 0,2-1 0,-1 1 0,0 1 0,-1-1 0,1 0 0,0 0 0,-1 0 0,1 1 0,-1-1 0,1 0 0,-1 1 0,1-1 0,-1 0 0,1 1 0,-1-1 0,1 1 0,-1-1 0,1 1 0,-1-1 0,0 1 0,1-1 0,-1 1 0,1 0 0,2 6 0,0-1 0,-1 1 0,4 13 0,-4-14 0,27 135 0,-6-23 0,-23-118 0,0 1 0,0 0 0,0-1 0,0 1 0,0-1 0,1 1 0,-1-1 0,0 0 0,0 1 0,0-1 0,1 1 0,-1-1 0,0 1 0,0-1 0,1 1 0,-1-1 0,0 0 0,1 1 0,-1-1 0,0 0 0,1 1 0,-1-1 0,1 0 0,-1 1 0,1-1 0,-1 0 0,1 0 0,-1 0 0,1 1 0,0-2 0,0 1 0,0 0 0,0 0 0,0-1 0,-1 1 0,1-1 0,0 1 0,0 0 0,-1-1 0,1 0 0,0 1 0,0-1 0,-1 1 0,1-1 0,0-1 0,25-37 0,-21 30 0,114-183 0,-117 188 0,1 1 0,-1 0 0,1-1 0,-1 1 0,1 1 0,0-1 0,0 0 0,0 1 0,1-1 0,2-1 0,-5 3 0,0 1 0,0 0 0,0-1 0,-1 1 0,1 0 0,0 0 0,0 0 0,0 0 0,0 0 0,-1 0 0,1 0 0,0 0 0,0 0 0,0 0 0,0 0 0,-1 0 0,1 0 0,0 1 0,0-1 0,1 1 0,-1 0 0,0 0 0,0 0 0,1 0 0,-1 0 0,0 1 0,0-1 0,0 0 0,0 1 0,-1-1 0,1 1 0,0-1 0,-1 1 0,1-1 0,0 3 0,8 24 0,-6-16 0,0 0 0,1-1 0,1 1 0,10 19 0,-13-28 0,1 0 0,-1 0 0,0 0 0,1 0 0,-1-1 0,1 1 0,0-1 0,0 0 0,0 0 0,0 0 0,0 0 0,1 0 0,-1-1 0,0 1 0,1-1 0,-1 0 0,1 0 0,0-1 0,-1 1 0,8 0 0,-2-2 0,0 1 0,-1-1 0,1-1 0,0 0 0,-1 0 0,0-1 0,1 0 0,-1 0 0,0-1 0,12-7 0,0-1 0,-1-2 0,32-28 0,-35 28 0,-2-1 0,0 0 0,-1-1 0,0 0 0,-1-2 0,-1 1 0,-1-1 0,-1-1 0,11-27 0,-19 44 0,-1 0 0,1 0 0,-1 0 0,1 0 0,-1 0 0,0 1 0,0-1 0,0 0 0,0 0 0,0 0 0,0 0 0,0 0 0,-1 0 0,1 0 0,-1 0 0,1 1 0,-1-1 0,0 0 0,0 0 0,-1-2 0,0 2 0,1 1 0,0 0 0,-1 0 0,1 0 0,-1 0 0,0 1 0,1-1 0,-1 0 0,0 1 0,1-1 0,-1 1 0,0-1 0,0 1 0,0 0 0,1 0 0,-1-1 0,0 1 0,0 1 0,0-1 0,1 0 0,-1 0 0,-2 1 0,-6 2 0,0 0 0,0 0 0,0 1 0,0 0 0,1 1 0,0 0 0,0 0 0,0 1 0,1 0 0,-10 10 0,12-11 0,1 0 0,0 0 0,0 1 0,0 0 0,1 0 0,0 0 0,0 0 0,0 1 0,1-1 0,0 1 0,0 0 0,1 0 0,0 0 0,0 1 0,-1 7 0,3-11 0,0-1 0,0 0 0,0 1 0,1-1 0,-1 0 0,1 1 0,0-1 0,0 0 0,0 0 0,0 0 0,0 0 0,1 0 0,-1 0 0,1 0 0,0 0 0,0-1 0,0 1 0,0-1 0,4 4 0,4 2 0,0-1 0,0 0 0,1-1 0,12 6 0,-13-7 0,-1-1 0,0 2 0,0-1 0,0 1 0,12 12 0,-12-7 0,0 0 0,-1 1 0,0 0 0,-1 0 0,-1 1 0,0 0 0,0 0 0,-1 1 0,3 18 0,3 18 0,5 64 0,-11-72 0,-2-17 0,5 62 0,-8-79 0,0-1 0,0 1 0,-1 0 0,0-1 0,-1 1 0,0 0 0,0-1 0,-6 13 0,7-17 0,-1 0 0,0 0 0,0-1 0,1 1 0,-1-1 0,-1 0 0,1 0 0,0 0 0,-1 0 0,1 0 0,-1 0 0,1 0 0,-1-1 0,0 1 0,0-1 0,0 0 0,0 0 0,0 0 0,0 0 0,0-1 0,0 1 0,0-1 0,0 0 0,0 1 0,0-2 0,0 1 0,0 0 0,0 0 0,-1-1 0,1 0 0,-4-1 0,-1-1 0,0 1 0,0-1 0,0-1 0,0 0 0,0 0 0,1-1 0,0 1 0,0-2 0,0 1 0,-7-8 0,7 4 0,0 0 0,1 0 0,0-1 0,1 0 0,0 0 0,0 0 0,1-1 0,0 1 0,1-1 0,0 0 0,1 0 0,0 0 0,1-1 0,0 1 0,1 0 0,1-18 0,0 18 0,0 0 0,1 0 0,0 0 0,1 0 0,0 0 0,0 0 0,2 1 0,-1 0 0,1 0 0,0 0 0,1 0 0,0 1 0,1 0 0,0 0 0,0 0 0,14-11 0,-12 13-97,0 1-1,1 0 1,0 0-1,0 1 1,0 0-1,1 1 1,0 0-1,-1 1 1,1 0-1,1 0 1,-1 1-1,0 1 0,20 0 1,-12 1-6729</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7.752"/>
    </inkml:context>
    <inkml:brush xml:id="br0">
      <inkml:brushProperty name="width" value="0.05" units="cm"/>
      <inkml:brushProperty name="height" value="0.05" units="cm"/>
    </inkml:brush>
  </inkml:definitions>
  <inkml:trace contextRef="#ctx0" brushRef="#br0">1 1 24575,'0'2'0,"3"5"0,1 6 0,-1 7 0,3 6 0,0 5 0,-1 4 0,-2 4 0,0 0 0,-5-1 0,-4-3 0,-1-8-8191</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9.240"/>
    </inkml:context>
    <inkml:brush xml:id="br0">
      <inkml:brushProperty name="width" value="0.05" units="cm"/>
      <inkml:brushProperty name="height" value="0.05" units="cm"/>
    </inkml:brush>
  </inkml:definitions>
  <inkml:trace contextRef="#ctx0" brushRef="#br0">136 465 24575,'-3'-3'0,"1"0"0,-1 0 0,0 0 0,1-1 0,0 1 0,0-1 0,0 1 0,-2-6 0,14 18 0,4 13 0,-10-11 0,0 0 0,-1 1 0,0-1 0,-1 1 0,0 0 0,-1 0 0,0 13 0,-1 8 0,-7 43 0,3-32 0,3-27 0,-1 0 0,0 0 0,-1 0 0,-10 30 0,13-47 0,0 0 0,0 0 0,0 0 0,0 0 0,0 0 0,0 0 0,0-1 0,0 1 0,0 0 0,0 0 0,0 0 0,0 0 0,0 0 0,0 0 0,0 0 0,0 0 0,-1 0 0,1 0 0,0 0 0,0 0 0,0 0 0,0 0 0,0 0 0,0 0 0,0 0 0,0 0 0,0 0 0,0 0 0,0 0 0,0 0 0,0 0 0,0 0 0,0 0 0,0 0 0,-1 0 0,1 0 0,0 0 0,0 0 0,0 0 0,0 0 0,0 0 0,0 0 0,0 0 0,0 0 0,0 0 0,0 0 0,0 0 0,0 0 0,0 0 0,0 0 0,0 0 0,0 0 0,0 0 0,-1 0 0,1 0 0,0 0 0,0 0 0,0 0 0,0 0 0,0 1 0,-2-12 0,0-12 0,1-15 0,-2-1 0,-1 1 0,-2 0 0,-13-45 0,8 44 0,-10-29 0,3-2 0,-15-126 0,32 184 0,1 1 0,0-1 0,1 1 0,0 0 0,1-1 0,0 1 0,0 0 0,8-20 0,-8 27 0,0-1 0,1 1 0,-1 0 0,1 0 0,0 0 0,-1 0 0,2 1 0,-1-1 0,0 1 0,1 0 0,0 0 0,0 0 0,0 0 0,0 0 0,0 1 0,0 0 0,1 0 0,-1 0 0,1 1 0,-1-1 0,1 1 0,0 0 0,6 0 0,2 0 0,1 1 0,0 0 0,0 1 0,-1 1 0,1 0 0,-1 1 0,1 1 0,24 9 0,-20-5 0,0 0 0,-1 1 0,0 1 0,-1 1 0,26 21 0,-37-28 0,-1 0 0,1 1 0,-1-1 0,0 1 0,0 0 0,-1 0 0,1 0 0,-1 1 0,0-1 0,-1 1 0,1-1 0,-1 1 0,0 0 0,-1 0 0,1 0 0,-1 0 0,0 7 0,-1-5 0,0-1 0,-1 0 0,0 0 0,-1 0 0,0 0 0,0 0 0,0 0 0,-1 0 0,0 0 0,0-1 0,0 1 0,-1-1 0,0 0 0,-7 7 0,-7 7 0,-1-1 0,-1-1 0,-1 0 0,-1-1 0,-38 22 0,11-7 0,47-31 0,1 0 0,-1 0 0,0 1 0,1-1 0,-1 0 0,1 1 0,-1-1 0,1 1 0,0 0 0,0-1 0,-2 4 0,3-4 0,0 0 0,0-1 0,0 1 0,0 0 0,0-1 0,0 1 0,0 0 0,0-1 0,0 1 0,0 0 0,1-1 0,-1 1 0,0 0 0,0-1 0,1 1 0,-1-1 0,0 1 0,1 0 0,-1-1 0,1 1 0,-1-1 0,0 1 0,1-1 0,0 1 0,-1-1 0,1 0 0,-1 1 0,1-1 0,-1 0 0,1 1 0,0-1 0,-1 0 0,1 1 0,0-1 0,-1 0 0,2 0 0,31 12 0,35 8 0,-35-12 0,45 19 0,-64-21 0,0 1 0,0 1 0,-1 0 0,0 0 0,-1 2 0,1 0 0,12 13 0,-21-19 0,-1 0 0,1 1 0,-1-1 0,0 1 0,0 0 0,-1 0 0,0 0 0,1 0 0,-1 0 0,1 8 0,-2-9 0,-1 0 0,0-1 0,1 1 0,-2 0 0,1 0 0,0 0 0,-1 0 0,0-1 0,0 1 0,0 0 0,0-1 0,0 1 0,-1-1 0,1 1 0,-1-1 0,-4 6 0,1-3 0,0-1 0,-1 1 0,1-1 0,-1 0 0,0-1 0,-1 1 0,1-1 0,-1 0 0,0-1 0,0 0 0,0 0 0,0 0 0,-1-1 0,1 0 0,0 0 0,-15 1 0,4-1 0,-1-1 0,-1-1 0,1 0 0,0-2 0,-31-5 0,39 5-151,1-1-1,0-1 0,-1 1 0,1-2 1,0 1-1,1-1 0,-1-1 1,-13-10-1,1-3-6674</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01.059"/>
    </inkml:context>
    <inkml:brush xml:id="br0">
      <inkml:brushProperty name="width" value="0.05" units="cm"/>
      <inkml:brushProperty name="height" value="0.05" units="cm"/>
    </inkml:brush>
  </inkml:definitions>
  <inkml:trace contextRef="#ctx0" brushRef="#br0">15 119 24575,'22'87'0,"-15"-45"0,-2 1 0,-2 0 0,-6 84 0,-1-108 0,0-15 0,-1-11 0,-4-25 0,2-1 0,2 1 0,-3-48 0,5 48 0,1 10 0,1-1 0,1 1 0,1-1 0,6-35 0,-5 50 0,0-1 0,1 0 0,0 1 0,0-1 0,1 1 0,6-10 0,-8 14 0,1 0 0,0 0 0,0 0 0,1 1 0,-1-1 0,1 1 0,0 0 0,0 0 0,0 0 0,0 0 0,0 1 0,7-3 0,-5 3 0,0 1 0,0 0 0,0 0 0,0 0 0,0 1 0,0 0 0,0 0 0,0 1 0,0 0 0,0 0 0,0 0 0,0 1 0,0-1 0,-1 1 0,1 1 0,0-1 0,-1 1 0,10 7 0,-10-8 0,-1 1 0,0 0 0,0 0 0,0 0 0,0 1 0,-1-1 0,1 1 0,-1 0 0,0 0 0,0 0 0,0 0 0,-1 1 0,1-1 0,-1 1 0,0-1 0,0 1 0,-1 0 0,0 0 0,1 0 0,-2 0 0,1 0 0,0 0 0,-1 6 0,-1-6 0,-1-1 0,1 0 0,-1 1 0,0-1 0,0 0 0,0 0 0,0 0 0,-1 0 0,0 0 0,1-1 0,-1 1 0,-1-1 0,1 0 0,0 0 0,-1 0 0,0 0 0,0-1 0,0 1 0,0-1 0,-4 2 0,-5 2 0,1 0 0,-1-2 0,0 1 0,0-2 0,-22 4 0,13-4-1365,4-2-5461</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9.611"/>
    </inkml:context>
    <inkml:brush xml:id="br0">
      <inkml:brushProperty name="width" value="0.05" units="cm"/>
      <inkml:brushProperty name="height" value="0.05" units="cm"/>
    </inkml:brush>
  </inkml:definitions>
  <inkml:trace contextRef="#ctx0" brushRef="#br0">0 2 24575,'30'0'0,"-19"-1"0,1 0 0,-1 2 0,1-1 0,20 5 0,-31-5 0,1 1 0,-1-1 0,0 1 0,0 0 0,1-1 0,-1 1 0,0 0 0,0 0 0,0-1 0,0 1 0,0 0 0,0 0 0,0 1 0,0-1 0,0 0 0,0 0 0,0 0 0,-1 0 0,1 1 0,0-1 0,-1 0 0,0 1 0,1-1 0,-1 0 0,0 1 0,1-1 0,-1 1 0,0-1 0,0 0 0,0 1 0,0-1 0,0 1 0,-1 1 0,0 6 0,-1 0 0,0 0 0,-1 0 0,-3 9 0,1-6 0,0 4 0,1 1 0,0-1 0,1 0 0,1 1 0,0 0 0,2 0 0,0-1 0,2 22 0,-1-32 0,0 0 0,0 0 0,0 0 0,1 0 0,0 0 0,0 0 0,0-1 0,1 1 0,0-1 0,0 0 0,0 0 0,1 0 0,-1 0 0,1 0 0,0-1 0,1 1 0,-1-1 0,1 0 0,0-1 0,0 1 0,0-1 0,0 0 0,1 0 0,-1-1 0,12 4 0,-10-4 0,1-1 0,-1-1 0,1 1 0,0-1 0,-1 0 0,1-1 0,-1 0 0,1 0 0,-1-1 0,0 0 0,1 0 0,-1 0 0,0-1 0,0 0 0,-1-1 0,1 1 0,-1-1 0,11-9 0,-8 6 0,0 0 0,0-1 0,-1 0 0,0-1 0,-1 1 0,0-1 0,-1-1 0,1 1 0,-2-1 0,1 0 0,6-21 0,-10 25 0,0-1 0,-1 1 0,0-1 0,-1 0 0,1 0 0,-1 0 0,-1 1 0,1-1 0,-1 0 0,0 0 0,-1 1 0,1-1 0,-1 1 0,-1-1 0,1 1 0,-1 0 0,0 0 0,-1 0 0,1 0 0,-1 1 0,0-1 0,-9-8 0,7 8 0,1 1 0,-1 0 0,0 0 0,-1 1 0,1 0 0,-1 0 0,0 0 0,0 1 0,0 0 0,0 0 0,-1 1 0,1 0 0,-1 0 0,1 1 0,-1 0 0,0 0 0,1 1 0,-1 0 0,-13 1 0,20-1 17,0 0 0,1 0 0,-1 0 1,0 1-1,0-1 0,1 0 0,-1 0 0,0 0 0,0 0 0,1 1 0,-1-1 0,0 0 0,1 1 0,-1-1 0,1 1 0,-1-1 0,0 1 0,1-1 1,-2 2-1,3-2-81,-1 1 1,0-1 0,0 0 0,1 1 0,-1-1-1,0 1 1,1-1 0,-1 0 0,0 1 0,1-1-1,-1 0 1,1 1 0,-1-1 0,0 0-1,1 0 1,-1 1 0,1-1 0,-1 0 0,1 0-1,-1 0 1,1 0 0,-1 0 0,1 1 0,-1-1-1,1 0 1,0 0 0,16 3-6763</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29.938"/>
    </inkml:context>
    <inkml:brush xml:id="br0">
      <inkml:brushProperty name="width" value="0.05" units="cm"/>
      <inkml:brushProperty name="height" value="0.05" units="cm"/>
    </inkml:brush>
  </inkml:definitions>
  <inkml:trace contextRef="#ctx0" brushRef="#br0">0 79 24575,'0'-6'0,"0"-5"0,0-3 0,0-2 0,0-2 0,3 6 0,4 10 0,0 12 0,3 12 0,2 12 0,1 11 0,3 10 0,0 7 0,-1 1 0,-2 3 0,1-2 0,-3-12-8191</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0.295"/>
    </inkml:context>
    <inkml:brush xml:id="br0">
      <inkml:brushProperty name="width" value="0.05" units="cm"/>
      <inkml:brushProperty name="height" value="0.05" units="cm"/>
    </inkml:brush>
  </inkml:definitions>
  <inkml:trace contextRef="#ctx0" brushRef="#br0">0 131 24575,'0'-2'0,"1"0"0,-1 0 0,0-1 0,1 1 0,-1 0 0,1 0 0,-1 0 0,1 0 0,0 0 0,0 0 0,0 0 0,0 1 0,0-1 0,1 0 0,-1 0 0,1 1 0,-1-1 0,1 1 0,-1-1 0,1 1 0,0 0 0,0 0 0,-1-1 0,1 1 0,0 0 0,0 1 0,0-1 0,0 0 0,0 1 0,0-1 0,4 0 0,7-1 0,0 0 0,0 1 0,1 1 0,13 0 0,-10 1 0,37 0 0,84-3 0,-124 0 0,-1 0 0,1 0 0,0-1 0,-1-1 0,0 0 0,0-1 0,21-11 0,-2-9 0,-20 13 0,-12 12 0,0 0 0,1 0 0,-1 0 0,0 0 0,0-1 0,0 1 0,1 0 0,-1 0 0,0 0 0,0 0 0,0 0 0,1 0 0,-1 0 0,0-1 0,0 1 0,1 0 0,-1 0 0,0 0 0,0 0 0,1 0 0,-1 0 0,0 0 0,0 0 0,1 0 0,-1 1 0,0-1 0,0 0 0,1 0 0,-1 0 0,0 0 0,0 0 0,0 0 0,1 0 0,-1 0 0,0 1 0,0-1 0,0 0 0,1 0 0,-1 0 0,0 1 0,0-1 0,0 0 0,0 0 0,0 0 0,0 1 0,1-1 0,-1 0 0,0 0 0,0 1 0,0-1 0,0 0 0,0 0 0,0 0 0,0 1 0,0-1 0,0 0 0,0 0 0,0 1 0,0-1 0,0 0 0,0 0 0,0 1 0,0-1 0,0 23 0,0-19 0,1 51 0,2 0 0,19 98 0,-21-148 0,0-1 0,0 0 0,0 0 0,1 0 0,-1 0 0,5 7 0,-6-10 0,1 0 0,-1-1 0,1 1 0,-1 0 0,1-1 0,-1 1 0,1-1 0,-1 1 0,1-1 0,0 1 0,0-1 0,-1 0 0,1 1 0,0-1 0,-1 0 0,1 1 0,0-1 0,0 0 0,0 0 0,-1 0 0,1 0 0,0 0 0,0 0 0,0 0 0,-1 0 0,1 0 0,0 0 0,0 0 0,0 0 0,-1-1 0,1 1 0,0 0 0,0-1 0,-1 1 0,1 0 0,0-1 0,-1 1 0,1-1 0,0 1 0,-1-1 0,1 1 0,0-2 0,54-47 0,-32 28 0,49-37 0,-64 53 0,0 0 0,0 1 0,1 0 0,-1 0 0,1 0 0,0 1 0,0 1 0,0 0 0,0 0 0,0 1 0,10-1 0,-15 2 13,0 0 0,0 0 1,-1 0-1,1 1 0,0 0 0,0-1 0,0 1 0,0 1 0,-1-1 0,1 0 0,0 1 0,-1 0 1,1 0-1,-1 0 0,0 0 0,0 1 0,0-1 0,0 1 0,0 0 0,0 0 0,-1 0 0,1 0 0,-1 0 1,0 0-1,3 7 0,1 4-261,-1 1 0,0-1 0,-1 1 0,-1 0 0,2 18 0,-4-27 30,2 18-6608</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1.289"/>
    </inkml:context>
    <inkml:brush xml:id="br0">
      <inkml:brushProperty name="width" value="0.05" units="cm"/>
      <inkml:brushProperty name="height" value="0.05" units="cm"/>
    </inkml:brush>
  </inkml:definitions>
  <inkml:trace contextRef="#ctx0" brushRef="#br0">200 241 24575,'0'-1'0,"1"1"0,0-1 0,-1 1 0,1-1 0,0 0 0,-1 1 0,1-1 0,-1 0 0,0 0 0,1 1 0,-1-1 0,1 0 0,-1 0 0,0 0 0,0 0 0,1 1 0,-1-1 0,0 0 0,0 0 0,0 0 0,0 0 0,0 0 0,0 0 0,0 1 0,0-1 0,-1 0 0,1 0 0,0 0 0,0 0 0,-1 1 0,1-1 0,-1 0 0,1 0 0,0 0 0,-1 1 0,0-1 0,1 0 0,-1 1 0,1-1 0,-1 0 0,0 1 0,1-1 0,-1 1 0,0-1 0,-1 0 0,-1-1 0,0 1 0,0-1 0,0 1 0,0 0 0,-1 0 0,1 0 0,0 0 0,-1 1 0,1-1 0,-7 1 0,3 0 0,0 1 0,1 1 0,-1-1 0,0 1 0,1 0 0,-1 1 0,1-1 0,0 1 0,0 1 0,0-1 0,0 1 0,1 0 0,-1 0 0,1 1 0,0-1 0,0 1 0,1 0 0,-1 1 0,1-1 0,0 1 0,1 0 0,-6 11 0,5-9 0,1 1 0,-1 0 0,2 0 0,-1-1 0,1 2 0,1-1 0,0 0 0,0 0 0,1 0 0,0 1 0,0-1 0,1 0 0,0 0 0,1 0 0,0 0 0,5 13 0,-3-12 0,1-1 0,0 1 0,0-1 0,1 0 0,0 0 0,1-1 0,0 0 0,0 0 0,1 0 0,0-1 0,0 0 0,1-1 0,-1 0 0,12 5 0,-12-6 0,0-2 0,0 1 0,1-1 0,-1 0 0,1-1 0,0 0 0,0-1 0,-1 0 0,1 0 0,0 0 0,0-1 0,0-1 0,0 0 0,0 0 0,0 0 0,0-1 0,11-4 0,-14 3 0,0 0 0,0-1 0,0 1 0,-1-1 0,1 0 0,-1-1 0,0 1 0,0-1 0,0 0 0,-1 0 0,0-1 0,0 1 0,0-1 0,-1 0 0,1 0 0,-1 0 0,-1-1 0,1 1 0,-1 0 0,2-13 0,-1 7 0,-1-1 0,-1 1 0,0-1 0,0 1 0,-1-1 0,-1 1 0,0-1 0,0 1 0,-2 0 0,-5-21 0,5 27 0,0 0 0,0 0 0,0 0 0,-1 1 0,0-1 0,0 1 0,0 0 0,0 0 0,-7-5 0,9 8 0,1 1 0,-1-1 0,0 1 0,0-1 0,0 1 0,0 0 0,0-1 0,-1 1 0,1 0 0,0 1 0,0-1 0,-1 0 0,1 1 0,0-1 0,-1 1 0,1-1 0,-1 1 0,1 0 0,0 0 0,-1 1 0,1-1 0,-1 0 0,1 1 0,0-1 0,-1 1 0,1 0 0,-4 2 0,5-3 0,0 1 0,0-1 0,0 1 0,0 0 0,0-1 0,0 1 0,0 0 0,0 0 0,1-1 0,-1 1 0,0 0 0,1 0 0,-1 0 0,0 0 0,1 0 0,-1 0 0,1 0 0,0 0 0,-1 1 0,1-1 0,0 0 0,0 0 0,-1 0 0,1 0 0,0 0 0,0 0 0,0 1 0,1-1 0,-1 0 0,0 0 0,0 0 0,1 0 0,-1 0 0,0 0 0,1 0 0,-1 0 0,1 0 0,-1 0 0,2 2 0,0 0 0,0-1 0,0 1 0,1 0 0,-1-1 0,1 0 0,0 1 0,-1-1 0,1 0 0,0 0 0,0-1 0,0 1 0,4 1 0,4 0 0,1-1 0,0 0 0,0 0 0,0-1 0,0-1 0,0 0 0,0-1 0,1 0 0,-2-1 0,1 0 0,0-1 0,0 0 0,-1-1 0,0 0 0,1-1 0,-2 0 0,1-1 0,10-7 0,-15 8 0,0-1 0,-1 0 0,1 0 0,-1 0 0,0-1 0,-1 0 0,0 0 0,0 0 0,0-1 0,-1 1 0,0-1 0,3-14 0,0 0 0,-2-1 0,-1 1 0,1-32 0,-4 49 0,0 0 0,-1 0 0,0 1 0,0-1 0,0 1 0,-3-9 0,3 12 0,1 0 0,0 1 0,0-1 0,0 0 0,-1 1 0,1-1 0,0 0 0,-1 1 0,1-1 0,0 1 0,-1-1 0,1 0 0,-1 1 0,1-1 0,-1 1 0,1-1 0,-1 1 0,1-1 0,-1 1 0,0 0 0,1-1 0,-1 1 0,1 0 0,-1-1 0,0 1 0,0 0 0,1 0 0,-1 0 0,0 0 0,1 0 0,-1-1 0,0 1 0,0 0 0,1 1 0,-1-1 0,0 0 0,1 0 0,-1 0 0,0 0 0,1 0 0,-1 1 0,0-1 0,1 0 0,-1 1 0,0-1 0,1 0 0,-1 1 0,1-1 0,-1 1 0,1-1 0,-1 1 0,1-1 0,-1 1 0,0 0 0,1 0 0,-1 0 0,0 0 0,1 0 0,-1 0 0,1 0 0,-1 0 0,1 1 0,0-1 0,-1 0 0,1 0 0,0 0 0,0 0 0,0 1 0,0-1 0,0 0 0,0 0 0,0 0 0,1 3 0,6 23 0,-4-19 0,11 43 0,-3 1 0,9 90 0,-14 108 0,29-331 0,-23 53 0,2 0 0,0 0 0,23-29 0,-31 49 0,1 0 0,0 0 0,0 0 0,1 1 0,15-11 0,-18 15 0,0 0 0,0 1 0,0-1 0,1 1 0,-1 0 0,1 0 0,-1 0 0,1 1 0,0 0 0,0 0 0,7 0 0,-7 2 0,0-1 0,0 1 0,0 0 0,0 1 0,0 0 0,0 0 0,-1 0 0,1 0 0,-1 1 0,1 0 0,-1 0 0,0 0 0,0 1 0,-1 0 0,1 0 0,-1 0 0,1 1 0,-1-1 0,-1 1 0,1 0 0,-1 0 0,4 7 0,0 0 0,-1 1 0,0-1 0,-1 1 0,-1 0 0,0 0 0,0 0 0,-1 1 0,1 25 0,-3-28 0,-1-1 0,-1 1 0,0-1 0,-1 1 0,1-1 0,-2 0 0,0 0 0,0 0 0,-8 16 0,9-21 0,-1 0 0,0 0 0,0-1 0,-1 1 0,1-1 0,-1 1 0,0-1 0,0-1 0,-1 1 0,1 0 0,-1-1 0,1 0 0,-1 0 0,0 0 0,0-1 0,-1 0 0,1 0 0,0 0 0,-8 1 0,5-2-57,0 0 0,-1 0 1,1-1-1,0 0 0,0 0 0,0-1 0,0 0 0,0 0 0,0-1 0,0 0 0,0-1 1,0 0-1,1 0 0,-1 0 0,1-1 0,0 0 0,0-1 0,0 1 0,1-1 1,0-1-1,0 1 0,0-1 0,-6-8 0,-7-12-6769</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1.620"/>
    </inkml:context>
    <inkml:brush xml:id="br0">
      <inkml:brushProperty name="width" value="0.05" units="cm"/>
      <inkml:brushProperty name="height" value="0.05" units="cm"/>
    </inkml:brush>
  </inkml:definitions>
  <inkml:trace contextRef="#ctx0" brushRef="#br0">9 1 24575,'3'0'0,"0"0"0,0 0 0,0 0 0,1 0 0,-1 0 0,0 0 0,0 1 0,0 0 0,0-1 0,0 1 0,0 0 0,0 1 0,0-1 0,0 0 0,0 1 0,-1 0 0,1 0 0,-1-1 0,1 1 0,-1 1 0,0-1 0,1 0 0,-1 1 0,0-1 0,-1 1 0,1-1 0,0 1 0,-1 0 0,1 0 0,-1 0 0,0 0 0,0 0 0,1 6 0,9 34 0,-2 0 0,-2 1 0,-2 0 0,-1 0 0,-4 55 0,0-81 57,-1-1 0,-1 1 0,0 0 0,-2-1 0,-7 25 0,8-35-164,1 0 0,-1 0 1,0-1-1,-1 1 0,0-1 1,0 0-1,0 0 0,-1 0 1,1-1-1,-1 1 0,-1-1 1,1 0-1,-1-1 0,0 1 1,-10 5-1,-12 2-6719</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1.958"/>
    </inkml:context>
    <inkml:brush xml:id="br0">
      <inkml:brushProperty name="width" value="0.05" units="cm"/>
      <inkml:brushProperty name="height" value="0.05" units="cm"/>
    </inkml:brush>
  </inkml:definitions>
  <inkml:trace contextRef="#ctx0" brushRef="#br0">1 53 24575,'5'-6'0,"9"-5"0,7 0 0,6 1 0,1 3 0,-2 2 0,-1 3 0,-6 3 0,-5 6 0,-6 3 0,-4 1-8191</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2.598"/>
    </inkml:context>
    <inkml:brush xml:id="br0">
      <inkml:brushProperty name="width" value="0.05" units="cm"/>
      <inkml:brushProperty name="height" value="0.05" units="cm"/>
    </inkml:brush>
  </inkml:definitions>
  <inkml:trace contextRef="#ctx0" brushRef="#br0">11 192 24575,'-5'-24'0,"3"21"0,1 0 0,1 0 0,-1 0 0,0-1 0,1 1 0,0 0 0,0-6 0,0 3 0,2 1 0,-1 0 0,1 0 0,-1 0 0,1 0 0,1 0 0,-1 0 0,1 0 0,-1 0 0,2 1 0,-1 0 0,0-1 0,1 1 0,0 1 0,0-1 0,0 0 0,0 1 0,0 0 0,1 0 0,-1 0 0,1 1 0,0-1 0,0 1 0,6-2 0,-5 2 0,1 0 0,-1 1 0,1-1 0,-1 1 0,1 0 0,-1 1 0,1 0 0,0 0 0,-1 0 0,1 1 0,0 0 0,-1 0 0,1 0 0,-1 1 0,0 0 0,1 1 0,-1-1 0,0 1 0,7 5 0,-3 0 0,0 1 0,-1 0 0,1 0 0,-2 1 0,1 1 0,-2-1 0,1 1 0,-1 1 0,-1-1 0,0 1 0,-1 0 0,0 1 0,5 21 0,-3-6 0,-2-1 0,0 1 0,-3 0 0,0 0 0,-3 41 0,1-62 0,-1 0 0,0-1 0,-1 1 0,0-1 0,0 1 0,0-1 0,-6 11 0,8-16 0,-1 0 0,1 0 0,-1 0 0,0 1 0,1-1 0,-1 0 0,0-1 0,0 1 0,0 0 0,0 0 0,1 0 0,-1 0 0,0-1 0,-1 1 0,1 0 0,0-1 0,0 1 0,0-1 0,0 1 0,0-1 0,-1 0 0,1 1 0,0-1 0,0 0 0,0 0 0,-1 0 0,1 0 0,0 0 0,0 0 0,-1 0 0,1 0 0,0-1 0,0 1 0,-1 0 0,1-1 0,0 1 0,0-1 0,0 1 0,0-1 0,0 0 0,0 1 0,0-1 0,0 0 0,0 0 0,0 0 0,0 1 0,0-1 0,0-2 0,-3-1 0,0-1 0,1 1 0,0-1 0,0 0 0,0 0 0,0-1 0,1 1 0,0 0 0,0-1 0,1 1 0,-1-1 0,0-11 0,0-1 0,1-1 0,2-32 0,1 25 0,2 2 0,1-1 0,0 0 0,11-26 0,-10 35 0,0 1 0,1 0 0,1 0 0,0 1 0,1-1 0,1 2 0,13-16 0,-19 25 0,0 0 0,0 0 0,0 0 0,0 0 0,1 1 0,0 0 0,0 0 0,0 0 0,0 0 0,0 1 0,0 0 0,1 0 0,-1 0 0,1 1 0,0-1 0,-1 2 0,1-1 0,0 0 0,-1 1 0,1 0 0,0 1 0,0-1 0,-1 1 0,1 0 0,0 0 0,-1 1 0,1 0 0,-1 0 0,0 0 0,0 1 0,1-1 0,-2 1 0,1 0 0,0 1 0,-1-1 0,1 1 0,-1 0 0,0 0 0,6 8 0,-2 0 0,-1 1 0,0-1 0,0 1 0,-2 1 0,1-1 0,-2 1 0,0 0 0,0 0 0,-2 0 0,0 1 0,0-1 0,-1 1 0,-1-1 0,0 1 0,-1-1 0,-1 1 0,0-1 0,-1 0 0,-9 27 0,11-39 0,0 1 0,0-1 0,0 0 0,0 0 0,-1 0 0,1 1 0,-1-1 0,1-1 0,-1 1 0,-3 3 0,4-5 0,1 1 0,0-1 0,0 0 0,-1 0 0,1 0 0,0 0 0,0 0 0,-1 0 0,1 1 0,0-1 0,-1 0 0,1 0 0,0 0 0,0 0 0,-1 0 0,1 0 0,0 0 0,-1 0 0,1 0 0,0 0 0,0 0 0,-1-1 0,1 1 0,0 0 0,0 0 0,-1 0 0,1 0 0,0 0 0,0 0 0,-1-1 0,1 1 0,-1 0 0,1-1 0,-1-1 0,1 1 0,-1 0 0,1 0 0,-1 0 0,1-1 0,0 1 0,-1 0 0,1-1 0,0 1 0,0 0 0,0-2 0,0-5 0,1 0 0,0 0 0,0 0 0,1 0 0,0 0 0,0 1 0,1-1 0,5-10 0,35-59 0,-38 69 0,6-10 0,1 0 0,1 1 0,1 0 0,16-15 0,-24 26 0,1 0 0,0 0 0,0 1 0,0 0 0,1 0 0,0 1 0,-1 0 0,2 0 0,-1 0 0,0 1 0,1 1 0,12-3 0,-17 4 0,0 1 0,0 0 0,0 0 0,0 0 0,-1 1 0,1-1 0,0 1 0,0 0 0,0 0 0,-1 0 0,1 0 0,0 1 0,-1-1 0,1 1 0,3 3 0,-2-1 0,0 0 0,-1 0 0,0 0 0,0 1 0,0 0 0,0-1 0,-1 1 0,6 11 0,0 4 0,-2 0 0,0 0 0,-2 1 0,6 29 0,-9-40 24,15 102-1413,-15-91-5437</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3.311"/>
    </inkml:context>
    <inkml:brush xml:id="br0">
      <inkml:brushProperty name="width" value="0.05" units="cm"/>
      <inkml:brushProperty name="height" value="0.05" units="cm"/>
    </inkml:brush>
  </inkml:definitions>
  <inkml:trace contextRef="#ctx0" brushRef="#br0">0 144 24575,'15'-23'0,"-15"21"0,1 0 0,0 0 0,0 0 0,1 0 0,-1 0 0,0 0 0,1 0 0,-1 0 0,1 0 0,0 0 0,-1 1 0,1-1 0,3-1 0,-5 3 0,0 0 0,1 0 0,-1 1 0,0-1 0,1 0 0,-1 0 0,0 0 0,0 0 0,1 1 0,-1-1 0,0 0 0,0 0 0,0 1 0,1-1 0,-1 0 0,0 1 0,0-1 0,0 0 0,0 0 0,1 1 0,-1-1 0,0 0 0,0 1 0,0-1 0,0 0 0,0 1 0,0-1 0,0 0 0,0 1 0,0-1 0,0 0 0,0 1 0,0-1 0,0 0 0,-1 1 0,1 17 0,0-16 0,-3 46 0,-1 86 0,5-119 0,0 0 0,1 0 0,1 0 0,0 0 0,1 0 0,9 23 0,-11-35 0,-1 0 0,0 0 0,1 0 0,-1 0 0,1 0 0,0-1 0,0 1 0,0-1 0,0 1 0,1-1 0,-1 0 0,1 0 0,-1 0 0,1 0 0,0 0 0,0-1 0,-1 1 0,1-1 0,5 2 0,-5-3 0,0 0 0,-1 0 0,1 0 0,0 0 0,0 0 0,0-1 0,-1 1 0,1-1 0,0 0 0,-1 0 0,1 0 0,0 0 0,-1 0 0,1-1 0,-1 1 0,0-1 0,1 0 0,-1 1 0,0-1 0,0 0 0,0 0 0,3-4 0,6-9 0,0-1 0,0 1 0,-2-1 0,0-1 0,10-27 0,26-91 0,-43 128 0,13-49 0,12-36 0,-26 91 0,0 5 0,-1 16 0,-3 38 0,1-34 0,2-17 0,-2 17 0,1 0 0,2-1 0,0 1 0,8 43 0,-7-62 0,-1 1 0,1 0 0,1-1 0,-1 0 0,1 1 0,-1-1 0,1 0 0,1-1 0,-1 1 0,8 8 0,-7-10 0,0 0 0,-1-1 0,1 1 0,0-1 0,1 0 0,-1 0 0,0 0 0,1 0 0,-1-1 0,1 0 0,-1 0 0,1 0 0,-1 0 0,1-1 0,7 0 0,1 0 0,0-2 0,0 0 0,-1 0 0,1-1 0,0-1 0,-1 0 0,0-1 0,0 0 0,13-8 0,15-10 0,43-34 0,-50 33 0,56-53 0,-81 69 0,0 0 0,-1-1 0,0 1 0,0-2 0,-1 1 0,0-1 0,-1 0 0,0 0 0,0-1 0,-1 1 0,4-20 0,-8 28 0,1 1 0,-1-1 0,0 0 0,0 1 0,0-1 0,0 0 0,0 1 0,0-1 0,0 0 0,-1 1 0,1-1 0,-1 1 0,1-1 0,-1 0 0,1 1 0,-1-1 0,0 1 0,0-1 0,0 1 0,0 0 0,-2-3 0,1 2 0,0 1 0,-1-1 0,1 1 0,0 0 0,-1 0 0,1 0 0,-1 0 0,1 0 0,-1 0 0,1 1 0,-1-1 0,-4 1 0,-1-1 0,1 1 0,0 1 0,-1-1 0,1 1 0,0 1 0,-1-1 0,1 1 0,0 0 0,-9 5 0,13-6 0,1 0 0,-1 0 0,1 1 0,0-1 0,-1 1 0,1 0 0,0-1 0,0 1 0,0 0 0,0 0 0,0 0 0,1 1 0,-1-1 0,1 0 0,-1 1 0,1-1 0,0 1 0,0-1 0,0 1 0,0 0 0,0-1 0,1 1 0,-1 0 0,1 0 0,0-1 0,-1 1 0,2 3 0,0-1 0,0 1 0,0-1 0,1 1 0,0-1 0,0 0 0,1 0 0,-1 0 0,1 0 0,0 0 0,0-1 0,1 1 0,5 5 0,9 8 0,28 20 0,-31-26 0,0 0 0,0 0 0,-2 2 0,0 0 0,14 18 0,-24-28 0,-1 0 0,1 1 0,-1-1 0,0 1 0,0-1 0,-1 1 0,1 0 0,-1-1 0,0 1 0,-1 0 0,1 0 0,-1 0 0,0 0 0,0 0 0,0 0 0,-1 0 0,1 0 0,-1-1 0,-1 1 0,1 0 0,-1 0 0,1-1 0,-1 1 0,-5 7 0,4-7 0,0-1 0,0 0 0,0 1 0,0-1 0,-1-1 0,1 1 0,-1 0 0,0-1 0,0 0 0,0 0 0,-1 0 0,1 0 0,-1-1 0,-6 3 0,8-4 0,0 0 0,-1 0 0,1-1 0,0 1 0,0-1 0,0 0 0,-1 0 0,1 0 0,0 0 0,0 0 0,0-1 0,-1 1 0,1-1 0,0 0 0,0 0 0,0 0 0,0 0 0,0-1 0,0 1 0,1-1 0,-1 0 0,0 0 0,1 0 0,-4-3 0,2 1-124,0-1 0,0 0 0,0 0 0,0-1 0,1 1 0,0-1-1,0 0 1,0 1 0,1-1 0,-3-11 0,-2-12-6702</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3.652"/>
    </inkml:context>
    <inkml:brush xml:id="br0">
      <inkml:brushProperty name="width" value="0.05" units="cm"/>
      <inkml:brushProperty name="height" value="0.05" units="cm"/>
    </inkml:brush>
  </inkml:definitions>
  <inkml:trace contextRef="#ctx0" brushRef="#br0">0 64 24575,'63'-63'0,"-63"63"0,0 0 0,0 0 0,1 0 0,-1 0 0,0 0 0,0 0 0,0 0 0,0 0 0,0 0 0,0 0 0,0 0 0,0 0 0,1-1 0,-1 1 0,0 0 0,0 0 0,0 0 0,0 0 0,0 0 0,0 0 0,0 0 0,1 0 0,-1 0 0,0 0 0,0 0 0,0 0 0,0 0 0,0 0 0,0 0 0,0 0 0,1 1 0,-1-1 0,0 0 0,0 0 0,0 0 0,0 0 0,0 0 0,0 0 0,0 0 0,0 0 0,0 0 0,1 0 0,-1 0 0,0 0 0,0 1 0,0-1 0,0 0 0,0 0 0,0 0 0,0 0 0,0 0 0,2 11 0,-1 12 0,-1-22 0,-1 74 0,3 0 0,22 143 0,38 21-1365,-55-219-5461</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33.991"/>
    </inkml:context>
    <inkml:brush xml:id="br0">
      <inkml:brushProperty name="width" value="0.05" units="cm"/>
      <inkml:brushProperty name="height" value="0.05" units="cm"/>
    </inkml:brush>
  </inkml:definitions>
  <inkml:trace contextRef="#ctx0" brushRef="#br0">14 178 24575,'-3'-6'0,"-1"-7"0,0-8 0,1-2 0,4-2 0,4 2 0,5 2 0,6 3 0,7 6 0,4 5 0,4 3 0,5 3 0,3 1 0,0 1 0,-4 0 0,-4-3 0,-8-2-8191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6:00.193"/>
    </inkml:context>
    <inkml:brush xml:id="br0">
      <inkml:brushProperty name="width" value="0.05" units="cm"/>
      <inkml:brushProperty name="height" value="0.05" units="cm"/>
    </inkml:brush>
  </inkml:definitions>
  <inkml:trace contextRef="#ctx0" brushRef="#br0">40 0 24575,'-3'0'0,"-6"0"0,-6 0 0,4 0 0,9 0 0,17 0 0,16 0 0,22 3 0,18 1 0,18 0 0,17 2 0,10 0 0,7-1 0,-1-2 0,-7 0 0,-11-2 0,-15 2 0,-22 1-8191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01.398"/>
    </inkml:context>
    <inkml:brush xml:id="br0">
      <inkml:brushProperty name="width" value="0.05" units="cm"/>
      <inkml:brushProperty name="height" value="0.05" units="cm"/>
    </inkml:brush>
  </inkml:definitions>
  <inkml:trace contextRef="#ctx0" brushRef="#br0">8 1 24575,'-3'0'0,"0"3"0,2 1 0,5-1 0,4 0 0,7 0 0,7-2 0,5 0 0,4-1 0,5 0 0,0 0 0,-7 0-8191</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41.880"/>
    </inkml:context>
    <inkml:brush xml:id="br0">
      <inkml:brushProperty name="width" value="0.05" units="cm"/>
      <inkml:brushProperty name="height" value="0.05" units="cm"/>
    </inkml:brush>
  </inkml:definitions>
  <inkml:trace contextRef="#ctx0" brushRef="#br0">176 64 24575,'11'-1'0,"0"-1"0,0 0 0,0-1 0,0 0 0,-1-1 0,21-10 0,-14 6 0,-3 3 0,-8 3 0,0-1 0,0 1 0,-1-1 0,8-5 0,-12 5 0,-8 2 0,-8 3 0,-196 46 0,206-47 0,1 0 0,0 0 0,0 0 0,0 1 0,0-1 0,0 1 0,0 0 0,0 0 0,0 0 0,1 0 0,-1 1 0,1 0 0,-1 0 0,1 0 0,0 0 0,0 0 0,1 0 0,-1 1 0,1-1 0,0 1 0,-1 0 0,2 0 0,-1 0 0,0 0 0,1 0 0,0 0 0,0 0 0,0 0 0,0 1 0,1-1 0,-1 7 0,-15 450 0,15-411 0,-1-31 0,2-1 0,0 1 0,1 0 0,5 28 0,-5-45 0,0 1 0,0-1 0,0 1 0,0-1 0,0 1 0,0-1 0,1 0 0,-1 1 0,1-1 0,-1 0 0,1 0 0,0 0 0,0-1 0,0 1 0,0 0 0,3 1 0,-1-1 0,1 1 0,-1-1 0,1-1 0,0 1 0,0-1 0,-1 0 0,1 0 0,6 1 0,9-2 0,0 0 0,-1-1 0,30-6 0,-36 5 0,19-1 0,22-2 0,-50 4 0,0 0 0,0 0 0,0 0 0,0 0 0,0-1 0,0 1 0,-1-1 0,1 0 0,5-5 0,-1-2-1365,-3 0-5461</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42.389"/>
    </inkml:context>
    <inkml:brush xml:id="br0">
      <inkml:brushProperty name="width" value="0.05" units="cm"/>
      <inkml:brushProperty name="height" value="0.05" units="cm"/>
    </inkml:brush>
  </inkml:definitions>
  <inkml:trace contextRef="#ctx0" brushRef="#br0">13 55 24575,'0'-49'0,"0"44"0,0 31 0,-10 267 0,8-270 0,1 1 0,1-1 0,1 0 0,1 0 0,1 0 0,1 0 0,1 0 0,13 34 0,-17-54 0,0-1 0,0 1 0,1-1 0,-1 0 0,0 0 0,1 1 0,-1-1 0,1 0 0,0 0 0,0-1 0,0 1 0,0 0 0,3 1 0,-4-2 0,0-1 0,-1 0 0,1 0 0,0 1 0,0-1 0,0 0 0,0 0 0,0 0 0,0 0 0,0 0 0,0 0 0,0 0 0,0-1 0,0 1 0,0 0 0,0 0 0,0-1 0,0 1 0,0-1 0,0 1 0,0-1 0,-1 1 0,1-1 0,0 1 0,0-1 0,-1 0 0,1 1 0,0-1 0,-1 0 0,1 0 0,-1 0 0,1 1 0,-1-1 0,1 0 0,-1 0 0,1 0 0,-1-1 0,9-18-1365,-1 0-5461</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42.912"/>
    </inkml:context>
    <inkml:brush xml:id="br0">
      <inkml:brushProperty name="width" value="0.05" units="cm"/>
      <inkml:brushProperty name="height" value="0.05" units="cm"/>
    </inkml:brush>
  </inkml:definitions>
  <inkml:trace contextRef="#ctx0" brushRef="#br0">0 37 24575,'0'-1'0,"1"1"0,-1-1 0,0 0 0,1 0 0,-1 1 0,1-1 0,-1 0 0,1 1 0,-1-1 0,1 0 0,-1 1 0,1-1 0,0 1 0,-1-1 0,1 1 0,0-1 0,-1 1 0,1 0 0,0-1 0,0 1 0,-1 0 0,1 0 0,0-1 0,0 1 0,0 0 0,0 0 0,-1 0 0,3 0 0,23 0 0,-25 1 0,1 0 0,-1 0 0,0 0 0,1 0 0,-1 0 0,0 0 0,0 0 0,0 0 0,0 0 0,0 0 0,0 1 0,0-1 0,0 0 0,0 1 0,0-1 0,-1 1 0,1-1 0,-1 0 0,1 1 0,-1 0 0,0-1 0,1 1 0,-1-1 0,0 1 0,0-1 0,0 4 0,0-4 0,0 0 0,0 0 0,0 0 0,0 0 0,0 0 0,0 0 0,-1 0 0,1 0 0,0 0 0,-1 0 0,1 0 0,0 0 0,-1-1 0,1 1 0,-1 0 0,1 0 0,-1 0 0,0 0 0,1-1 0,-1 1 0,0 0 0,1-1 0,-1 1 0,0 0 0,0-1 0,0 1 0,0-1 0,0 1 0,1-1 0,-1 0 0,0 1 0,0-1 0,0 0 0,0 0 0,0 1 0,0-1 0,0 0 0,0 0 0,0 0 0,-2-1 0,2 1 0,0 0 0,0 0 0,0-1 0,0 1 0,0 0 0,1-1 0,-1 1 0,0-1 0,0 1 0,0-1 0,0 1 0,0-1 0,1 0 0,-1 0 0,0 1 0,1-1 0,-1 0 0,0 0 0,1 0 0,-1 0 0,1 1 0,0-1 0,-1 0 0,1 0 0,-1 0 0,1 0 0,0 0 0,0 0 0,0 0 0,0 0 0,0 0 0,0 0 0,0 0 0,0 0 0,0 0 0,0 0 0,0 0 0,1 0 0,-1 0 0,0 0 0,1 0 0,-1 0 0,1-1 0,0-1 0,0 0 0,1 0 0,-1 0 0,1 0 0,-1 0 0,1 0 0,0 0 0,0 1 0,1-1 0,-1 1 0,0-1 0,4-1 0,-1 1-170,0 1-1,-1 1 0,1-1 1,0 1-1,0 0 0,0 0 1,10-1-1,0 2-6655</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43.272"/>
    </inkml:context>
    <inkml:brush xml:id="br0">
      <inkml:brushProperty name="width" value="0.05" units="cm"/>
      <inkml:brushProperty name="height" value="0.05" units="cm"/>
    </inkml:brush>
  </inkml:definitions>
  <inkml:trace contextRef="#ctx0" brushRef="#br0">42 0 24575,'5'22'0,"4"13"0,-9-34 0,0 0 0,0-1 0,0 1 0,0 0 0,0 0 0,0-1 0,0 1 0,0 0 0,-1 0 0,1-1 0,0 1 0,0 0 0,-1-1 0,1 1 0,0 0 0,-1-1 0,1 1 0,-1 0 0,1-1 0,-1 1 0,1-1 0,-1 1 0,1-1 0,-1 1 0,1-1 0,-1 1 0,0-1 0,1 0 0,-1 1 0,0-1 0,1 0 0,-1 0 0,0 1 0,0-1 0,1 0 0,-1 0 0,-1 0 0,0 0 0,0 0 0,1 0 0,-1 0 0,0-1 0,1 1 0,-1 0 0,1-1 0,-1 0 0,1 1 0,-1-1 0,1 0 0,-1 0 0,1 0 0,-1 0 0,1 0 0,0 0 0,0 0 0,-1 0 0,1 0 0,0-1 0,0 1 0,0 0 0,0-1 0,1 1 0,-1-1 0,0 1 0,1-1 0,-1 1 0,1-1 0,-1 0 0,1 1 0,0-1 0,-1 0 0,1 1 0,0-1 0,0 0 0,0 1 0,1-1 0,-1 0 0,0 1 0,0-1 0,1 0 0,-1 1 0,1-1 0,0 1 0,-1-1 0,1 1 0,0-1 0,0 1 0,0 0 0,0-1 0,0 1 0,0 0 0,1 0 0,-1 0 0,0-1 0,0 1 0,1 1 0,-1-1 0,1 0 0,1-1 0,0 1-151,0 1-1,0-1 0,0 1 0,0-1 1,0 1-1,-1 0 0,1 0 1,5 1-1,7 2-6674</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45.582"/>
    </inkml:context>
    <inkml:brush xml:id="br0">
      <inkml:brushProperty name="width" value="0.05" units="cm"/>
      <inkml:brushProperty name="height" value="0.05" units="cm"/>
    </inkml:brush>
  </inkml:definitions>
  <inkml:trace contextRef="#ctx0" brushRef="#br0">0 151 24575,'2'0'0,"-1"-1"0,0 1 0,1 0 0,-1-1 0,0 1 0,1-1 0,-1 0 0,0 1 0,0-1 0,0 0 0,0 0 0,0 1 0,1-1 0,-1 0 0,-1 0 0,1 0 0,0 0 0,0-1 0,0 1 0,-1 0 0,1 0 0,0 0 0,-1-1 0,1 1 0,-1 0 0,1-1 0,-1 0 0,7-39 0,-6 37 0,0-1 0,0 0 0,0 0 0,0 1 0,1-1 0,-1 1 0,1-1 0,0 1 0,1 0 0,-1 0 0,1 0 0,-1 0 0,6-5 0,-7 8 0,1-1 0,-1 1 0,1 0 0,-1 0 0,1-1 0,-1 1 0,1 0 0,0 1 0,-1-1 0,1 0 0,0 0 0,0 1 0,0-1 0,0 1 0,0-1 0,0 1 0,0 0 0,0 0 0,-1 0 0,1 0 0,0 0 0,0 0 0,0 1 0,0-1 0,0 1 0,0-1 0,0 1 0,-1 0 0,1-1 0,0 1 0,0 0 0,-1 0 0,1 0 0,-1 1 0,3 1 0,4 4 0,0 1 0,-1 0 0,0 0 0,0 1 0,-1 0 0,0 0 0,-1 1 0,0-1 0,7 18 0,-3-1 0,0 2 0,6 41 0,-13-61 0,-1 0 0,-1 1 0,0-1 0,0 0 0,0 1 0,-2 8 0,1-13 0,0 1 0,0-1 0,0 0 0,-1 1 0,0-1 0,1 0 0,-1 0 0,-1 0 0,1 0 0,0 0 0,-1-1 0,-5 6 0,8-9 0,0 1 0,0-1 0,0 0 0,-1 0 0,1 1 0,0-1 0,0 0 0,0 0 0,-1 1 0,1-1 0,0 0 0,0 0 0,0 0 0,-1 0 0,1 1 0,0-1 0,0 0 0,-1 0 0,1 0 0,0 0 0,-1 0 0,1 0 0,0 0 0,0 0 0,-1 0 0,1 0 0,0 0 0,-1 0 0,1 0 0,0 0 0,0 0 0,-1 0 0,1 0 0,0 0 0,-1 0 0,1 0 0,0 0 0,0 0 0,-1 0 0,1-1 0,0 1 0,0 0 0,-1 0 0,1 0 0,0-1 0,0 1 0,0 0 0,-1 0 0,1 0 0,0-1 0,0 1 0,0 0 0,0 0 0,0-1 0,-1 1 0,1 0 0,0-1 0,0 1 0,0 0 0,0 0 0,0-1 0,0 1 0,0 0 0,0-1 0,0 1 0,0 0 0,0 0 0,0-1 0,0 1 0,2-24 0,3 4 0,1 0 0,1 1 0,0-1 0,2 1 0,15-27 0,-3 13 0,50-61 0,-65 86 0,2 0 0,-1 0 0,1 1 0,0 0 0,0 1 0,1 0 0,9-5 0,-16 10 0,0 0 0,0 0 0,0 0 0,0 0 0,0 0 0,0 1 0,0-1 0,1 1 0,-1 0 0,0 0 0,0-1 0,0 1 0,1 1 0,-1-1 0,0 0 0,0 0 0,0 1 0,1 0 0,-1-1 0,0 1 0,0 0 0,0 0 0,0 0 0,0 0 0,-1 0 0,1 0 0,0 1 0,0-1 0,-1 1 0,1-1 0,-1 1 0,1-1 0,-1 1 0,0 0 0,1 0 0,-1 0 0,0 0 0,0 0 0,1 3 0,5 14 0,-1 0 0,-1 1 0,0 0 0,-2 0 0,0 0 0,0 23 0,-1-21 0,0 20 0,-2-29 0,0 0 0,1 1 0,1-1 0,5 21 0,-6-32-97,-1-1-1,1 1 1,0-1-1,-1 1 1,1-1-1,0 1 1,0-1-1,0 1 1,0-1-1,0 0 1,1 0-1,-1 1 0,3 0 1,5 3-6729</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45.921"/>
    </inkml:context>
    <inkml:brush xml:id="br0">
      <inkml:brushProperty name="width" value="0.05" units="cm"/>
      <inkml:brushProperty name="height" value="0.05" units="cm"/>
    </inkml:brush>
  </inkml:definitions>
  <inkml:trace contextRef="#ctx0" brushRef="#br0">40 110 24575,'0'-5'0,"-1"0"0,0 0 0,0 0 0,-1 0 0,1 0 0,-1 0 0,0 0 0,-1 1 0,-4-9 0,4 8 0,0 1 0,1-1 0,0 1 0,0-1 0,0 0 0,0 0 0,-1-9 0,3 14 0,0 0 0,0-1 0,0 1 0,0 0 0,0 0 0,0 0 0,0-1 0,0 1 0,0 0 0,0 0 0,0 0 0,0-1 0,0 1 0,0 0 0,0 0 0,0 0 0,0-1 0,0 1 0,1 0 0,-1 0 0,0 0 0,0 0 0,0-1 0,0 1 0,0 0 0,1 0 0,-1 0 0,0 0 0,0 0 0,0 0 0,0 0 0,1-1 0,-1 1 0,0 0 0,0 0 0,0 0 0,1 0 0,-1 0 0,0 0 0,0 0 0,0 0 0,1 0 0,-1 0 0,0 0 0,0 0 0,0 0 0,1 0 0,-1 0 0,0 0 0,0 0 0,0 0 0,1 1 0,-1-1 0,0 0 0,0 0 0,0 0 0,0 0 0,1 0 0,-1 0 0,0 1 0,0-1 0,0 0 0,0 0 0,0 0 0,1 1 0,12 9 0,16 22 0,-1 2 0,-1 1 0,-2 1 0,-1 1 0,36 77 0,-52-96 0,-1 1 0,-1 0 0,0 1 0,-1-1 0,-2 1 0,0 0 0,1 39 0,-4-48 0,-1-1 0,0 1 0,0 0 0,-1-1 0,-1 0 0,0 1 0,0-1 0,-1 0 0,0 0 0,-1-1 0,0 1 0,-1-1 0,1 0 0,-2 0 0,1-1 0,-13 12 0,3-7-273,0 0 0,0-1 0,-1-1 0,-22 10 0,-15 5-6553</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47.037"/>
    </inkml:context>
    <inkml:brush xml:id="br0">
      <inkml:brushProperty name="width" value="0.05" units="cm"/>
      <inkml:brushProperty name="height" value="0.05" units="cm"/>
    </inkml:brush>
  </inkml:definitions>
  <inkml:trace contextRef="#ctx0" brushRef="#br0">101 53 24575,'1'0'0,"-1"0"0,1 0 0,-1 0 0,0 0 0,1 0 0,-1 0 0,1 0 0,-1 0 0,0 0 0,1 0 0,-1 0 0,0 0 0,1 0 0,-1-1 0,0 1 0,1 0 0,-1 0 0,0 0 0,1-1 0,-1 1 0,0 0 0,1 0 0,-1-1 0,0 1 0,0 0 0,1-1 0,-1 1 0,0 0 0,0-1 0,0 1 0,1 0 0,-1-1 0,0 1 0,0 0 0,0-1 0,0 1 0,0-1 0,0 1 0,0 0 0,0-1 0,0 1 0,0-1 0,0 1 0,0 0 0,0-1 0,0 1 0,0 0 0,-1-1 0,1 0 0,0 0 0,-1 0 0,1 0 0,-1 0 0,1 0 0,-1 0 0,0 0 0,1 0 0,-1 0 0,0 0 0,0 0 0,1 0 0,-1 0 0,0 1 0,0-1 0,0 0 0,-1 0 0,-14-4 0,0 1 0,-21-4 0,13 4 0,82 4 0,-21-1 0,-15 0 0,-15 1 0,1-1 0,-1 1 0,1 1 0,13 2 0,-19-3 0,0 1 0,0 0 0,0-1 0,0 1 0,0 0 0,0 1 0,0-1 0,0 0 0,-1 0 0,1 1 0,0-1 0,-1 1 0,1 0 0,-1-1 0,1 1 0,-1 0 0,0 0 0,0 0 0,0 0 0,1 3 0,2 7 0,0 0 0,-1 1 0,-1-1 0,0 1 0,-1 25 0,4 22 0,3-12 0,29 195 0,-28-162 0,-2 83 0,-7-163 0,0 0 0,0 0 0,0 0 0,0 1 0,0-1 0,0 0 0,-1 0 0,1 0 0,0 1 0,-1-1 0,1 0 0,-1 0 0,1 0 0,-1 0 0,1 0 0,-1 0 0,0 0 0,0 0 0,1 0 0,-1 0 0,-2 1 0,1-1 0,-1 0 0,0 0 0,1 0 0,-1 0 0,0 0 0,0-1 0,-4 1 0,-1 0 0,2 1 4,-185 26-1373,144-23-5457</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49.736"/>
    </inkml:context>
    <inkml:brush xml:id="br0">
      <inkml:brushProperty name="width" value="0.05" units="cm"/>
      <inkml:brushProperty name="height" value="0.05" units="cm"/>
    </inkml:brush>
  </inkml:definitions>
  <inkml:trace contextRef="#ctx0" brushRef="#br0">37 0 24575,'-14'136'0,"-9"403"-192,23 1-114,2-242 238,-2 514-1203,0-777-5083</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0.073"/>
    </inkml:context>
    <inkml:brush xml:id="br0">
      <inkml:brushProperty name="width" value="0.05" units="cm"/>
      <inkml:brushProperty name="height" value="0.05" units="cm"/>
    </inkml:brush>
  </inkml:definitions>
  <inkml:trace contextRef="#ctx0" brushRef="#br0">0 49 24575,'457'-14'-495,"-243"5"141,2597-17-5196,-2154 42 5101,218 1-116,-840-17 1141,72-9 0,-75 2-2506</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1.295"/>
    </inkml:context>
    <inkml:brush xml:id="br0">
      <inkml:brushProperty name="width" value="0.05" units="cm"/>
      <inkml:brushProperty name="height" value="0.05" units="cm"/>
    </inkml:brush>
  </inkml:definitions>
  <inkml:trace contextRef="#ctx0" brushRef="#br0">0 21 24575,'281'-11'47,"-89"2"-328,2610 10-10025,-1658 48 9900,807 22 2,-1833-68 1449,141 0-140,-89-14 2514,-162 10-3086,-3 1-30,0 0 1,0-1-1,0 0 1,0 0 0,0 0-1,0-1 1,0 1 0,6-4-1,-11 5-268,1 0-1,-1-1 1,0 1 0,0 0-1,0 0 1,0 0-1,0 0 1,0-1 0,1 1-1,-1 0 1,0 0-1,0 0 1,0 0 0,0-1-1,0 1 1,0 0 0,0 0-1,0 0 1,0-1-1,0 1 1,0 0 0,0 0-1,0 0 1,0-1-1,0 1 1,0 0 0,0 0-1,0 0 1,0-1-1,0 1 1,0 0 0,0 0-1,-1 0 1,1 0-1,0-1 1,0 1 0,0 0-1,0 0 1,0 0 0,0 0-1,-1 0 1,1-1-1,0 1 1,0 0 0,0 0-1,0 0 1,-1 0-1,1 0 1,0 0 0,0 0-1,0 0 1,-1 0-1,1 0 1,0 0 0,-12-6 159,-20-2 33,0 1 1,-54-4-1,13 1-91,46 5-136,18 3 0,0 0 0,0 0 0,0 1 0,0 0 0,-1 1 0,-16 1 0,25-1 0,0 1 0,0-1 0,0 1 0,0-1 0,0 1 0,0 0 0,0-1 0,0 1 0,0 0 0,0 0 0,0-1 0,0 1 0,1 0 0,-1 0 0,0 0 0,1 0 0,-1 0 0,0 0 0,1 0 0,-1 0 0,1 0 0,0 1 0,-1-1 0,1 0 0,0 0 0,0 0 0,0 0 0,-1 1 0,1-1 0,0 0 0,1 0 0,-1 0 0,0 1 0,1 1 0,0 7 0,1 0 0,1 0 0,4 12 0,-2-6 0,12 60 0,-3 1 0,5 119 0,-14 160 0,-6-242 0,1 16 0,2 434 0,27-2 0,-9-199 0,-21-354 0,0 0 0,-1-1 0,1 1 0,-2 0 0,1-1 0,-1 1 0,0-1 0,-9 15 0,11-20 0,-1 0 0,0 1 0,0-1 0,0 0 0,-1 0 0,1 0 0,-1 0 0,1 0 0,-1-1 0,0 1 0,0-1 0,0 0 0,-1 0 0,1 0 0,-1 0 0,1 0 0,-1-1 0,1 1 0,-1-1 0,0 0 0,1 0 0,-7 0 0,6-2 0,-1 0 0,0 0 0,1-1 0,-1 1 0,1-1 0,0 0 0,-1 0 0,1-1 0,-7-5 0,-22-10 0,-6 7 0,-1 1 0,0 2 0,-62-5 0,59 8 0,-761-66-1141,713 64 955,-1691-47-2683,1663 55-1126</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02.750"/>
    </inkml:context>
    <inkml:brush xml:id="br0">
      <inkml:brushProperty name="width" value="0.05" units="cm"/>
      <inkml:brushProperty name="height" value="0.05" units="cm"/>
    </inkml:brush>
  </inkml:definitions>
  <inkml:trace contextRef="#ctx0" brushRef="#br0">0 110 24575,'15'80'0,"-13"101"0,-2-139 0,0-72 0,0-15 0,11-88 0,-9 120 0,0 0 0,1 1 0,1 0 0,0 0 0,0 0 0,1 0 0,1 1 0,0-1 0,1 1 0,0 1 0,0-1 0,12-10 0,-13 16 0,0 0 0,0 1 0,0 0 0,1 0 0,0 1 0,0 0 0,0 0 0,0 0 0,0 1 0,0 0 0,1 1 0,-1 0 0,1 0 0,-1 0 0,1 1 0,0 0 0,-1 0 0,1 1 0,14 3 0,-15-3 0,0 1 0,-1 0 0,1 0 0,0 0 0,-1 1 0,0 0 0,1 0 0,-1 1 0,0-1 0,-1 1 0,1 1 0,-1-1 0,0 1 0,0 0 0,0 0 0,0 0 0,-1 1 0,0-1 0,0 1 0,-1 0 0,5 12 0,-6-14 0,-1 0 0,0-1 0,-1 1 0,1 0 0,-1 0 0,1 0 0,-1 0 0,0-1 0,-1 1 0,1 0 0,-1 0 0,0 0 0,1 0 0,-2-1 0,-2 8 0,1-6 0,0 1 0,0-1 0,-1 0 0,0 0 0,0-1 0,0 1 0,-1-1 0,1 0 0,-7 4 0,-8 5 0,-1-2 0,0 0 0,-1-1 0,-25 7 0,45-16 0,-14 6 0,19-5 0,27-5 0,-14 0 0,1 1 0,0 0 0,0 2 0,-1 0 0,1 1 0,24 4 0,-33-3 0,0 0 0,-1 0 0,1 1 0,0 0 0,-1 1 0,0 0 0,0 0 0,0 0 0,0 1 0,-1 1 0,0-1 0,0 1 0,0 0 0,7 10 0,-12-15 0,-1 0 0,0 0 0,0 1 0,0-1 0,0 0 0,0 1 0,0-1 0,-1 1 0,1-1 0,0 1 0,-1-1 0,1 1 0,-1-1 0,1 1 0,-1 0 0,0-1 0,0 1 0,0-1 0,0 1 0,0 0 0,0-1 0,0 1 0,0 0 0,-1-1 0,1 1 0,0-1 0,-1 1 0,0 0 0,1-1 0,-1 1 0,0-1 0,0 0 0,0 1 0,0-1 0,0 0 0,0 1 0,0-1 0,0 0 0,-1 0 0,1 0 0,0 0 0,-1 0 0,1 0 0,0-1 0,-3 2 0,-4 2 0,-1 0 0,1-1 0,-1 0 0,0 0 0,0-1 0,-17 2 0,7-3 69,0 0-1,0-1 0,1-1 0,-34-5 1,42 4-225,1 0 1,0-1 0,-1 0 0,1 0 0,0-1 0,1-1 0,-1 1-1,1-1 1,0 0 0,-15-13 0,7 1-6671</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1.841"/>
    </inkml:context>
    <inkml:brush xml:id="br0">
      <inkml:brushProperty name="width" value="0.05" units="cm"/>
      <inkml:brushProperty name="height" value="0.05" units="cm"/>
    </inkml:brush>
  </inkml:definitions>
  <inkml:trace contextRef="#ctx0" brushRef="#br0">16 42 24575,'-2'-2'0,"1"0"0,-1 0 0,1 0 0,0 0 0,0-1 0,0 1 0,0 0 0,0-1 0,0 1 0,0-1 0,0-4 0,-1-3 0,3 56 0,10 51 83,50 413-1531,-56-474-5378</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3.252"/>
    </inkml:context>
    <inkml:brush xml:id="br0">
      <inkml:brushProperty name="width" value="0.05" units="cm"/>
      <inkml:brushProperty name="height" value="0.05" units="cm"/>
    </inkml:brush>
  </inkml:definitions>
  <inkml:trace contextRef="#ctx0" brushRef="#br0">16 421 24575,'-14'-36'0,"13"28"0,1-1 0,0 1 0,0 0 0,1 0 0,0 0 0,0-1 0,1 1 0,0 0 0,0 0 0,1 1 0,0-1 0,1 0 0,0 1 0,6-10 0,3-3 0,1 1 0,1 1 0,31-30 0,-23 27 0,0 2 0,1 0 0,28-15 0,-36 24 0,0 2 0,0 0 0,1 1 0,0 0 0,0 2 0,27-6 0,-39 10 0,0 1 0,0-1 0,0 1 0,0 0 0,0 1 0,1-1 0,-1 1 0,0 0 0,0 0 0,0 1 0,0-1 0,-1 1 0,1 0 0,0 1 0,-1-1 0,1 1 0,-1 0 0,0 0 0,0 0 0,0 0 0,0 1 0,-1 0 0,1-1 0,-1 1 0,0 1 0,0-1 0,3 8 0,4 7 0,-2 0 0,0 0 0,-1 1 0,-1 1 0,5 29 0,55 324 0,-28-151 0,-31-181-1365,-2-9-5461</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3.579"/>
    </inkml:context>
    <inkml:brush xml:id="br0">
      <inkml:brushProperty name="width" value="0.05" units="cm"/>
      <inkml:brushProperty name="height" value="0.05" units="cm"/>
    </inkml:brush>
  </inkml:definitions>
  <inkml:trace contextRef="#ctx0" brushRef="#br0">27 149 24575,'-3'-3'0,"-4"-4"0,0-3 0,0-3 0,5-3 0,5 2 0,9 0 0,10 3 0,7 0 0,11 2 0,7 0 0,7 1 0,3 2 0,1-1 0,1 1 0,-8 2-8191</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3.935"/>
    </inkml:context>
    <inkml:brush xml:id="br0">
      <inkml:brushProperty name="width" value="0.05" units="cm"/>
      <inkml:brushProperty name="height" value="0.05" units="cm"/>
    </inkml:brush>
  </inkml:definitions>
  <inkml:trace contextRef="#ctx0" brushRef="#br0">0 382 24575,'13'-36'0,"-13"36"0,7-27 0,1 20 0,-8 7 0,1 0 0,-1 1 0,1-1 0,0 0 0,-1 0 0,1 1 0,-1-1 0,1 0 0,-1 1 0,1-1 0,-1 1 0,1-1 0,-1 1 0,1-1 0,-1 1 0,0-1 0,1 1 0,-1-1 0,0 1 0,0-1 0,1 2 0,9 16 0,-2 1 0,1 1 0,-2-1 0,7 33 0,11 87 0,-16-78 0,-3-22-1365,-1-7-5461</inkml:trace>
  <inkml:trace contextRef="#ctx0" brushRef="#br0" timeOffset="1">16 59 24575,'0'-6'0,"0"-8"0,-2-4 0,-2 4 0,0 7 0,2 8 0,2 6 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4.278"/>
    </inkml:context>
    <inkml:brush xml:id="br0">
      <inkml:brushProperty name="width" value="0.05" units="cm"/>
      <inkml:brushProperty name="height" value="0.05" units="cm"/>
    </inkml:brush>
  </inkml:definitions>
  <inkml:trace contextRef="#ctx0" brushRef="#br0">1 89 24575,'1'4'0,"0"-1"0,1 1 0,-1-1 0,1 1 0,0-1 0,0 1 0,1-1 0,-1 0 0,0 0 0,1 0 0,5 4 0,1 3 0,-3-3 0,113 148 0,-107-137 0,-2 0 0,0 1 0,0 0 0,-2 0 0,-1 1 0,0 1 0,4 23 0,-10-39 0,-1 1 0,1-1 0,-1 1 0,0 0 0,-2 11 0,2-17 0,0 1 0,0 0 0,-1 0 0,1 0 0,0 0 0,-1 0 0,1-1 0,-1 1 0,1 0 0,0 0 0,-1 0 0,0-1 0,1 1 0,-1 0 0,1-1 0,-1 1 0,0-1 0,-1 2 0,1-2 0,0 0 0,0 0 0,0 0 0,1 1 0,-1-1 0,0 0 0,0-1 0,0 1 0,0 0 0,0 0 0,0 0 0,0 0 0,0-1 0,0 1 0,0-1 0,0 1 0,0 0 0,0-1 0,1 1 0,-1-1 0,-1-1 0,-3-2 0,1 0 0,0 0 0,-1-1 0,2 1 0,-1-1 0,1 0 0,-1 0 0,1 0 0,1-1 0,-1 1 0,1-1 0,-2-7 0,-1-4 0,0-1 0,-3-32 0,6 29 0,2 0 0,0 0 0,1 0 0,1 1 0,1-1 0,0 0 0,9-25 0,-8 33 0,1 0 0,0 0 0,1 1 0,0 0 0,1 0 0,0 0 0,1 1 0,0 0 0,1 0 0,0 1 0,0 0 0,13-9 0,-17 15-97,0 1-1,0 0 1,1 0-1,-1 0 1,1 0-1,0 1 1,0 0-1,-1 0 1,1 1-1,1 0 1,-1 0-1,0 0 0,9 0 1,9 4-6729</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4.619"/>
    </inkml:context>
    <inkml:brush xml:id="br0">
      <inkml:brushProperty name="width" value="0.05" units="cm"/>
      <inkml:brushProperty name="height" value="0.05" units="cm"/>
    </inkml:brush>
  </inkml:definitions>
  <inkml:trace contextRef="#ctx0" brushRef="#br0">0 89 24575,'4'67'0,"26"127"0,-11-80 0,-4-21 0,4 186 0,-22-311 0,-9-35 0,2 15 0,-5-37 0,-22-145 0,32 179 0,1 0 0,5-68 0,0 110 0,0 1 0,1-1 0,1 1 0,0 0 0,6-16 0,-8 25 0,0 1 0,1-1 0,-1 0 0,1 1 0,0-1 0,-1 1 0,1-1 0,0 1 0,0 0 0,1 0 0,-1 0 0,3-2 0,-3 3 0,0 0 0,0 1 0,-1-1 0,1 0 0,0 1 0,0-1 0,0 1 0,0 0 0,1-1 0,-1 1 0,0 0 0,0 0 0,0 1 0,0-1 0,0 0 0,0 1 0,0-1 0,0 1 0,3 1 0,3 2 0,0 0 0,-1 1 0,0 0 0,0 0 0,0 1 0,0 0 0,-1 0 0,0 1 0,0-1 0,-1 1 0,0 0 0,8 16 0,-3-5 0,-1 0 0,-1 1 0,-1 0 0,8 31 0,-13-40 0,0 0 0,-1 0 0,0 0 0,0 0 0,-1 1 0,0-1 0,-1 0 0,0 0 0,-1 0 0,-4 13 0,5-19 0,0 0 0,-1 0 0,0 0 0,0-1 0,0 1 0,0-1 0,0 0 0,-1 1 0,1-1 0,-1 0 0,0 0 0,0-1 0,0 1 0,0-1 0,0 1 0,-1-1 0,1 0 0,-1 0 0,0-1 0,1 1 0,-1-1 0,0 1 0,0-1 0,0 0 0,0-1 0,0 1 0,0-1 0,-7 0 0,5 0-114,-1-1 1,1 0-1,-1 0 0,1 0 0,0-1 1,-1 0-1,1-1 0,0 1 0,0-1 1,0 0-1,-9-7 0,-8-8-6712</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4.958"/>
    </inkml:context>
    <inkml:brush xml:id="br0">
      <inkml:brushProperty name="width" value="0.05" units="cm"/>
      <inkml:brushProperty name="height" value="0.05" units="cm"/>
    </inkml:brush>
  </inkml:definitions>
  <inkml:trace contextRef="#ctx0" brushRef="#br0">1 12 24575,'30'-6'0,"-27"5"0,0 0 0,1 0 0,-1 0 0,0 1 0,1-1 0,6 1 0,-9 0 0,1 0 0,0 1 0,-1-1 0,1 1 0,-1-1 0,1 1 0,-1 0 0,1-1 0,-1 1 0,0 0 0,1 0 0,-1 0 0,0 0 0,0 0 0,0 0 0,1 1 0,-1-1 0,0 0 0,1 2 0,9 19 0,0 0 0,-1 0 0,-1 1 0,-2 0 0,8 32 0,-15-54 0,17 70-341,-3 1 0,-3 0-1,2 101 1,-12-145-6485</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5.301"/>
    </inkml:context>
    <inkml:brush xml:id="br0">
      <inkml:brushProperty name="width" value="0.05" units="cm"/>
      <inkml:brushProperty name="height" value="0.05" units="cm"/>
    </inkml:brush>
  </inkml:definitions>
  <inkml:trace contextRef="#ctx0" brushRef="#br0">258 255 24575,'1'-2'0,"1"-1"0,0 0 0,-1 1 0,1-1 0,-1 0 0,0 0 0,0 0 0,0 0 0,0 0 0,-1 0 0,1 0 0,-1 0 0,0 0 0,0 0 0,0-1 0,0 1 0,-1 0 0,1 0 0,-2-4 0,-1-6 0,-1 0 0,0 0 0,-6-12 0,4 11 0,0 0 0,-1 1 0,0 0 0,-1 1 0,-17-21 0,23 30 0,0 1 0,0 0 0,-1 0 0,1 0 0,0 0 0,-1 0 0,1 0 0,-1 0 0,0 1 0,1 0 0,-1-1 0,0 1 0,0 0 0,0 0 0,0 0 0,0 1 0,0-1 0,0 1 0,0 0 0,0 0 0,0 0 0,0 0 0,0 0 0,0 1 0,0-1 0,0 1 0,0 0 0,0 0 0,0 0 0,0 0 0,0 0 0,1 1 0,-1-1 0,0 1 0,-2 2 0,-2 2 0,0 0 0,1 1 0,-1 0 0,2 0 0,-1 0 0,1 1 0,0 0 0,0 0 0,1 0 0,0 1 0,0-1 0,-3 15 0,3-8 0,1-1 0,0 1 0,1 0 0,0 0 0,1 0 0,1 0 0,2 16 0,0-21 0,0 0 0,0-1 0,1 1 0,0-1 0,1 0 0,0 0 0,1 0 0,0 0 0,0-1 0,0 1 0,1-2 0,1 1 0,7 8 0,-10-13 0,-1 0 0,0 0 0,0 0 0,1-1 0,0 1 0,-1-1 0,1 0 0,0 0 0,0 0 0,0-1 0,0 1 0,1-1 0,-1 0 0,0 0 0,1-1 0,-1 1 0,0-1 0,1 0 0,-1 0 0,0 0 0,1-1 0,-1 1 0,1-1 0,-1 0 0,0 0 0,0-1 0,0 1 0,0-1 0,0 0 0,0 0 0,6-5 0,-4 3 0,-1 0 0,0-1 0,0 0 0,0 0 0,0-1 0,-1 1 0,0-1 0,6-11 0,0-3 0,10-31 0,-16 40 0,0-1 0,0 1 0,2 0 0,-1 0 0,1 0 0,0 1 0,1-1 0,12-12 0,-19 23 0,1-1 0,0 0 0,0 0 0,-1 1 0,1-1 0,0 0 0,0 1 0,0-1 0,0 1 0,0-1 0,0 1 0,0 0 0,0-1 0,0 1 0,0 0 0,0 0 0,1-1 0,-1 1 0,0 1 0,-1-1 0,1 0 0,-1 0 0,1 0 0,-1 1 0,1-1 0,0 0 0,-1 1 0,1-1 0,-1 0 0,0 1 0,1-1 0,-1 1 0,1-1 0,-1 1 0,1-1 0,-1 1 0,0-1 0,0 1 0,1 0 0,1 5 0,0-1 0,-1 0 0,1 1 0,-1-1 0,0 7 0,0-3 0,9 66 287,9 51-1939,-13-99-5174</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5.704"/>
    </inkml:context>
    <inkml:brush xml:id="br0">
      <inkml:brushProperty name="width" value="0.05" units="cm"/>
      <inkml:brushProperty name="height" value="0.05" units="cm"/>
    </inkml:brush>
  </inkml:definitions>
  <inkml:trace contextRef="#ctx0" brushRef="#br0">1 65 24575,'0'-8'0,"0"5"0,-1 0 0,1 0 0,0 0 0,0 0 0,1 1 0,-1-1 0,1 0 0,-1 0 0,1 0 0,0 1 0,0-1 0,2-3 0,-3 5 0,0 1 0,0 0 0,1 0 0,-1 0 0,0 0 0,0 0 0,1-1 0,-1 1 0,0 0 0,0 0 0,0 0 0,1 0 0,-1 0 0,0 0 0,0 0 0,1 0 0,-1 0 0,0 0 0,0 0 0,1 0 0,-1 0 0,0 0 0,0 0 0,1 0 0,-1 0 0,0 0 0,0 1 0,0-1 0,1 0 0,-1 0 0,0 0 0,0 0 0,1 0 0,-1 1 0,0-1 0,0 0 0,0 0 0,0 0 0,0 0 0,1 1 0,-1-1 0,0 0 0,0 0 0,0 1 0,0-1 0,0 0 0,0 0 0,0 0 0,0 1 0,7 12 0,-7-13 0,19 54 0,-3 0 0,-2 0 0,-3 1 0,-2 1 0,3 76 0,-13-168 0,2 1 0,1-1 0,10-49 0,-7 61 0,1-1 0,1 1 0,1 1 0,1 0 0,1 0 0,16-26 0,-23 44 0,0 0 0,0 1 0,1-1 0,0 1 0,0 0 0,0 0 0,0 1 0,0-1 0,1 1 0,0 0 0,7-4 0,-10 6 0,0 0 0,0 1 0,0-1 0,0 1 0,0 0 0,0-1 0,0 1 0,0 0 0,0 0 0,0 0 0,0 0 0,0 1 0,0-1 0,0 1 0,0-1 0,0 1 0,0 0 0,0-1 0,-1 1 0,1 0 0,0 0 0,0 1 0,-1-1 0,1 0 0,-1 0 0,1 1 0,-1-1 0,1 1 0,-1-1 0,0 1 0,0 0 0,0-1 0,0 1 0,1 3 0,5 8 34,-1 0 1,-1 0-1,0 1 0,-1 0 0,0 0 0,-1 0 0,-1 0 0,0 0 0,-1 18 1,-1 5-604,-1 0 0,-10 51 0,7-65-6257</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6.137"/>
    </inkml:context>
    <inkml:brush xml:id="br0">
      <inkml:brushProperty name="width" value="0.05" units="cm"/>
      <inkml:brushProperty name="height" value="0.05" units="cm"/>
    </inkml:brush>
  </inkml:definitions>
  <inkml:trace contextRef="#ctx0" brushRef="#br0">1 198 24575,'0'6'0,"0"6"0,0 0 0,1-1 0,0 1 0,4 15 0,-4-25 0,-1 1 0,1 0 0,1 0 0,-1 0 0,0 0 0,1-1 0,-1 1 0,1-1 0,0 1 0,0-1 0,0 0 0,0 1 0,0-1 0,1 0 0,-1-1 0,0 1 0,1 0 0,0-1 0,-1 1 0,1-1 0,5 2 0,-3-1 0,0 0 0,1-1 0,-1 0 0,1 0 0,0 0 0,-1-1 0,1 0 0,0 0 0,-1 0 0,1-1 0,0 1 0,-1-2 0,1 1 0,-1 0 0,0-1 0,1 0 0,-1 0 0,0-1 0,0 0 0,0 1 0,0-2 0,-1 1 0,1 0 0,-1-1 0,0 0 0,0 0 0,0 0 0,3-5 0,0-1 0,-1 0 0,0 0 0,-1 0 0,0-1 0,0 0 0,-1 0 0,0 0 0,-1-1 0,-1 1 0,0-1 0,0 1 0,-1-20 0,-1 23 0,0 0 0,-1 0 0,0 1 0,0-1 0,-1 1 0,0-1 0,-1 1 0,0 0 0,0-1 0,-4-6 0,6 12 0,-1-1 0,1 1 0,-1 0 0,1 0 0,-1 0 0,0 1 0,0-1 0,0 0 0,0 1 0,0-1 0,0 1 0,0-1 0,0 1 0,-1 0 0,1 0 0,0 0 0,-1 0 0,1 1 0,-1-1 0,1 1 0,-1-1 0,1 1 0,-1 0 0,1 0 0,-1 0 0,1 0 0,-1 1 0,0-1 0,1 1 0,0-1 0,-1 1 0,1 0 0,-5 2 0,-1 1 0,1 0 0,0 0 0,0 1 0,0 0 0,0 0 0,1 0 0,0 1 0,0 0 0,1 1 0,-1-1 0,1 1 0,1 0 0,-1 0 0,1 0 0,0 1 0,1 0 0,0 0 0,0 0 0,1 0 0,0 0 0,0 0 0,0 9 0,0-2 0,1 0 0,0 1 0,1-1 0,1 0 0,1 0 0,0 1 0,1-1 0,0-1 0,1 1 0,1 0 0,8 18 0,-5-19 0,0-1 0,1 1 0,0-2 0,1 1 0,0-1 0,1-1 0,0 0 0,1 0 0,0-1 0,1-1 0,16 10 0,-18-12 0,0-2 0,0 1 0,1-1 0,-1-1 0,1 0 0,0-1 0,0 0 0,1-1 0,-1 0 0,0-1 0,1 0 0,-1-1 0,1-1 0,19-3 0,4-7-1365,-9-5-5461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03.221"/>
    </inkml:context>
    <inkml:brush xml:id="br0">
      <inkml:brushProperty name="width" value="0.05" units="cm"/>
      <inkml:brushProperty name="height" value="0.05" units="cm"/>
    </inkml:brush>
  </inkml:definitions>
  <inkml:trace contextRef="#ctx0" brushRef="#br0">0 84 24575,'2'0'0,"0"0"0,-1 1 0,1-1 0,-1 1 0,0-1 0,1 1 0,-1 0 0,1 0 0,-1-1 0,0 1 0,0 0 0,1 0 0,-1 0 0,0 1 0,0-1 0,0 0 0,0 0 0,1 2 0,16 27 0,-15-24 0,64 126 0,-58-111 0,-1 0 0,-1 0 0,-1 1 0,5 33 0,-11-54 0,0-1 0,1 1 0,-1-1 0,0 1 0,0-1 0,0 1 0,0-1 0,0 1 0,0-1 0,0 1 0,0-1 0,0 1 0,0-1 0,0 1 0,0-1 0,0 1 0,0-1 0,-1 1 0,1-1 0,0 1 0,0-1 0,0 1 0,-1-1 0,1 1 0,-1 0 0,-7-10 0,-8-23 0,6 8 0,2-1 0,0 0 0,2 0 0,1-1 0,-2-31 0,5 47 0,2 0 0,0 0 0,0 0 0,1 0 0,0 0 0,0 0 0,1 0 0,1 0 0,0 1 0,0-1 0,1 1 0,0 0 0,0 0 0,1 0 0,0 0 0,10-11 0,-13 18 0,-1 0 0,1 0 0,0 0 0,0 0 0,0 0 0,1 0 0,-1 1 0,0-1 0,1 1 0,-1 0 0,1-1 0,-1 1 0,1 0 0,-1 1 0,1-1 0,0 0 0,0 1 0,-1-1 0,1 1 0,0 0 0,0 0 0,-1 0 0,1 0 0,0 1 0,0-1 0,-1 1 0,1 0 0,0-1 0,-1 1 0,1 0 0,-1 1 0,1-1 0,-1 0 0,1 1 0,-1-1 0,0 1 0,0 0 0,0 0 0,0 0 0,3 3 0,-2-1 0,1 0 0,-1 0 0,0 0 0,0 1 0,-1-1 0,1 1 0,-1 0 0,0 0 0,0 0 0,-1 0 0,1 0 0,-1 0 0,0 1 0,0-1 0,-1 0 0,0 0 0,0 1 0,0-1 0,0 0 0,-3 10 0,1-10 23,0 1 0,-1-1 0,1 0-1,-1 0 1,0-1 0,-1 1 0,1 0-1,-1-1 1,0 0 0,0 0 0,0 0-1,0 0 1,-1-1 0,-5 4 0,1-2-237,1-1 1,-1 0 0,0 0-1,0-1 1,0 0 0,0 0-1,-16 2 1,3-3-6613</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7.382"/>
    </inkml:context>
    <inkml:brush xml:id="br0">
      <inkml:brushProperty name="width" value="0.05" units="cm"/>
      <inkml:brushProperty name="height" value="0.05" units="cm"/>
    </inkml:brush>
  </inkml:definitions>
  <inkml:trace contextRef="#ctx0" brushRef="#br0">24 145 24575,'0'-7'0,"1"-7"0,-1 0 0,0 0 0,-1 1 0,-1-1 0,0 0 0,-1 1 0,-7-19 0,6 23 0,2 9 0,3 15 0,22 122 0,9 221 0,-28 141 0,-6-325 0,1 345-1365,1-485-5461</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7.759"/>
    </inkml:context>
    <inkml:brush xml:id="br0">
      <inkml:brushProperty name="width" value="0.05" units="cm"/>
      <inkml:brushProperty name="height" value="0.05" units="cm"/>
    </inkml:brush>
  </inkml:definitions>
  <inkml:trace contextRef="#ctx0" brushRef="#br0">1 1 24575,'0'0'0,"0"1"0,0-1 0,0 1 0,1-1 0,-1 1 0,0-1 0,0 1 0,0-1 0,1 1 0,-1-1 0,0 0 0,1 1 0,-1-1 0,0 0 0,1 1 0,-1-1 0,1 0 0,-1 1 0,0-1 0,1 0 0,-1 0 0,1 1 0,-1-1 0,1 0 0,-1 0 0,1 0 0,-1 0 0,1 1 0,17 1 0,-14-1 0,243 4 0,-147-6 0,86 1-140,1689 20-6864,-477 44 3956,-23-1 2719,-1294-60 352,219-1 2484,-247-9-271,-53 7-2189,1 0 1,0 0 0,0 0-1,0 0 1,-1 0-1,1 0 1,0-1-1,0 1 1,-1 0-1,1-1 1,0 1-1,0 0 1,-1-1 0,1 1-1,0-1 1,-1 1-1,1-1 1,-1 1-1,1-1 1,-1 0-1,1 1 1,-1-1 0,1 0-1,0 0 1,-2 0 55,1 0-1,0 0 1,-1 0 0,1 0 0,-1 0 0,1 0 0,-1 1-1,1-1 1,-1 0 0,0 0 0,1 1 0,-1-1 0,0 0-1,0 1 1,1-1 0,-1 1 0,0-1 0,-1 0 0,-26-13 345,0 1 1,-1 2 0,-1 0 0,-48-10-1,25 7-1512,-22-7-5694</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8.971"/>
    </inkml:context>
    <inkml:brush xml:id="br0">
      <inkml:brushProperty name="width" value="0.05" units="cm"/>
      <inkml:brushProperty name="height" value="0.05" units="cm"/>
    </inkml:brush>
  </inkml:definitions>
  <inkml:trace contextRef="#ctx0" brushRef="#br0">94 80 24575,'-9'-1'0,"-1"0"0,1-1 0,0 0 0,0 0 0,0-1 0,0 0 0,0-1 0,-8-4 0,17 8 0,0 0 0,-1 0 0,1 0 0,0 0 0,0 0 0,0 0 0,0 0 0,0 0 0,-1 0 0,1-1 0,0 1 0,0 0 0,0 0 0,0 0 0,0 0 0,0 0 0,0 0 0,0 0 0,-1 0 0,1 0 0,0-1 0,0 1 0,0 0 0,0 0 0,0 0 0,0 0 0,0 0 0,0 0 0,0-1 0,0 1 0,0 0 0,0 0 0,0 0 0,0 0 0,0 0 0,0-1 0,0 1 0,0 0 0,0 0 0,0 0 0,0 0 0,0 0 0,0-1 0,0 1 0,0 0 0,0 0 0,0 0 0,0 0 0,0 0 0,0 0 0,1-1 0,-1 1 0,0 0 0,0 0 0,0 0 0,0 0 0,0 0 0,0 0 0,0 0 0,1 0 0,-1 0 0,11-4 0,12-1 0,0 2 0,0 1 0,27 0 0,-10 1 0,1303-29-4797,-1277 29 4638,991 7-4585,0 30 3741,1052 102 1090,-2030-132 522,224 10 4083,-299-16-4320,0 0 0,1-1 0,-1 1 0,0-1 1,1 0-1,4-1 0,-9 2-334,0-1 1,0 1-1,1 0 0,-1 0 1,0 0-1,0 0 0,0 0 1,1 0-1,-1 0 0,0 0 1,0-1-1,0 1 0,0 0 1,1 0-1,-1 0 0,0 0 0,0 0 1,0-1-1,0 1 0,0 0 1,0 0-1,0 0 0,1-1 1,-1 1-1,0 0 0,0 0 1,0 0-1,0-1 0,0 1 1,0 0-1,0 0 0,0-1 1,0 1-1,0 0 0,0 0 1,0 0-1,0-1 0,0 1 1,-15-10 562,-24-8-443,-126-51 298,165 68-456,-1 1 0,0-1 0,0 1 0,0 0 0,0-1 0,0 1 0,0 0 0,0 0 0,0 0 0,0 0 0,0 0 0,0 0 0,0 0 0,0 0 0,0 0 0,0 0 0,0 1 0,0-1 0,0 0 0,0 1 0,1-1 0,-1 0 0,0 1 0,0-1 0,0 1 0,0 0 0,1-1 0,-1 1 0,0 0 0,1-1 0,-1 1 0,0 0 0,1 0 0,-1-1 0,1 1 0,-1 0 0,1 0 0,-1 0 0,1 0 0,0 0 0,-1 0 0,1 0 0,0 1 0,-1 6 0,0 0 0,0 0 0,1 1 0,1 11 0,0-7 0,2 119 0,-24 240 0,-95 305 0,68-422 0,31-153 0,4 1 0,5 1 0,7 157 0,1-254 0,7 57 0,-6-61 0,-1 1 0,1 0 0,0 0 0,1 0 0,-1 0 0,1-1 0,-1 1 0,1-1 0,0 1 0,1-1 0,-1 0 0,0 0 0,4 3 0,-6-5 0,1-1 0,-1 1 0,1-1 0,-1 1 0,1-1 0,0 1 0,-1-1 0,1 0 0,-1 1 0,1-1 0,0 0 0,-1 0 0,1 1 0,0-1 0,-1 0 0,1 0 0,0 0 0,0 0 0,-1 0 0,1 0 0,0 0 0,-1 0 0,1 0 0,0 0 0,0 0 0,-1 0 0,1-1 0,1 1 0,-3-7 0,-13 0 0,-17-2 0,-1 1 0,-48-6 0,32 7 0,-154-22-1365,95 15-5461</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9.637"/>
    </inkml:context>
    <inkml:brush xml:id="br0">
      <inkml:brushProperty name="width" value="0.05" units="cm"/>
      <inkml:brushProperty name="height" value="0.05" units="cm"/>
    </inkml:brush>
  </inkml:definitions>
  <inkml:trace contextRef="#ctx0" brushRef="#br0">1 74 24575,'1'-3'0,"1"-1"0,0 0 0,0 1 0,0 0 0,0-1 0,1 1 0,-1 0 0,1 0 0,0 0 0,0 0 0,0 1 0,4-4 0,0 1 0,-4 2 0,0 0 0,0 0 0,1 1 0,-1 0 0,1 0 0,0 0 0,-1 0 0,1 0 0,5-1 0,-8 3 0,0 0 0,0-1 0,0 1 0,0 0 0,1 0 0,-1 0 0,0 0 0,0 1 0,0-1 0,0 0 0,0 0 0,1 1 0,-1-1 0,0 0 0,0 1 0,0-1 0,0 1 0,0 0 0,0-1 0,0 1 0,0 0 0,0-1 0,-1 1 0,1 0 0,0 0 0,0 0 0,-1 0 0,1 0 0,0 0 0,-1 0 0,1 0 0,-1 0 0,1 0 0,-1 0 0,0 0 0,0 0 0,1 0 0,-1 2 0,4 19 0,-1 0 0,-1 1 0,-1-1 0,-4 39 0,2-13 0,-1 287-1365,2-309-5461</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2:59.980"/>
    </inkml:context>
    <inkml:brush xml:id="br0">
      <inkml:brushProperty name="width" value="0.05" units="cm"/>
      <inkml:brushProperty name="height" value="0.05" units="cm"/>
    </inkml:brush>
  </inkml:definitions>
  <inkml:trace contextRef="#ctx0" brushRef="#br0">69 530 24575,'-2'-30'0,"-1"0"0,-2 0 0,-12-41 0,2 4 0,9 37 0,-1-1 0,-5-59 0,11 82 0,1 1 0,0-1 0,0 1 0,1 0 0,0-1 0,0 1 0,1 0 0,0 0 0,0-1 0,1 1 0,0 1 0,0-1 0,7-10 0,-8 14 0,1 0 0,0 0 0,0 0 0,0 0 0,0 0 0,0 1 0,1-1 0,-1 1 0,1 0 0,-1 0 0,1 0 0,0 1 0,7-3 0,-4 3 0,-1 0 0,1 0 0,0 0 0,-1 1 0,1 0 0,-1 1 0,1-1 0,7 3 0,0 0 0,0 1 0,0 1 0,-1 0 0,0 1 0,0 1 0,0 0 0,16 11 0,-16-7 0,0 0 0,-1 0 0,0 1 0,-1 0 0,0 1 0,-1 1 0,0-1 0,-1 2 0,-1-1 0,0 1 0,-1 0 0,8 29 0,-11-33 0,-1 0 0,-1 1 0,0-1 0,-1 1 0,0 0 0,0-1 0,-1 1 0,-1 0 0,0-1 0,-1 1 0,0-1 0,0 1 0,-2-1 0,1 0 0,-1 0 0,-1 0 0,0 0 0,0-1 0,-8 10 0,2-6 0,0-1 0,-1 0 0,-1-1 0,0 0 0,0-1 0,-1-1 0,-1 0 0,1-1 0,-2 0 0,1-2 0,-1 1 0,-1-2 0,1 0 0,-1-1 0,0-1 0,0 0 0,0-2 0,-20 2 0,35-4-39,1 0 0,-1 0 0,0 0 0,0 0 0,0 0 0,1 0 0,-1 0 0,0-1 0,0 1 0,0-1 0,1 1 0,-1-1 0,0 0 0,1 1 0,-1-1 0,0 0 0,1 0 0,-1 0 0,1 0 0,0-1 0,-1 1 0,1 0 0,0-1 0,0 1 0,0-1 0,0 1 0,0-1 0,0 1 0,0-1 0,0 0 0,1 1 0,-1-1 0,0 0 0,0-2 0,0-10-6787</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00.437"/>
    </inkml:context>
    <inkml:brush xml:id="br0">
      <inkml:brushProperty name="width" value="0.05" units="cm"/>
      <inkml:brushProperty name="height" value="0.05" units="cm"/>
    </inkml:brush>
  </inkml:definitions>
  <inkml:trace contextRef="#ctx0" brushRef="#br0">158 170 24575,'1'0'0,"1"0"0,-1-1 0,0 1 0,1-1 0,-1 1 0,0-1 0,0 1 0,0-1 0,1 0 0,-1 1 0,0-1 0,0 0 0,0 0 0,0 0 0,0 0 0,0 0 0,-1 0 0,1 0 0,0 0 0,0 0 0,-1 0 0,1 0 0,-1-1 0,1 1 0,-1 0 0,1-1 0,-1-1 0,2-2 0,-1 1 0,0-1 0,-1 0 0,1 1 0,-1-1 0,0-7 0,-1 5 0,0 0 0,-1 1 0,1 0 0,-1-1 0,-1 1 0,1 0 0,-1 0 0,0 0 0,0 0 0,-1 1 0,-7-10 0,10 13 0,-1 0 0,0 1 0,1-1 0,-1 1 0,0-1 0,0 1 0,0 0 0,0-1 0,0 1 0,0 0 0,-1 0 0,1 1 0,0-1 0,0 0 0,-1 1 0,1-1 0,0 1 0,-1 0 0,1 0 0,0 0 0,-1 0 0,1 0 0,0 1 0,-1-1 0,1 0 0,0 1 0,-1 0 0,1 0 0,0 0 0,0 0 0,0 0 0,0 0 0,0 0 0,0 0 0,0 1 0,-2 1 0,-2 3 0,0 0 0,0 1 0,0-1 0,1 1 0,-1 1 0,2-1 0,-1 1 0,1-1 0,0 1 0,1 1 0,0-1 0,0 0 0,-1 12 0,1-10 0,1 0 0,1 1 0,0-1 0,0 1 0,1-1 0,1 1 0,-1-1 0,2 1 0,-1-1 0,7 19 0,-7-25 0,1-1 0,-1 1 0,1-1 0,0 1 0,0-1 0,0 0 0,1 1 0,-1-1 0,1-1 0,0 1 0,0 0 0,0-1 0,0 1 0,0-1 0,0 0 0,1 0 0,-1 0 0,1 0 0,-1-1 0,1 1 0,0-1 0,0 0 0,-1 0 0,1-1 0,7 1 0,-6-1 0,1 0 0,-1 0 0,1-1 0,-1 1 0,0-2 0,1 1 0,-1 0 0,0-1 0,0 0 0,0 0 0,0-1 0,0 1 0,0-1 0,-1 0 0,1-1 0,-1 1 0,8-8 0,-5 2 0,0 0 0,0-1 0,-1 1 0,0-1 0,-1-1 0,0 1 0,-1-1 0,0 0 0,4-18 0,-3 6 0,-1-1 0,-2 1 0,0-40 0,-3 120 136,2 72 15,0-113-387,0-1 0,2 1 0,0-1 0,1 1 0,0-1 0,10 20 0,-2-11-6590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00.818"/>
    </inkml:context>
    <inkml:brush xml:id="br0">
      <inkml:brushProperty name="width" value="0.05" units="cm"/>
      <inkml:brushProperty name="height" value="0.05" units="cm"/>
    </inkml:brush>
  </inkml:definitions>
  <inkml:trace contextRef="#ctx0" brushRef="#br0">201 140 24575,'3'-3'0,"-1"0"0,0 0 0,-1-1 0,1 1 0,0-1 0,-1 1 0,0-1 0,0 1 0,0-1 0,0 0 0,0-7 0,0 6 0,-1-1 0,0 1 0,0-1 0,0 1 0,-1 0 0,1-1 0,-4-8 0,3 11 0,-1 1 0,1-1 0,-1 1 0,0-1 0,0 1 0,0 0 0,0-1 0,0 1 0,-1 0 0,1 1 0,0-1 0,-1 0 0,0 1 0,1-1 0,-1 1 0,0 0 0,0 0 0,0 0 0,0 0 0,0 0 0,0 1 0,0-1 0,0 1 0,0 0 0,0 0 0,-5 1 0,-2-1 0,-1 1 0,1 0 0,0 1 0,0 0 0,0 1 0,-15 6 0,21-8 0,0 1 0,0 0 0,0 0 0,0 1 0,1-1 0,-1 1 0,1-1 0,0 1 0,0 0 0,0 1 0,0-1 0,0 0 0,-3 7 0,5-8 0,0 0 0,1 0 0,-1 0 0,0 0 0,1 1 0,-1-1 0,1 0 0,0 0 0,0 1 0,0-1 0,0 0 0,0 0 0,0 1 0,1-1 0,-1 0 0,1 0 0,0 0 0,-1 1 0,1-1 0,0 0 0,0 0 0,0 0 0,1 0 0,-1-1 0,0 1 0,1 0 0,1 2 0,14 12 0,1 0 0,0-1 0,2 0 0,21 11 0,24 19 0,-59-40 0,8 5 0,1 2 0,-2 0 0,1 1 0,14 18 0,-26-28 0,1-1 0,-1 1 0,0 0 0,0 0 0,-1 0 0,1 0 0,-1 0 0,1 1 0,-1-1 0,0 0 0,0 1 0,-1-1 0,1 1 0,-1-1 0,1 0 0,-1 1 0,0-1 0,-1 1 0,1-1 0,0 1 0,-1-1 0,0 1 0,0-1 0,0 0 0,0 1 0,0-1 0,-1 0 0,0 0 0,-3 5 0,1-4 0,1 0 0,-2 0 0,1 0 0,0-1 0,-1 0 0,1 0 0,-1 0 0,0-1 0,0 1 0,0-1 0,0 0 0,0 0 0,-1-1 0,1 0 0,-1 0 0,1 0 0,-1-1 0,1 1 0,-8-2 0,5 1 0,-1 0 0,0-1 0,0 0 0,1-1 0,-1 0 0,1 0 0,0-1 0,0 0 0,0-1 0,0 1 0,-11-8 0,-2-8-1365,5-1-5461</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01.205"/>
    </inkml:context>
    <inkml:brush xml:id="br0">
      <inkml:brushProperty name="width" value="0.05" units="cm"/>
      <inkml:brushProperty name="height" value="0.05" units="cm"/>
    </inkml:brush>
  </inkml:definitions>
  <inkml:trace contextRef="#ctx0" brushRef="#br0">83 80 24575,'24'1'0,"22"0"0,-43-1 0,0-1 0,-1 1 0,1 0 0,0-1 0,0 0 0,0 0 0,0 0 0,0 0 0,-1 0 0,1 0 0,3-3 0,-5 4 0,-1-1 0,0 1 0,1 0 0,-1 0 0,1-1 0,-1 1 0,0-1 0,1 1 0,-1 0 0,0-1 0,0 1 0,1-1 0,-1 1 0,0-1 0,0 1 0,0-1 0,1 1 0,-1 0 0,0-1 0,0 1 0,0-1 0,0 1 0,0-1 0,0 0 0,0 1 0,0-1 0,0 1 0,0-1 0,0 1 0,0 0 0,-1-1 0,1 1 0,0-1 0,-1-1 0,0 1 0,-1-1 0,1 1 0,0-1 0,0 1 0,-1 0 0,1 0 0,-1 0 0,-2-2 0,-35-15 0,28 15 0,1-1 0,-1 0 0,0 1 0,0 1 0,0-1 0,-11 1 0,20 1 0,0 1 0,0 0 0,0 0 0,0 0 0,0 1 0,0-1 0,0 0 0,0 1 0,0 0 0,0-1 0,0 1 0,0 0 0,1 0 0,-1 0 0,0 0 0,0 0 0,1 0 0,-1 0 0,1 1 0,-1-1 0,1 0 0,0 1 0,-1 0 0,1-1 0,0 1 0,0 0 0,0-1 0,0 1 0,1 0 0,-1 0 0,0 0 0,1 0 0,-1 0 0,1 0 0,-1 2 0,1 1 0,0 0 0,0 0 0,0 0 0,1 0 0,-1 0 0,1 0 0,0 0 0,1 0 0,-1 0 0,1 0 0,0-1 0,3 7 0,6 8 0,21 27 0,-17-25 0,12 17 0,38 63 0,-59-91 0,0 2 0,-1-1 0,-1 0 0,0 1 0,0 0 0,-1 0 0,2 17 0,-5-27 0,0 0 0,0 0 0,1-1 0,-1 1 0,0 0 0,-1 0 0,1-1 0,0 1 0,0 0 0,-1-1 0,1 1 0,-1 0 0,0-1 0,1 1 0,-1-1 0,0 1 0,0-1 0,0 1 0,-1 1 0,1-2 0,-1 0 0,1-1 0,0 1 0,0 0 0,-1-1 0,1 1 0,0-1 0,-1 1 0,1-1 0,-1 0 0,1 1 0,-1-1 0,1 0 0,0 0 0,-1 0 0,1 0 0,-1 0 0,-1-1 0,-2 0 0,0-1 0,0 1 0,0-1 0,0 0 0,0 0 0,0-1 0,0 1 0,1-1 0,-1 0 0,1-1 0,-5-3 0,3 0-273,1 0 0,-1 0 0,1-1 0,-7-14 0,0-4-6553</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01.608"/>
    </inkml:context>
    <inkml:brush xml:id="br0">
      <inkml:brushProperty name="width" value="0.05" units="cm"/>
      <inkml:brushProperty name="height" value="0.05" units="cm"/>
    </inkml:brush>
  </inkml:definitions>
  <inkml:trace contextRef="#ctx0" brushRef="#br0">0 153 24575,'29'35'0,"-26"-31"0,0 1 0,1 0 0,-1-1 0,1 0 0,0 0 0,0 0 0,0 0 0,1-1 0,-1 1 0,1-1 0,0 0 0,0-1 0,0 1 0,0-1 0,9 3 0,0-3 0,0 1 0,1-2 0,-1 0 0,1-1 0,-1 0 0,1-2 0,-1 1 0,20-6 0,-24 5 0,0-1 0,0 0 0,0-1 0,0 0 0,-1 0 0,1-1 0,-1 0 0,0-1 0,-1 0 0,0 0 0,0-1 0,11-11 0,-17 15 0,1 0 0,-1 0 0,0 0 0,0-1 0,0 1 0,0-1 0,-1 1 0,1-1 0,-1 0 0,0 0 0,0 0 0,0 1 0,-1-1 0,1 0 0,-1 0 0,0 0 0,0 0 0,0 0 0,-1 0 0,0 0 0,1 0 0,-1 1 0,0-1 0,-1 0 0,1 0 0,-1 1 0,0-1 0,1 1 0,-2-1 0,-3-4 0,2 3 0,0 1 0,0-1 0,0 1 0,-1 0 0,1 1 0,-1-1 0,0 1 0,0 0 0,0 0 0,0 1 0,-1-1 0,1 1 0,-1 0 0,0 1 0,1-1 0,-1 1 0,0 0 0,0 1 0,0-1 0,-6 1 0,5 1 0,0 0 0,-1 0 0,1 1 0,0 0 0,0 0 0,0 1 0,1 0 0,-1 0 0,1 1 0,-1-1 0,1 1 0,0 1 0,1-1 0,-1 1 0,1 0 0,0 0 0,0 1 0,0-1 0,1 1 0,0 0 0,0 0 0,0 1 0,1-1 0,0 1 0,0 0 0,1 0 0,0 0 0,-2 8 0,2-5 0,0-1 0,1 1 0,0 0 0,1 0 0,0-1 0,0 1 0,1 0 0,0 0 0,1-1 0,0 1 0,0-1 0,1 1 0,0-1 0,1 0 0,0 0 0,1-1 0,-1 1 0,2-1 0,-1 0 0,13 13 0,-10-13-91,0-1 0,1-1 0,0 0 0,1 0 0,-1-1 0,1 0 0,0 0 0,0-1 0,1-1 0,-1 0 0,1 0 0,0-1 0,-1 0 0,18 0 0,2 0-6735</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01.998"/>
    </inkml:context>
    <inkml:brush xml:id="br0">
      <inkml:brushProperty name="width" value="0.05" units="cm"/>
      <inkml:brushProperty name="height" value="0.05" units="cm"/>
    </inkml:brush>
  </inkml:definitions>
  <inkml:trace contextRef="#ctx0" brushRef="#br0">12 217 24575,'-10'-189'0,"9"187"0,1 1 0,0-1 0,0 1 0,-1 0 0,1 0 0,0-1 0,0 1 0,0 0 0,0-1 0,0 1 0,0 0 0,1-1 0,-1 1 0,0 0 0,1 0 0,-1-1 0,1 1 0,-1 0 0,2-1 0,-2 2 0,1 0 0,0 0 0,-1 0 0,1 1 0,0-1 0,-1 0 0,1 1 0,0-1 0,-1 0 0,1 1 0,-1-1 0,1 1 0,0-1 0,-1 1 0,1-1 0,-1 1 0,0 0 0,1-1 0,-1 1 0,1-1 0,-1 2 0,27 48 0,-27-49 0,24 50 0,20 63 0,-38-96 0,-1 1 0,-1 0 0,-1 0 0,0 0 0,-2 0 0,0 1 0,-2 22 0,2-74 0,2-36 0,0 52 0,1 1 0,1-1 0,0 1 0,0 0 0,2 0 0,0 0 0,12-18 0,-15 27 0,1 1 0,-1-1 0,1 0 0,0 1 0,1 0 0,-1 0 0,1 1 0,8-5 0,-11 7 0,1 0 0,0 0 0,0 0 0,0 1 0,0 0 0,0 0 0,1 0 0,-1 0 0,0 1 0,0-1 0,1 1 0,-1 0 0,0 1 0,1-1 0,3 2 0,-3-1 0,1 0 0,-1 1 0,0 0 0,0 0 0,0 1 0,0-1 0,0 1 0,-1 0 0,1 1 0,-1-1 0,6 6 0,-3-1 0,-1 0 0,1 0 0,-2 0 0,1 1 0,7 15 0,-4 0 0,0-1 0,-1 1 0,-2 1 0,4 28 0,7 40-1365,-14-77-5461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03.659"/>
    </inkml:context>
    <inkml:brush xml:id="br0">
      <inkml:brushProperty name="width" value="0.05" units="cm"/>
      <inkml:brushProperty name="height" value="0.05" units="cm"/>
    </inkml:brush>
  </inkml:definitions>
  <inkml:trace contextRef="#ctx0" brushRef="#br0">1 71 24575,'1'8'0,"0"0"0,1 0 0,0 0 0,1 0 0,0 0 0,0-1 0,0 1 0,1-1 0,0 0 0,1 0 0,8 11 0,19 33 0,-31-48 0,30 70 0,-29-66 0,0-1 0,0 1 0,-1 0 0,0 0 0,0 0 0,0 0 0,-1 1 0,-1 11 0,1-17 0,0-1 0,-1 0 0,1 1 0,0-1 0,-1 0 0,1 1 0,-1-1 0,1 0 0,-1 0 0,0 0 0,1 0 0,-1 1 0,0-1 0,0 0 0,0 0 0,0 0 0,-1 1 0,1-2 0,0 1 0,0-1 0,1 0 0,-1 0 0,0 1 0,0-1 0,0 0 0,0 0 0,0 0 0,0 0 0,0 0 0,0 0 0,0 0 0,0 0 0,0 0 0,0 0 0,1-1 0,-1 1 0,-1-1 0,-1 0 0,0 0 0,0-1 0,0 0 0,1 0 0,-1 0 0,0 0 0,1 0 0,0 0 0,-1-1 0,1 1 0,0-1 0,-3-5 0,1 0 0,1 0 0,0-1 0,1 1 0,0-1 0,0 0 0,1 1 0,0-1 0,0 0 0,1 0 0,0 0 0,1 0 0,0 0 0,0 1 0,6-18 0,-2 6 0,2 1 0,0-1 0,2 1 0,0 1 0,15-24 0,-19 34 0,1 0 0,0 0 0,0 1 0,0 0 0,1 0 0,0 1 0,16-11 0,-21 15 0,1 1 0,-1-1 0,1 1 0,0 0 0,-1 0 0,1 0 0,0 0 0,0 0 0,0 1 0,0-1 0,0 1 0,-1 0 0,1 0 0,0 0 0,0 0 0,0 0 0,0 1 0,0-1 0,0 1 0,0 0 0,-1 0 0,1 0 0,0 0 0,0 1 0,-1-1 0,1 1 0,-1-1 0,0 1 0,5 3 0,0 3 0,1 1 0,-1-1 0,-1 1 0,0 1 0,0-1 0,0 1 0,-2 0 0,1 0 0,-1 0 0,0 1 0,3 15 0,-1 5 0,-1 1 0,3 55 0,-7-53-1365,-1-6-5461</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02.583"/>
    </inkml:context>
    <inkml:brush xml:id="br0">
      <inkml:brushProperty name="width" value="0.05" units="cm"/>
      <inkml:brushProperty name="height" value="0.05" units="cm"/>
    </inkml:brush>
  </inkml:definitions>
  <inkml:trace contextRef="#ctx0" brushRef="#br0">114 121 24575,'7'-8'0,"0"0"0,0-1 0,6-11 0,-11 17 0,0 0 0,-1 0 0,1 0 0,-1 0 0,0-1 0,0 1 0,0 0 0,0-1 0,-1 1 0,1-1 0,-1 1 0,0 0 0,0-7 0,0 8 0,-1 1 0,1 0 0,0 0 0,0 0 0,-1 0 0,1 0 0,-1 0 0,1 0 0,-1 0 0,0 0 0,1 0 0,-1 0 0,0 1 0,1-1 0,-1 0 0,0 0 0,0 1 0,0-1 0,0 0 0,0 1 0,0-1 0,-1 0 0,0 1 0,0-1 0,0 1 0,-1-1 0,1 1 0,0 0 0,0 0 0,-1 0 0,1 0 0,0 0 0,-4 1 0,-1 1 0,-1 0 0,0 0 0,1 1 0,0 0 0,-9 5 0,10-4 0,0 0 0,0 0 0,0 0 0,1 1 0,-1 0 0,1 0 0,0 0 0,-7 10 0,11-13 0,1-1 0,-1 1 0,0-1 0,0 1 0,1 0 0,-1-1 0,0 1 0,1 0 0,0 0 0,-1-1 0,1 1 0,0 0 0,0 0 0,0 0 0,0-1 0,0 1 0,1 0 0,-1 0 0,1-1 0,-1 1 0,1 0 0,-1 0 0,1-1 0,0 1 0,0-1 0,0 1 0,0-1 0,0 1 0,0-1 0,0 1 0,0-1 0,1 0 0,-1 0 0,0 0 0,1 1 0,-1-1 0,1-1 0,2 3 0,3 0 0,-1 0 0,0 0 0,1 0 0,0 0 0,0-1 0,-1-1 0,1 1 0,0-1 0,0 0 0,1 0 0,11-1 0,-14-1 0,0 1 0,0-1 0,0 1 0,0-1 0,0-1 0,0 1 0,0-1 0,0 0 0,0 0 0,-1 0 0,1 0 0,-1-1 0,0 0 0,0 0 0,0 0 0,7-7 0,-9 8 0,12-12 0,-14 13 0,0 1 0,0 0 0,1 0 0,-1 0 0,0 0 0,1 0 0,-1 0 0,0-1 0,1 1 0,-1 0 0,0 0 0,1 0 0,-1 0 0,0 0 0,1 0 0,-1 0 0,0 0 0,1 1 0,-1-1 0,0 0 0,0 0 0,1 0 0,-1 0 0,0 0 0,1 0 0,-1 1 0,0-1 0,0 0 0,1 0 0,-1 0 0,0 1 0,0-1 0,1 0 0,-1 0 0,0 1 0,0-1 0,0 0 0,0 1 0,1-1 0,-1 0 0,0 1 0,0-1 0,0 0 0,0 0 0,0 1 0,0-1 0,0 0 0,0 1 0,0-1 0,0 0 0,0 1 0,0-1 0,0 0 0,0 1 0,16 94 0,19 93 0,-14-93 0,30 158 0,-49-241 0,0 1 0,-2 0 0,1 0 0,-1 0 0,-3 16 0,3-26 0,-1 1 0,0 0 0,0-1 0,0 0 0,0 1 0,-1-1 0,1 0 0,-1 0 0,0 1 0,0-1 0,0-1 0,0 1 0,0 0 0,-1 0 0,1-1 0,-1 0 0,0 1 0,0-1 0,0 0 0,0 0 0,0 0 0,0-1 0,-6 3 0,3-2 0,-1 0 0,0 0 0,0-1 0,0 0 0,0 0 0,0-1 0,0 0 0,0 0 0,0 0 0,0-1 0,0 0 0,0-1 0,1 1 0,-1-1 0,0 0 0,1-1 0,-1 0 0,1 0 0,0 0 0,-9-7 0,7 4 0,0-1 0,1 0 0,0 0 0,0 0 0,0-1 0,1 0 0,0-1 0,1 1 0,0-1 0,0 0 0,1 0 0,0-1 0,-4-16 0,3 5 0,1-1 0,1 0 0,1 0 0,2 0 0,0-1 0,1 1 0,1 0 0,6-27 0,-2 20 0,2 0 0,1 1 0,1 0 0,1 1 0,25-43 0,-31 61 0,0 1 0,1 0 0,0 1 0,0-1 0,1 1 0,0 1 0,0-1 0,0 1 0,1 0 0,11-6 0,-16 10 0,1 1 0,-1-1 0,1 1 0,-1-1 0,1 1 0,0 1 0,-1-1 0,1 0 0,0 1 0,0 0 0,0 0 0,-1 0 0,1 0 0,0 1 0,0-1 0,-1 1 0,1 0 0,0 0 0,-1 0 0,1 1 0,-1-1 0,1 1 0,-1 0 0,0 0 0,0 0 0,0 0 0,0 1 0,4 3 0,24 27-1365,-19-19-5461</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02.972"/>
    </inkml:context>
    <inkml:brush xml:id="br0">
      <inkml:brushProperty name="width" value="0.05" units="cm"/>
      <inkml:brushProperty name="height" value="0.05" units="cm"/>
    </inkml:brush>
  </inkml:definitions>
  <inkml:trace contextRef="#ctx0" brushRef="#br0">6 214 24575,'-3'-16'0,"1"2"0,2 13 0,0 1 0,1-1 0,-1 1 0,0 0 0,1-1 0,-1 1 0,0-1 0,1 1 0,-1 0 0,0-1 0,1 1 0,-1 0 0,1-1 0,-1 1 0,1 0 0,-1 0 0,1 0 0,-1-1 0,1 1 0,-1 0 0,1 0 0,-1 0 0,1 0 0,-1 0 0,1 0 0,0 0 0,-1 0 0,1 0 0,71 3 0,0 0 0,-64-3 0,0-1 0,0 0 0,-1 0 0,1 0 0,0-1 0,12-5 0,-17 6 0,-1 0 0,0-1 0,1 1 0,-1 0 0,0-1 0,0 0 0,0 1 0,0-1 0,0 0 0,0 0 0,0 0 0,0-1 0,-1 1 0,1 0 0,-1 0 0,0-1 0,0 1 0,0-1 0,0 1 0,0-1 0,0 0 0,-1 1 0,1-1 0,-1 0 0,0 1 0,0-1 0,0 0 0,0 0 0,-1-3 0,0 0 0,0 1 0,0 0 0,-1 0 0,1 0 0,-1 0 0,-1 0 0,1 0 0,-1 1 0,1-1 0,-1 1 0,-1-1 0,1 1 0,-8-7 0,8 8 0,0 0 0,-1 1 0,1-1 0,0 1 0,-1 0 0,0 0 0,1 0 0,-1 1 0,0-1 0,0 1 0,0 0 0,0 0 0,0 0 0,0 1 0,0-1 0,0 1 0,0 0 0,-1 0 0,-3 1 0,3 0 0,0 1 0,1-1 0,-1 1 0,1 0 0,0 0 0,0 1 0,0-1 0,0 1 0,0 0 0,0 0 0,1 0 0,-1 1 0,1-1 0,0 1 0,0-1 0,-3 7 0,-2 2 25,1 0-1,1 1 0,0-1 1,1 1-1,1 1 1,0-1-1,0 1 0,1-1 1,1 1-1,1 0 0,0 0 1,0 0-1,3 19 1,-1-21-132,1 0 0,0-1 1,0 1-1,1-1 0,1 1 1,0-1-1,1 0 0,0 0 1,1-1-1,0 0 0,0 0 1,1 0-1,0 0 0,1-1 1,16 15-1,1-5-6719</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03.344"/>
    </inkml:context>
    <inkml:brush xml:id="br0">
      <inkml:brushProperty name="width" value="0.05" units="cm"/>
      <inkml:brushProperty name="height" value="0.05" units="cm"/>
    </inkml:brush>
  </inkml:definitions>
  <inkml:trace contextRef="#ctx0" brushRef="#br0">2 248 24575,'-1'-51'0,"2"-60"0,-1 109 0,0 0 0,0 0 0,1 0 0,-1 0 0,0 0 0,1 0 0,0 0 0,-1 0 0,1 0 0,0 0 0,0 0 0,1-2 0,-1 4 0,0 0 0,-1-1 0,1 1 0,-1-1 0,1 1 0,0 0 0,-1-1 0,1 1 0,0 0 0,0 0 0,-1-1 0,1 1 0,0 0 0,0 0 0,-1 0 0,1 0 0,0 0 0,0 0 0,-1 0 0,1 0 0,0 1 0,-1-1 0,1 0 0,0 0 0,0 0 0,-1 1 0,1-1 0,0 1 0,-1-1 0,1 0 0,-1 1 0,1-1 0,0 1 0,-1-1 0,1 1 0,0 0 0,8 7 0,-1 0 0,1 1 0,-1 0 0,-1 1 0,0-1 0,8 15 0,32 66 0,8 43 0,-50-117 0,-1 0 0,0 0 0,-1 0 0,-1 0 0,0 1 0,-1 27 0,-1-40 0,-1 0 0,1-1 0,-1 1 0,0 0 0,0-1 0,0 1 0,0-1 0,-1 1 0,1-1 0,-1 0 0,0 1 0,0-1 0,0 0 0,-1 0 0,1-1 0,-5 5 0,6-6 0,-1 0 0,0 1 0,0-1 0,0 0 0,0-1 0,0 1 0,0 0 0,0-1 0,-1 1 0,1-1 0,0 1 0,0-1 0,0 0 0,0 0 0,-1 0 0,1 0 0,0 0 0,0-1 0,0 1 0,-1-1 0,1 1 0,0-1 0,0 0 0,0 0 0,0 0 0,0 0 0,0 0 0,-2-3 0,-1 1 0,0-1 0,1 0 0,0-1 0,0 1 0,0-1 0,0 0 0,1 0 0,0 0 0,0 0 0,0-1 0,1 1 0,0-1 0,0 0 0,0 1 0,0-1 0,0-11 0,0 1 0,0 0 0,2 0 0,0 0 0,1 1 0,3-20 0,0 12 0,1 1 0,1 0 0,1 0 0,1 0 0,1 1 0,1 0 0,1 1 0,1 0 0,0 1 0,1 0 0,2 1 0,-1 0 0,28-24 0,-36 38 0,0-1 0,0 0 0,0 1 0,1 1 0,-1-1 0,1 1 0,0 0 0,0 0 0,0 1 0,10-2 0,-14 3 0,0 1 0,1 0 0,-1 0 0,0 0 0,0 0 0,1 0 0,-1 1 0,0-1 0,0 1 0,0 0 0,0 0 0,0 0 0,0 0 0,0 1 0,0-1 0,0 1 0,-1 0 0,1-1 0,0 1 0,-1 1 0,0-1 0,1 0 0,-1 0 0,0 1 0,0 0 0,2 3 0,-1-1 27,-1 0-1,1 0 0,-1 1 0,0-1 1,0 1-1,-1-1 0,0 1 0,0 0 1,0-1-1,0 1 0,-1 0 0,-1 9 1,0-3-312,-1-1 1,0 0-1,-1 1 1,0-1-1,-6 13 1,-9 17-6542</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10.790"/>
    </inkml:context>
    <inkml:brush xml:id="br0">
      <inkml:brushProperty name="width" value="0.05" units="cm"/>
      <inkml:brushProperty name="height" value="0.05" units="cm"/>
    </inkml:brush>
  </inkml:definitions>
  <inkml:trace contextRef="#ctx0" brushRef="#br0">626 1 24575,'-7'3'0,"1"0"0,-1 0 0,0 1 0,-5 5 0,-8 3 0,-172 99 0,-113 69 0,290-171 134,9-6-271,1 0 1,0 0 0,0 0 0,0 0-1,1 1 1,-1 0 0,1 0 0,0 0-1,0 1 1,-4 4 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11.128"/>
    </inkml:context>
    <inkml:brush xml:id="br0">
      <inkml:brushProperty name="width" value="0.05" units="cm"/>
      <inkml:brushProperty name="height" value="0.05" units="cm"/>
    </inkml:brush>
  </inkml:definitions>
  <inkml:trace contextRef="#ctx0" brushRef="#br0">1 0 24575,'2'1'0,"1"0"0,-1-1 0,0 1 0,0 0 0,0 0 0,1 0 0,-1 1 0,0-1 0,2 3 0,9 4 0,35 19 0,-1 2 0,-1 2 0,-2 3 0,-1 1 0,-2 2 0,47 54 0,-84-87 18,5 7-363,2 0-1,-1-1 0,14 10 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11.482"/>
    </inkml:context>
    <inkml:brush xml:id="br0">
      <inkml:brushProperty name="width" value="0.05" units="cm"/>
      <inkml:brushProperty name="height" value="0.05" units="cm"/>
    </inkml:brush>
  </inkml:definitions>
  <inkml:trace contextRef="#ctx0" brushRef="#br0">0 269 24575,'14'-1'0,"1"-1"0,-1 0 0,0-1 0,0-1 0,17-7 0,17-3 0,-33 10 0,270-78 0,-236 65 0,-1-3 0,-1-1 0,76-47 0,-120 66 43,-2 1-136,0 0-1,1 1 0,-1-1 0,0 0 0,0 0 0,1 0 0,-1 0 0,0 0 0,0 0 0,0 0 1,0-1-1,-1 1 0,1 0 0,1-2 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12.015"/>
    </inkml:context>
    <inkml:brush xml:id="br0">
      <inkml:brushProperty name="width" value="0.05" units="cm"/>
      <inkml:brushProperty name="height" value="0.05" units="cm"/>
    </inkml:brush>
  </inkml:definitions>
  <inkml:trace contextRef="#ctx0" brushRef="#br0">24 7 24575,'-9'-3'0,"-3"0"0,12 3 0,0 0 0,0 1 0,-1-1 0,1 0 0,0 0 0,0 0 0,0 1 0,0-1 0,-1 0 0,1 1 0,0-1 0,0 0 0,0 0 0,0 1 0,0-1 0,0 0 0,0 1 0,0-1 0,0 0 0,0 0 0,0 1 0,0-1 0,0 0 0,0 1 0,0-1 0,0 0 0,0 0 0,0 1 0,0-1 0,0 0 0,0 1 0,1-1 0,-1 0 0,0 0 0,0 1 0,0-1 0,1 0 0,-1 0 0,0 0 0,0 1 0,0-1 0,1 0 0,2 6 0,1-1 0,0 0 0,0 0 0,0 0 0,0 0 0,1 0 0,0-1 0,9 6 0,49 29 0,-38-24 0,106 61 0,128 83 0,-219-126-1365,-27-18-5461</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13.125"/>
    </inkml:context>
    <inkml:brush xml:id="br0">
      <inkml:brushProperty name="width" value="0.05" units="cm"/>
      <inkml:brushProperty name="height" value="0.05" units="cm"/>
    </inkml:brush>
  </inkml:definitions>
  <inkml:trace contextRef="#ctx0" brushRef="#br0">9 1266 24575,'-1'-1'0,"1"1"0,-1 0 0,1 0 0,-1-1 0,1 1 0,0-1 0,-1 1 0,1 0 0,-1-1 0,1 1 0,0-1 0,-1 1 0,1-1 0,0 1 0,-1-1 0,1 1 0,0-1 0,0 1 0,-1-1 0,1 0 0,0 1 0,0-1 0,0 1 0,0-1 0,0 1 0,0-1 0,0 0 0,0 0 0,21-2 0,-19 3 0,134-2 0,105-6 0,-238 7 0,22-2 0,0 0 0,0 2 0,0 1 0,1 1 0,36 5 0,-19 1 0,0-2 0,0-3 0,69-3 0,-37 0 0,903 0 0,-828-4 0,-131 3 0,1 0 0,-1-2 0,0 0 0,0-2 0,29-11 0,-47 17 0,0-1 0,0 1 0,-1-1 0,1 1 0,0-1 0,0 1 0,0-1 0,0 1 0,0-1 0,-1 0 0,1 0 0,0 1 0,-1-1 0,1 0 0,0 0 0,-1 0 0,1 0 0,-1 0 0,0 1 0,1-1 0,-1 0 0,0 0 0,1 0 0,-1 0 0,0 0 0,0 0 0,0-1 0,0 1 0,0 0 0,0 0 0,0 0 0,0 0 0,0 0 0,0 0 0,-1 0 0,1 0 0,0 0 0,-1 0 0,1 0 0,-2-1 0,-2-5 0,-1 0 0,0 0 0,0 0 0,-8-7 0,-1-2 0,8 8 0,2 1 0,-1-1 0,1-1 0,0 1 0,0 0 0,1-1 0,0 0 0,-2-12 0,0-10 0,-2-35 0,5 40 0,-20-686 0,32 597 218,-5 56-1801,-3 41-5243</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14.046"/>
    </inkml:context>
    <inkml:brush xml:id="br0">
      <inkml:brushProperty name="width" value="0.05" units="cm"/>
      <inkml:brushProperty name="height" value="0.05" units="cm"/>
    </inkml:brush>
  </inkml:definitions>
  <inkml:trace contextRef="#ctx0" brushRef="#br0">19 75 24575,'-5'-5'0,"4"4"0,-1 0 0,1 0 0,0-1 0,-1 1 0,1-1 0,0 1 0,0-1 0,0 1 0,-1-4 0,5-2 0,13 3 0,8 2 0,0 1 0,0 1 0,37 6 0,-2-1 0,773 14 0,-670-25-33,744-18-473,-732 26 506,150-3 0,-323 1 1,25-3 275,-26 3-272,0 0 1,1-1 0,-1 1 0,0 0-1,1 0 1,-1 0 0,0 0 0,1 0 0,-1 0-1,0-1 1,1 1 0,-1 0 0,0 0-1,1 0 1,-1-1 0,0 1 0,1 0 0,-1 0-1,0-1 1,0 1 0,0 0 0,1-1-1,-1 1 1,0 0 0,0-1 0,0 1 0,0 0-1,1-1 1,-1 1 0,0-1 0,0 1-1,0 0 1,0-1 0,0 1 0,0 0 0,0-1-1,0 1 1,0-1 0,0 1 0,0 0-1,-1-1 1,1 1 0,0 0 0,0-1-1,0 1 1,0 0 0,0-1 0,-1 1 0,1 0-1,0-1 1,0 1 0,-1 0 0,1 0-1,-1-1 1,1 1-5,0 0 0,0-1 0,-1 1 0,1 0 0,0 0 0,0 0 0,0-1 0,0 1 0,-1 0 0,1 0 0,0-1 0,0 1 0,0 0 0,0 0 0,0-1 0,0 1 0,0 0 0,0-1 0,0 1 0,0 0 0,0 0 0,0-1 0,0 1 0,0 0 0,0-1 0,0 1 0,0 0 0,0 0 0,0-1 0,0 1 0,0 0 0,0 0 0,0-1 0,1 1 0,-1 0 0,0 0 0,0-1 0,0 1 0,0 0 0,1 0 0,-1-1 0,16-3 0,29 3 0,-37 2 0,405 0 0,-409-1 38,-2 0-146,1 0 1,-1 0-1,1 0 0,-1 0 0,1-1 0,-1 1 0,0 0 0,1-1 0,-1 0 0,1 0 0,-1 0 0,3-1 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17.219"/>
    </inkml:context>
    <inkml:brush xml:id="br0">
      <inkml:brushProperty name="width" value="0.05" units="cm"/>
      <inkml:brushProperty name="height" value="0.05" units="cm"/>
    </inkml:brush>
  </inkml:definitions>
  <inkml:trace contextRef="#ctx0" brushRef="#br0">1 26 24575,'0'-1'0,"0"0"0,1 0 0,-1-1 0,1 1 0,0 0 0,-1 0 0,1 0 0,0 0 0,0 0 0,-1 0 0,1 0 0,0 0 0,0 0 0,0 0 0,0 0 0,1 0 0,-1 1 0,0-1 0,0 0 0,0 1 0,0-1 0,1 1 0,1-1 0,-2 0 0,1 1 0,-1-1 0,1 1 0,-1-1 0,1 1 0,-1 0 0,1 0 0,-1-1 0,1 1 0,0 0 0,-1 0 0,1 0 0,-1 1 0,1-1 0,-1 0 0,1 1 0,-1-1 0,1 1 0,1 0 0,-1 1 0,-1 0 0,1 0 0,-1-1 0,0 1 0,0 0 0,0 0 0,0 0 0,0 0 0,0 1 0,-1-1 0,1 0 0,-1 0 0,1 3 0,1 34 0,-2-30 0,0 25 29,6 137 275,-3-137-870,2 0 0,17 65 0,-17-83-6260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03.986"/>
    </inkml:context>
    <inkml:brush xml:id="br0">
      <inkml:brushProperty name="width" value="0.05" units="cm"/>
      <inkml:brushProperty name="height" value="0.05" units="cm"/>
    </inkml:brush>
  </inkml:definitions>
  <inkml:trace contextRef="#ctx0" brushRef="#br0">4 18 24575,'-3'-3'0,"2"-1"0,4 0 0,8 1 0,4 1 0,6 1 0,2 3 0,3 2 0,2 0 0,1-1 0,-6-1-8191</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17.621"/>
    </inkml:context>
    <inkml:brush xml:id="br0">
      <inkml:brushProperty name="width" value="0.05" units="cm"/>
      <inkml:brushProperty name="height" value="0.05" units="cm"/>
    </inkml:brush>
  </inkml:definitions>
  <inkml:trace contextRef="#ctx0" brushRef="#br0">1 1 24575,'1'2'0,"0"0"0,1-1 0,-1 1 0,1 0 0,-1-1 0,1 1 0,0-1 0,-1 1 0,1-1 0,0 0 0,0 0 0,0 0 0,0 0 0,0 0 0,5 1 0,7 5 0,-11-4 0,0-1 0,-1 1 0,1-1 0,-1 1 0,1 0 0,-1 0 0,0 0 0,3 5 0,-5-7 0,1 0 0,-1-1 0,0 1 0,1 0 0,-1-1 0,0 1 0,0 0 0,1 0 0,-1-1 0,0 1 0,0 0 0,0 0 0,0-1 0,0 1 0,0 0 0,0 0 0,0-1 0,-1 1 0,1 0 0,0 0 0,0-1 0,0 1 0,-1 0 0,1-1 0,-1 1 0,1 0 0,0-1 0,-1 1 0,1 0 0,-1-1 0,1 1 0,-1-1 0,1 1 0,-1-1 0,0 1 0,1-1 0,-1 0 0,0 1 0,1-1 0,-1 0 0,0 1 0,1-1 0,-1 0 0,0 0 0,0 0 0,1 1 0,-2-1 0,1 0 7,0 0 0,1 0 0,-1 0 0,0 0 0,1 0 0,-1 0 0,1 0 0,-1 0 0,0 0 0,1-1 0,-1 1 0,0 0 0,1 0 0,-1-1 0,1 1 0,-1 0 0,1 0 0,-1-1 0,0 1 0,1-1 0,0 1 0,-1-1-1,1 1 1,-1 0 0,1-1 0,-1 0 0,1 1 0,0-1 0,-1 1 0,1-1 0,0 1 0,0-1 0,-1 0 0,1 1 0,0-1 0,0 1 0,0-1 0,0 0 0,0 1 0,0-1 0,0 0 0,0 1 0,0-1 0,0 0 0,0 1 0,0-1 0,1 1 0,-1-2 0,0 1-50,0 1 0,0-1 1,0 0-1,0 0 0,0 1 1,0-1-1,0 0 0,1 0 1,-1 1-1,0-1 0,0 0 1,1 1-1,-1-1 0,0 0 1,1 1-1,-1-1 0,0 1 1,1-1-1,-1 1 0,1-1 1,-1 1-1,1-1 0,-1 1 1,1-1-1,0 1 0,-1-1 1,1 1-1,-1 0 0,1-1 1,0 1-1,-1 0 0,1 0 1,0-1-1,0 1 0,-1 0 1,1 0-1,0 0 0,-1 0 1,2 0-1</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18.029"/>
    </inkml:context>
    <inkml:brush xml:id="br0">
      <inkml:brushProperty name="width" value="0.05" units="cm"/>
      <inkml:brushProperty name="height" value="0.05" units="cm"/>
    </inkml:brush>
  </inkml:definitions>
  <inkml:trace contextRef="#ctx0" brushRef="#br0">11 1 24575,'20'16'0,"-14"-12"0,-1 0 0,0 1 0,0-1 0,9 11 0,-14-14 0,1 0 0,0 0 0,0 0 0,-1 0 0,1 1 0,-1-1 0,1 0 0,-1 1 0,1-1 0,-1 0 0,0 1 0,1-1 0,-1 0 0,0 1 0,0-1 0,0 1 0,0-1 0,-1 0 0,1 1 0,0-1 0,0 0 0,-1 1 0,1-1 0,-1 0 0,1 1 0,-1-1 0,0 0 0,1 0 0,-2 1 0,1 0 0,-1-1 0,1 1 0,-1-1 0,1 0 0,-1 0 0,0 0 0,0 0 0,1 0 0,-1 0 0,0 0 0,0-1 0,0 1 0,0 0 0,0-1 0,0 0 0,0 0 0,0 1 0,0-1 0,0 0 0,0 0 0,0-1 0,-2 1 0,3 0 0,0-1 0,0 1 0,0 0 0,0 0 0,0 0 0,0-1 0,0 1 0,1 0 0,-1-1 0,0 1 0,0-1 0,0 1 0,1-1 0,-1 1 0,0-1 0,0 1 0,1-1 0,-1 0 0,1 0 0,-1 1 0,0-1 0,1 0 0,0 0 0,-1 1 0,1-1 0,-1 0 0,1 0 0,0 0 0,0 0 0,-1 0 0,1 0 0,0 0 0,0 1 0,0-1 0,0 0 0,0 0 0,0 0 0,0 0 0,0 0 0,1 0 0,-1 0 0,0 0 0,0 0 0,1 1 0,-1-1 0,1 0 0,0-1 0,1-1 19,-1 1 0,1-1 0,0 1 0,0 0 0,0 0 0,0 0 0,0 0 0,0 0 0,1 0 0,-1 1 0,1-1 0,-1 1 0,1-1 0,0 1 0,-1 0 0,1 0 0,5-1 0,-3 1-190,0 0 0,0 1 1,0-1-1,0 1 0,0 0 1,0 0-1,0 1 0,1-1 1,5 3-1,1 1-6655</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21.260"/>
    </inkml:context>
    <inkml:brush xml:id="br0">
      <inkml:brushProperty name="width" value="0.05" units="cm"/>
      <inkml:brushProperty name="height" value="0.05" units="cm"/>
    </inkml:brush>
  </inkml:definitions>
  <inkml:trace contextRef="#ctx0" brushRef="#br0">424 106 24575,'1'-6'0,"-1"1"0,-1-1 0,1 1 0,-1-1 0,0 1 0,0-1 0,-1 1 0,1-1 0,-4-6 0,3 10 0,1 0 0,0 0 0,0 1 0,-1-1 0,1 1 0,-1-1 0,0 1 0,1 0 0,-1-1 0,0 1 0,0 0 0,0 0 0,0 0 0,0 0 0,0 1 0,0-1 0,0 0 0,0 1 0,0 0 0,0-1 0,0 1 0,0 0 0,0 0 0,-1 0 0,1 0 0,0 1 0,-4 0 0,-10 2 0,0 0 0,1 1 0,-1 1 0,1 1 0,0 0 0,0 1 0,-26 16 0,36-18 0,-1 0 0,1 1 0,0 0 0,0 0 0,1 0 0,-1 1 0,1-1 0,1 1 0,-1 0 0,1 0 0,1 0 0,-1 0 0,1 1 0,0-1 0,1 1 0,0 0 0,0 12 0,0-6 0,1 0 0,0 0 0,2 0 0,-1 0 0,2 0 0,0-1 0,0 1 0,11 25 0,-10-31 0,0-1 0,1 1 0,0-1 0,0 0 0,1 0 0,-1 0 0,2-1 0,-1 1 0,1-2 0,0 1 0,0-1 0,0 0 0,1 0 0,0-1 0,8 4 0,-9-6 0,0 1 0,0-1 0,0 0 0,0 0 0,1-1 0,-1 0 0,0-1 0,1 1 0,-1-1 0,0-1 0,1 1 0,-1-1 0,0-1 0,1 1 0,-1-1 0,0-1 0,0 1 0,7-5 0,-2 1 0,0-1 0,-1 0 0,1-1 0,-1-1 0,-1 1 0,0-2 0,0 1 0,-1-2 0,0 1 0,-1-1 0,0 0 0,-1-1 0,0 0 0,-1 0 0,0 0 0,-1-1 0,0 0 0,-1 0 0,-1 0 0,0-1 0,0 1 0,-2-1 0,1-18 0,-2 21 0,0-2 0,0 1 0,-1-1 0,0 1 0,-4-16 0,4 24 0,0 1 0,0-1 0,-1 1 0,1-1 0,-1 1 0,0 0 0,0-1 0,0 1 0,-1 0 0,1 0 0,-1 0 0,0 1 0,1-1 0,-1 1 0,0 0 0,0-1 0,-1 1 0,-4-2 0,-6-2 0,0 1 0,-1 0 0,1 1 0,-1 1 0,0 0 0,-30-2 0,1 4 0,-49 6 0,83-5 0,1 1 0,-1 1 0,0 0 0,0 0 0,-17 7 0,21-6 0,1 0 0,0 0 0,0 0 0,0 1 0,0 0 0,0 0 0,1 0 0,0 0 0,0 1 0,-7 8 0,-4 9 0,-5 5 0,-21 40 0,36-57 0,0 0 0,1 1 0,0 0 0,1 0 0,0 1 0,0-1 0,-1 20 0,4-18 0,-1 0 0,1 1 0,1-1 0,1 0 0,0 0 0,0 0 0,1 0 0,6 14 0,-6-18 0,2-1 0,-1 0 0,1 0 0,0 0 0,0 0 0,1-1 0,0 0 0,1 0 0,0-1 0,0 1 0,0-2 0,11 8 0,-5-6 0,0 0 0,1 0 0,-1-1 0,1-1 0,1-1 0,-1 0 0,1 0 0,-1-2 0,20 2 0,-10-3 0,0 0 0,-1-2 0,1-1 0,0-1 0,23-5 0,-30 4 0,-1-1 0,0 0 0,0-1 0,0-1 0,-1 0 0,26-17 0,-33 18 0,-1 0 0,1 0 0,-1 0 0,-1-1 0,1 0 0,-1-1 0,-1 1 0,1-1 0,-1 0 0,-1 0 0,1-1 0,-1 1 0,4-15 0,-4 9 0,-1 0 0,0 0 0,-1-1 0,-1 1 0,0-1 0,-1 1 0,0-1 0,-1 1 0,-1-1 0,-4-17 0,4 24 0,-1-1 0,0 1 0,0 0 0,-1 0 0,0 0 0,0 0 0,-1 1 0,0-1 0,0 1 0,0 0 0,-1 1 0,-1-1 0,1 1 0,-1 0 0,0 1 0,0 0 0,-15-8 0,5 5 0,-2 0 0,1 2 0,-1 1 0,1 0 0,-1 1 0,-25-2 0,2 3 0,-77 6 0,108-3 0,0 2 0,0 0 0,1 0 0,-1 1 0,-19 7 0,27-8 0,-1-1 0,1 1 0,-1 0 0,1 0 0,0 0 0,0 0 0,0 0 0,0 1 0,0 0 0,1-1 0,-1 1 0,1 0 0,0 0 0,-1 1 0,1-1 0,1 0 0,-1 1 0,0-1 0,1 1 0,-1 3 0,1-4 0,0 1 0,0-1 0,0-1 0,-1 1 0,1 0 0,-1 0 0,1 0 0,-1-1 0,0 1 0,0-1 0,-4 4 0,-31 24 0,-1 2 0,34-28 0,1-1 0,0 1 0,1 0 0,-1 0 0,0 0 0,1 0 0,0 1 0,0-1 0,1 1 0,-1-1 0,1 1 0,0-1 0,0 1 0,0 0 0,1 0 0,-1-1 0,1 1 0,1 0 0,0 5 0,0-4 0,1-1 0,-1 1 0,1-1 0,1 0 0,-1 0 0,1 0 0,0 0 0,0 0 0,0-1 0,1 1 0,0-1 0,0 0 0,0 0 0,0 0 0,9 5 0,3 2 0,0-2 0,1 0 0,0 0 0,1-2 0,0 0 0,0-1 0,0-1 0,22 3 0,-18-5 0,1 0 0,-1-2 0,1 0 0,0-2 0,-1 0 0,36-8 0,-54 9 0,0-1 0,0 0 0,0-1 0,0 1 0,-1-1 0,1 0 0,0 0 0,-1 0 0,1 0 0,-1 0 0,0-1 0,0 1 0,0-1 0,0 0 0,0 0 0,-1 0 0,4-6 0,-3 3 0,0 0 0,0 0 0,-1 0 0,0-1 0,0 1 0,-1-1 0,0 1 0,0-1 0,0-13 0,-1 5 0,0 0 0,-1 0 0,-1 0 0,0 0 0,-1 1 0,0-1 0,-1 1 0,-1-1 0,-8-16 0,9 24 0,1 1 0,-2-1 0,1 1 0,-1-1 0,0 1 0,0 1 0,-1-1 0,1 1 0,-1 0 0,-1 0 0,1 0 0,-1 1 0,1 0 0,-1 1 0,0-1 0,-1 1 0,1 0 0,0 1 0,-12-2 0,2 0 38,1 2 0,0 0 0,0 1 0,-1 1 0,1 0 0,0 1 0,-1 1 0,-18 5 0,30-6-99,0 0 0,-1 1 0,1 0 0,0 0 0,0 1 0,0-1 0,0 1 0,0 0 0,1 0 0,-1 1 0,1-1 0,0 1 0,0 0 0,0 0 0,0 1 0,1-1 0,0 1 0,0 0 1,0 0-1,1 0 0,-1 0 0,1 0 0,0 0 0,1 1 0,-1-1 0,1 1 0,-1 5 0,1 4-6765</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22.437"/>
    </inkml:context>
    <inkml:brush xml:id="br0">
      <inkml:brushProperty name="width" value="0.05" units="cm"/>
      <inkml:brushProperty name="height" value="0.05" units="cm"/>
    </inkml:brush>
  </inkml:definitions>
  <inkml:trace contextRef="#ctx0" brushRef="#br0">0 46 24575,'92'-14'0,"18"6"0,160-6 0,-263 14 171,-12-2 0,-10-2-1872,15 4 1695,-20-3-6820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22.797"/>
    </inkml:context>
    <inkml:brush xml:id="br0">
      <inkml:brushProperty name="width" value="0.05" units="cm"/>
      <inkml:brushProperty name="height" value="0.05" units="cm"/>
    </inkml:brush>
  </inkml:definitions>
  <inkml:trace contextRef="#ctx0" brushRef="#br0">0 26 24575,'0'-1'0,"2"-21"0,2 19 0,4 14 0,-1 5 0,-1 1 0,-1-1 0,-1 1 0,0 0 0,3 31 0,-2-11 0,3 22 164,-5-33-419,1 0 0,1 0 0,1 0 1,1-1-1,11 26 0,-12-39-6571</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23.140"/>
    </inkml:context>
    <inkml:brush xml:id="br0">
      <inkml:brushProperty name="width" value="0.05" units="cm"/>
      <inkml:brushProperty name="height" value="0.05" units="cm"/>
    </inkml:brush>
  </inkml:definitions>
  <inkml:trace contextRef="#ctx0" brushRef="#br0">417 8 24575,'0'-3'0,"-3"-1"0,-3 4 0,-5 6 0,-2 6 0,-3 7 0,-1 3 0,0 3 0,-1 3 0,0 4 0,1 1 0,-1-2 0,4-1 0,0-4 0,1-5 0,2-3 0,3-4-8191</inkml:trace>
  <inkml:trace contextRef="#ctx0" brushRef="#br0" timeOffset="1">8 25 24575,'-3'-3'0,"0"2"0,2 4 0,4 8 0,9 7 0,7 6 0,9 6 0,8 3 0,8 1 0,4 5 0,3 0 0,1-3 0,1-2 0,-9-6-8191</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56.733"/>
    </inkml:context>
    <inkml:brush xml:id="br0">
      <inkml:brushProperty name="width" value="0.05" units="cm"/>
      <inkml:brushProperty name="height" value="0.05" units="cm"/>
    </inkml:brush>
  </inkml:definitions>
  <inkml:trace contextRef="#ctx0" brushRef="#br0">1 6 24575,'0'0'0,"0"-1"0,0 1 0,1-1 0,-1 1 0,0 0 0,1-1 0,-1 1 0,0 0 0,1 0 0,-1-1 0,0 1 0,1 0 0,-1 0 0,0-1 0,1 1 0,-1 0 0,1 0 0,-1 0 0,0 0 0,1 0 0,-1 0 0,1 0 0,-1 0 0,1 0 0,-1 0 0,0 0 0,1 0 0,-1 0 0,1 0 0,-1 0 0,1 0 0,-1 0 0,5 14 0,-6 24 0,1-37 0,-4 52 0,3 0 0,6 71 0,25 107 0,1 17 0,-21 39 0,-1-23 0,-3-187 0,22 106 0,-27-176 0,1-1 0,-1 0 0,1 0 0,0-1 0,1 1 0,-1 0 0,1-1 0,6 10 0,-6-12 0,-1-1 0,1 0 0,-1 1 0,1-1 0,0-1 0,0 1 0,-1 0 0,1-1 0,1 1 0,-1-1 0,0 0 0,0 0 0,0 0 0,1 0 0,-1-1 0,0 1 0,6-1 0,27 1 0,53-7 0,-17 0 0,1004 4-2816,-185 54 949,-1 29 681,-582-52 756,540 25 2910,-836-54-2118,1 1 104,-1-1 0,1-1 0,16-2 0,-29 3-433,1 0-1,-1 0 1,1 0 0,-1 0 0,1 0 0,-1 0 0,1 0 0,-1 0 0,1 0-1,0 0 1,-1-1 0,1 1 0,-1 0 0,1 0 0,-1-1 0,1 1-1,-1 0 1,0 0 0,1-1 0,-1 1 0,1-1 0,-1 1 0,0 0-1,1-1 1,-1 1 0,0-1 0,1 1 0,-1-1 0,0 1 0,0-1-1,1 1 1,-1-1 0,0 1 0,0-1 0,0 1 0,0-1 0,0 1-1,0-1 1,0 0 0,0 0 0,0 0-139,-1-1 0,0 0 0,0 1-1,0-1 1,-1 1 0,1 0 0,0-1 0,0 1 0,-1 0 0,-2-2-1,-15-10-6670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57.652"/>
    </inkml:context>
    <inkml:brush xml:id="br0">
      <inkml:brushProperty name="width" value="0.05" units="cm"/>
      <inkml:brushProperty name="height" value="0.05" units="cm"/>
    </inkml:brush>
  </inkml:definitions>
  <inkml:trace contextRef="#ctx0" brushRef="#br0">10 228 24575,'-5'-24'0,"4"23"0,0-1 0,1 1 0,-1-1 0,1 1 0,-1-1 0,1 1 0,0-1 0,-1 1 0,1-1 0,0 0 0,0 1 0,0-1 0,1 1 0,-1-1 0,0 0 0,0 1 0,1-1 0,-1 1 0,1-1 0,0 1 0,-1-1 0,1 1 0,0 0 0,1-2 0,1-1 0,1 0 0,0 0 0,0 1 0,0-1 0,0 1 0,0 0 0,0 1 0,1-1 0,0 1 0,4-2 0,55-17 0,-57 20 0,82-21-189,120-11 1,95 7-513,647 0-3392,4 50 2737,800 89-260,-553-29 1110,-1078-77 1605,157 11 3498,-262-14-4008,-19-4-567,1 0 1,-1 0-1,0 0 0,0 0 0,1 0 0,-1 1 0,0-1 1,0 0-1,0 0 0,0 0 0,1 0 0,-1 1 1,0-1-1,0 0 0,0 0 0,0 0 0,0 0 0,1 1 1,-1-1-1,0 0 0,0 0 0,0 1 0,0-1 1,0 0-1,0 0 0,0 0 0,0 1 0,0-1 1,0 0-1,0 0 0,0 1 0,0-1 0,0 0 0,0 1 1,-2 1 129,1 0 0,-1 0 0,1-1 0,-1 1 0,0 0 0,0 0 0,0-1 0,-3 3 0,-7 5 67,1 1-219,1 1 0,1-1 0,0 2 0,1-1 0,0 1 0,1 0 0,0 1 0,1 0 0,0 0 0,1 0 0,0 1 0,1-1 0,-2 17 0,-2 20 0,3 1 0,0 65 0,6-4 0,23 168 0,41 109 0,-41-255 0,4 14 0,35 251 0,-62-394 0,-1 0 0,1 0 0,-1 0 0,-1 1 0,1-1 0,-1 0 0,0 0 0,0 0 0,0 0 0,0 0 0,-1-1 0,0 1 0,0 0 0,-1-1 0,-3 6 0,3-6 0,-2 1 0,1-1 0,0 0 0,-1 0 0,0-1 0,0 1 0,0-1 0,0 0 0,0-1 0,-1 1 0,1-1 0,-12 3 0,-34 8 0,-1-2 0,-70 6 0,-107-4 0,-205-28-596,1-34-527,-383-75-635,243 34 973,383 62-3144</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58.442"/>
    </inkml:context>
    <inkml:brush xml:id="br0">
      <inkml:brushProperty name="width" value="0.05" units="cm"/>
      <inkml:brushProperty name="height" value="0.05" units="cm"/>
    </inkml:brush>
  </inkml:definitions>
  <inkml:trace contextRef="#ctx0" brushRef="#br0">138 123 24575,'-50'-112'0,"50"111"0,-1 1 0,1-1 0,0 1 0,0-1 0,-1 1 0,1-1 0,0 1 0,-1-1 0,1 1 0,0-1 0,-1 1 0,1-1 0,-1 1 0,1-1 0,-1 1 0,1 0 0,-1-1 0,1 1 0,-1 0 0,1 0 0,-1-1 0,0 1 0,1 0 0,-1 0 0,1 0 0,-1 0 0,0-1 0,1 1 0,-2 0 0,1 1 0,0-1 0,0 1 0,0 0 0,0-1 0,0 1 0,1 0 0,-1 0 0,0-1 0,0 1 0,0 0 0,1 0 0,-1 0 0,1 0 0,-2 2 0,-15 42 0,16-42 0,-10 36 0,1 1 0,2-1 0,3 1 0,0 0 0,3 0 0,4 70 0,0-98 0,0 0 0,0 0 0,1 0 0,1 0 0,0 0 0,0-1 0,1 0 0,1 0 0,0 0 0,0-1 0,1 0 0,13 15 0,-17-21 0,1 0 0,1 0 0,-1-1 0,0 1 0,1-1 0,0 0 0,0 0 0,-1 0 0,2 0 0,-1-1 0,0 0 0,1 0 0,-1-1 0,1 1 0,-1-1 0,1-1 0,-1 1 0,1-1 0,0 0 0,-1 0 0,1 0 0,0-1 0,-1 0 0,1 0 0,-1 0 0,1-1 0,-1 0 0,10-4 0,-7 1 0,0 1 0,-1-1 0,0-1 0,0 1 0,0-1 0,0 0 0,-1-1 0,0 0 0,10-14 0,2-8 0,19-41 0,-14 24 0,-14 30 0,18-31 0,-25 43 0,0 1 0,1-1 0,0 1 0,0 0 0,0 0 0,0 0 0,0 0 0,1 0 0,5-2 0,-8 4 0,-1 1 0,1 0 0,0-1 0,0 1 0,0 0 0,0 0 0,0 0 0,-1 0 0,1 0 0,0 0 0,0 0 0,0 0 0,0 0 0,0 0 0,0 1 0,-1-1 0,1 0 0,0 1 0,0-1 0,0 0 0,-1 1 0,1-1 0,0 1 0,0-1 0,-1 1 0,1-1 0,-1 1 0,1 0 0,0-1 0,-1 1 0,1 0 0,-1 0 0,1-1 0,-1 1 0,0 0 0,1 1 0,13 34 0,-13-32 0,-1-3 0,8 28 0,1 0 0,2 0 0,22 43 0,-28-64 0,-1-1 0,1 0 0,0 0 0,1 0 0,-1-1 0,1 0 0,1 0 0,-1 0 0,1-1 0,0 0 0,0 0 0,1-1 0,-1 0 0,1 0 0,0-1 0,0 1 0,14 2 0,-15-4 0,0-1 0,0 0 0,0 0 0,0-1 0,0 0 0,0 0 0,0 0 0,0-1 0,0 0 0,-1 0 0,1-1 0,0 0 0,-1 0 0,1-1 0,-1 0 0,1 0 0,-1 0 0,0-1 0,-1 1 0,1-2 0,0 1 0,-1 0 0,0-1 0,0 0 0,-1-1 0,1 1 0,-1-1 0,0 1 0,-1-1 0,1 0 0,-1-1 0,3-8 0,-1 0 0,-1 0 0,-1-1 0,0 1 0,-1-1 0,-1 0 0,0 0 0,-1 0 0,-1 0 0,0 0 0,-1 1 0,-6-25 0,3 22 0,0 1 0,-1 0 0,-1 0 0,-1 0 0,0 1 0,-1 0 0,0 1 0,-2 0 0,-22-26 0,27 36 49,0-1 0,-1 1 0,1 0-1,-1 1 1,0 0 0,-12-5 0,17 8-74,0 0 1,0 0-1,0 1 1,0-1 0,0 1-1,0-1 1,0 1 0,0 0-1,0 0 1,0 0-1,0 0 1,0 0 0,-3 1-1,4 0-29,-1 0-1,1-1 0,0 1 1,0 0-1,0-1 1,0 1-1,0 0 0,0 0 1,1 0-1,-1 0 1,0 0-1,0 0 0,1 0 1,-1 0-1,0 0 0,1 0 1,-1 0-1,1 1 1,0-1-1,-1 0 0,1 0 1,0 0-1,0 1 1,-1 1-1,1 11-6771</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58.770"/>
    </inkml:context>
    <inkml:brush xml:id="br0">
      <inkml:brushProperty name="width" value="0.05" units="cm"/>
      <inkml:brushProperty name="height" value="0.05" units="cm"/>
    </inkml:brush>
  </inkml:definitions>
  <inkml:trace contextRef="#ctx0" brushRef="#br0">1 31 24575,'0'-3'0,"0"-4"0,0-4 0,0 4 0,0 5 0,0 6 0,0 8 0,0 8 0,0 6 0,0 8 0,0 3 0,3 5 0,1 0 0,2-3 0,1-6 0,-1-6 0,1-7 0,-1-7-8191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06.368"/>
    </inkml:context>
    <inkml:brush xml:id="br0">
      <inkml:brushProperty name="width" value="0.05" units="cm"/>
      <inkml:brushProperty name="height" value="0.05" units="cm"/>
    </inkml:brush>
  </inkml:definitions>
  <inkml:trace contextRef="#ctx0" brushRef="#br0">82 22 24575,'0'-1'0,"0"0"0,1 0 0,-1-1 0,1 1 0,-1 0 0,1 0 0,-1 0 0,1 0 0,0 0 0,-1 0 0,1 0 0,0 0 0,0 0 0,0 0 0,0 1 0,0-1 0,0 0 0,1 0 0,-2 1 0,0-1 0,1 1 0,-1 0 0,0 0 0,1 0 0,-1-1 0,0 1 0,1 0 0,-1 0 0,0 0 0,1 0 0,-1 0 0,0 0 0,1 0 0,-1 0 0,0 0 0,1 0 0,-1 0 0,0 0 0,1 0 0,-1 0 0,0 0 0,1 0 0,-1 0 0,0 0 0,1 0 0,-1 0 0,0 1 0,1-1 0,-1 0 0,0 0 0,0 0 0,1 1 0,-1-1 0,0 0 0,0 0 0,1 1 0,-1-1 0,0 0 0,0 0 0,0 1 0,1-1 0,-1 0 0,0 1 0,0-1 0,0 0 0,0 1 0,0-1 0,0 0 0,0 1 0,0-1 0,0 0 0,0 1 0,0-1 0,0 0 0,0 1 0,0-1 0,0 0 0,0 1 0,0-1 0,0 0 0,0 1 0,0-1 0,-1 1 0,-3 20 0,0 0 0,-2 0 0,-15 38 0,0-1 0,11-28 0,-4 13 0,-11 59 0,25-101 12,-1 0 1,1-1-1,0 1 0,0 0 0,-1 0 0,1 0 1,0 0-1,0 0 0,0 0 0,0 0 0,0 0 1,0 0-1,0-1 0,0 1 0,1 0 0,-1 0 0,0 0 1,0 0-1,1 0 0,-1 0 0,1-1 0,-1 1 1,1 0-1,-1 0 0,1-1 0,-1 1 0,2 1 1,-1-2-103,0 0 0,1 0 0,-1-1 0,0 1 0,0 0 1,1 0-1,-1-1 0,0 1 0,0-1 0,0 1 1,1-1-1,-1 1 0,0-1 0,0 0 0,0 0 0,0 1 1,0-1-1,1-2 0,15-11-6736</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59.096"/>
    </inkml:context>
    <inkml:brush xml:id="br0">
      <inkml:brushProperty name="width" value="0.05" units="cm"/>
      <inkml:brushProperty name="height" value="0.05" units="cm"/>
    </inkml:brush>
  </inkml:definitions>
  <inkml:trace contextRef="#ctx0" brushRef="#br0">1 39 24575,'0'-6'0,"0"-8"0,0 2 0,0 6 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59.437"/>
    </inkml:context>
    <inkml:brush xml:id="br0">
      <inkml:brushProperty name="width" value="0.05" units="cm"/>
      <inkml:brushProperty name="height" value="0.05" units="cm"/>
    </inkml:brush>
  </inkml:definitions>
  <inkml:trace contextRef="#ctx0" brushRef="#br0">1 0 24575,'28'26'0,"-21"-21"0,-1 0 0,0 1 0,0-1 0,-1 1 0,7 10 0,-4-1 0,0 1 0,-1 0 0,-1 0 0,-1 0 0,-1 1 0,5 31 0,-7-38 0,-2-10 0,0 1 0,0 0 0,0 0 0,1-1 0,-1 1 0,0 0 0,0 0 0,0 0 0,1-1 0,-1 1 0,0 0 0,1-1 0,-1 1 0,1 0 0,-1-1 0,1 1 0,-1 0 0,1-1 0,-1 1 0,1-1 0,0 1 0,-1-1 0,1 1 0,0-1 0,-1 0 0,1 1 0,0-1 0,-1 0 0,1 1 0,0-1 0,0 0 0,0 0 0,-1 0 0,1 0 0,0 0 0,0 0 0,0 0 0,-1 0 0,1 0 0,0 0 0,0 0 0,-1 0 0,1-1 0,0 1 0,0 0 0,-1 0 0,1-1 0,0 1 0,-1-1 0,1 1 0,0-1 0,6-3 0,-1 0 0,0-1 0,0 0 0,6-6 0,-10 9 0,29-27 0,-6 4 0,44-34 0,-61 54 0,-1 0 0,2 0 0,-1 0 0,0 1 0,1 0 0,0 0 0,0 1 0,0 1 0,0-1 0,17-1 0,-24 4 0,1 0 0,-1 1 0,1-1 0,-1 1 0,1-1 0,-1 1 0,0 0 0,1 0 0,-1 0 0,0 0 0,0 0 0,1 0 0,-1 1 0,0-1 0,0 1 0,-1 0 0,1-1 0,0 1 0,0 0 0,-1 0 0,1 0 0,-1 0 0,0 0 0,0 0 0,2 4 0,3 8 0,0 0 0,-1 0 0,3 18 0,-1-9 0,1 2-682,20 40-1,-20-48-6143</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59.776"/>
    </inkml:context>
    <inkml:brush xml:id="br0">
      <inkml:brushProperty name="width" value="0.05" units="cm"/>
      <inkml:brushProperty name="height" value="0.05" units="cm"/>
    </inkml:brush>
  </inkml:definitions>
  <inkml:trace contextRef="#ctx0" brushRef="#br0">222 171 24575,'4'-4'0,"4"-4"0,0 0 0,-1 0 0,0-1 0,0 1 0,6-12 0,-12 18 0,0 0 0,-1 0 0,1 1 0,0-1 0,-1 0 0,1 0 0,-1 0 0,1 0 0,-1 0 0,0 0 0,0 0 0,0 0 0,0 0 0,0 0 0,0 1 0,0-1 0,-1 0 0,1 0 0,-1 0 0,1 0 0,-1 0 0,0 0 0,0 1 0,0-1 0,0 0 0,0 1 0,0-1 0,0 1 0,-1-1 0,1 1 0,0-1 0,-1 1 0,1 0 0,-1 0 0,0 0 0,-2-2 0,-6-3 0,-1 1 0,0 0 0,-1 0 0,1 1 0,-1 0 0,-18-2 0,22 4 0,-1 1 0,0 0 0,0 0 0,-1 1 0,1 0 0,0 1 0,0 0 0,0 0 0,-12 4 0,18-4 0,0 0 0,-1 1 0,1-1 0,0 1 0,0 0 0,0 0 0,0 0 0,1 0 0,-1 0 0,0 0 0,1 1 0,0 0 0,-1-1 0,1 1 0,0 0 0,0 0 0,1 0 0,-3 4 0,3-2 0,-1 1 0,1-1 0,0 0 0,0 1 0,1-1 0,0 0 0,-1 1 0,2-1 0,-1 1 0,3 9 0,0-3 0,0 1 0,1-1 0,1 0 0,0 0 0,1-1 0,0 1 0,0-1 0,1-1 0,11 13 0,-15-20 0,0 1 0,0-1 0,0 0 0,1 0 0,0 0 0,-1 0 0,1 0 0,0-1 0,0 0 0,9 4 0,-10-6 0,-1 1 0,1-1 0,0 0 0,-1 0 0,1 0 0,0 0 0,0 0 0,-1-1 0,1 1 0,0-1 0,-1 1 0,1-1 0,0 0 0,-1 0 0,1-1 0,-1 1 0,0 0 0,1-1 0,2-2 0,8-6 0,-2-1 0,15-16 0,-16 17 0,-1-1 0,2 2 0,12-11 0,-22 20 0,0-1 0,0 0 0,-1 1 0,1-1 0,0 0 0,0 1 0,0-1 0,0 1 0,0-1 0,0 1 0,0 0 0,0-1 0,0 1 0,0 0 0,0 0 0,0 0 0,0 0 0,0 0 0,0 0 0,0 0 0,0 0 0,0 0 0,0 0 0,0 1 0,0-1 0,0 0 0,0 1 0,0-1 0,0 0 0,0 1 0,0-1 0,0 1 0,-1 0 0,1-1 0,0 1 0,0 0 0,-1-1 0,1 1 0,0 0 0,-1 0 0,1 0 0,0 0 0,-1 0 0,1 0 0,-1 1 0,3 5 0,0 0 0,-1 1 0,0 0 0,1 15 0,-2-16 0,45 360 0,-42-339 0,-1-13 0,0 1 0,-1 0 0,-1-1 0,-1 1 0,0-1 0,-5 31 0,5-43 0,-1-1 0,0 0 0,1 1 0,-1-1 0,0 0 0,0 0 0,0 1 0,-1-1 0,1 0 0,0 0 0,-1 0 0,0 0 0,1-1 0,-1 1 0,0 0 0,0-1 0,0 1 0,0-1 0,0 0 0,-2 2 0,1-2 0,-1 0 0,1-1 0,0 1 0,-1-1 0,1 1 0,0-1 0,-1 0 0,1 0 0,0-1 0,-1 1 0,1-1 0,0 1 0,-4-2 0,-3-1 0,1-1 0,-1 0 0,1-1 0,0 0 0,0 0 0,0-1 0,1 0 0,-11-10 0,7 4 0,2-1 0,0 1 0,0-2 0,1 1 0,1-1 0,0-1 0,1 1 0,-9-25 0,12 27 0,0-1 0,1-1 0,0 1 0,1 0 0,1 0 0,0-1 0,1 1 0,0-1 0,1 1 0,4-24 0,-3 30 22,0 1-1,0 0 0,1 0 1,0-1-1,0 2 0,0-1 1,1 0-1,-1 1 0,1-1 1,1 1-1,-1 0 0,1 1 1,0-1-1,0 1 0,11-7 1,-7 5-193,0 1 0,1 1 1,0 0-1,0 0 0,0 1 1,0 0-1,1 0 0,-1 2 1,13-2-1,1 2-6655</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00.181"/>
    </inkml:context>
    <inkml:brush xml:id="br0">
      <inkml:brushProperty name="width" value="0.05" units="cm"/>
      <inkml:brushProperty name="height" value="0.05" units="cm"/>
    </inkml:brush>
  </inkml:definitions>
  <inkml:trace contextRef="#ctx0" brushRef="#br0">384 185 24575,'10'-10'0,"36"-40"0,-42 44 0,0 1 0,0 0 0,0-1 0,-1 0 0,0 0 0,0 0 0,3-10 0,-6 14 0,1 0 0,-1 0 0,0 0 0,0 0 0,0 0 0,0 1 0,-1-1 0,1 0 0,0 0 0,-1 0 0,1 0 0,-1 1 0,0-1 0,0 0 0,1 1 0,-1-1 0,0 0 0,0 1 0,-1-1 0,1 1 0,0-1 0,0 1 0,-1 0 0,1 0 0,-1-1 0,1 1 0,-1 0 0,1 0 0,-1 1 0,0-1 0,0 0 0,-1 0 0,-6-3 0,0 1 0,0 0 0,0 1 0,0 0 0,-11 0 0,-3 0 0,0 2 0,0 0 0,0 2 0,0 0 0,0 2 0,0 1 0,0 0 0,-37 16 0,55-20 0,1 1 0,0 0 0,-1 1 0,1-1 0,0 1 0,0 0 0,0 0 0,1 0 0,-1 0 0,-4 5 0,8-6 0,-1-1 0,0 0 0,0 1 0,1-1 0,-1 0 0,1 1 0,-1-1 0,1 1 0,0-1 0,-1 1 0,1-1 0,0 1 0,0-1 0,0 1 0,0-1 0,0 1 0,0-1 0,1 1 0,-1-1 0,0 1 0,1-1 0,-1 0 0,1 1 0,0-1 0,-1 1 0,1-1 0,0 0 0,0 0 0,0 1 0,0-1 0,0 0 0,0 0 0,0 0 0,0 0 0,0 0 0,2 1 0,21 15 0,0 0 0,1-1 0,1-2 0,36 15 0,43 25 0,-92-46 0,0 1 0,-1 0 0,0 1 0,0 0 0,16 18 0,-24-22 0,0-1 0,0 0 0,-1 1 0,1 0 0,-1 0 0,0 0 0,-1 0 0,1 0 0,-1 1 0,-1-1 0,1 1 0,-1-1 0,0 1 0,-1 0 0,1 8 0,-2-10 0,1 0 0,-1 0 0,0 0 0,-1-1 0,1 1 0,-1 0 0,0 0 0,0-1 0,0 1 0,-1-1 0,1 0 0,-1 0 0,0 0 0,0 0 0,-1 0 0,1-1 0,-1 1 0,0-1 0,0 0 0,-8 5 0,1-2 0,0-1 0,-1 0 0,0-1 0,0 0 0,0-1 0,-1-1 0,1 1 0,-1-2 0,1 0 0,-1 0 0,-18-3 0,5 0 0,0-1 0,1-2 0,0 0 0,-41-15 0,-4-11-1365,43 16-5461</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01.404"/>
    </inkml:context>
    <inkml:brush xml:id="br0">
      <inkml:brushProperty name="width" value="0.05" units="cm"/>
      <inkml:brushProperty name="height" value="0.05" units="cm"/>
    </inkml:brush>
  </inkml:definitions>
  <inkml:trace contextRef="#ctx0" brushRef="#br0">779 19 24575,'3'0'0,"1"-1"0,0 0 0,-1 1 0,1-1 0,0-1 0,-1 1 0,5-3 0,-5 3 0,0-1 0,0 1 0,1 0 0,-1 0 0,0 0 0,1 0 0,5 0 0,-7 4 0,-7 3 0,-7 5 0,-51 32 0,-2-3 0,-74 33 0,-146 51 0,135-61 0,139-58 0,-8 2 0,1 1 0,1 1 0,-34 22 0,51-30 14,-1-1 0,0 1-1,0-1 1,0 1 0,1 0-1,-1 0 1,0-1-1,1 1 1,-1 0 0,1 0-1,-1 0 1,1 0 0,-1 0-1,1-1 1,0 1 0,0 0-1,-1 0 1,1 0 0,0 0-1,0 0 1,0 0 0,0 0-1,0 0 1,0 2 0,0-2-71,1 0 0,-1-1 0,1 1 0,-1 0 0,0-1 0,1 1 0,0 0 0,-1-1 1,1 1-1,-1-1 0,1 1 0,0-1 0,-1 1 0,1-1 0,0 1 0,-1-1 0,1 0 1,0 1-1,0-1 0,-1 0 0,1 0 0,0 1 0,0-1 0,0 0 0,-1 0 1,1 0-1,0 0 0,0 0 0,1 0 0,7-2-6769</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02.330"/>
    </inkml:context>
    <inkml:brush xml:id="br0">
      <inkml:brushProperty name="width" value="0.05" units="cm"/>
      <inkml:brushProperty name="height" value="0.05" units="cm"/>
    </inkml:brush>
  </inkml:definitions>
  <inkml:trace contextRef="#ctx0" brushRef="#br0">0 400 24575,'1'4'0,"-1"-1"0,1 0 0,0 0 0,0 0 0,0 1 0,0-1 0,1 0 0,-1 0 0,1 0 0,0-1 0,-1 1 0,1 0 0,1-1 0,-1 1 0,0-1 0,0 0 0,1 1 0,0-1 0,-1-1 0,5 3 0,8 6 0,0-2 0,26 11 0,-27-13 0,56 25 0,163 77 0,-165-73 0,86 61 0,-109-64 0,-15-9 0,1-2 0,62 32 0,-92-53 0,0 1 0,-1-1 0,1 0 0,0 0 0,0 0 0,-1 0 0,1 0 0,0 0 0,-1 0 0,1 0 0,0 0 0,0 0 0,-1 0 0,1-1 0,0 1 0,0 0 0,-1 0 0,1-1 0,0 1 0,-1-1 0,1 1 0,-1 0 0,1-1 0,-1 1 0,1-1 0,0 1 0,-1-1 0,0 0 0,1 1 0,-1-1 0,1 1 0,-1-1 0,0 0 0,1 1 0,-1-1 0,0 0 0,0 1 0,1-1 0,-1 0 0,0-1 0,8-40 0,-6 27 0,7-14 0,0 1 0,2 0 0,1 1 0,1 0 0,2 1 0,30-43 0,-24 41 0,0 1 0,2 1 0,30-26 0,-36 37 0,0 2 0,1 0 0,0 1 0,1 0 0,1 2 0,21-9 0,-40 19 0,0 0 0,0 0 0,0 0 0,0-1 0,0 1 0,-1 0 0,1-1 0,0 1 0,0-1 0,0 1 0,-1 0 0,1-1 0,0 0 0,-1 1 0,1-1 0,0 1 0,-1-1 0,1 0 0,-1 1 0,1-1 0,-1 0 0,1 0 0,-1 0 0,0 1 0,1-1 0,-1 0 0,0 0 0,0 0 0,1 0 0,-1 0 0,0 1 0,0-1 0,0-2 0,-1 1 0,0 0 0,0 0 0,-1 0 0,1 0 0,0 0 0,-1 0 0,1 0 0,-1 1 0,0-1 0,0 1 0,0-1 0,-2-1 0,-48-31 0,-93-43 0,39 22 0,-9-2 0,-29-16 0,132 65 120,-12-7 55,23 15-230,1 0-1,-1-1 1,0 1 0,0 0-1,0 0 1,0 0 0,1 0-1,-1 0 1,0 0 0,0 0-1,0 0 1,0 0 0,1 0-1,-1 1 1,0-1 0,0 0-1,1 1 1,-1-1 0,0 0-1,0 1 1,1-1 0,-1 1-1,0-1 1,1 1 0,-1-1-1,0 1 1,1 0 0,-1-1-1,0 2 1,-5 7-6771</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03.346"/>
    </inkml:context>
    <inkml:brush xml:id="br0">
      <inkml:brushProperty name="width" value="0.05" units="cm"/>
      <inkml:brushProperty name="height" value="0.05" units="cm"/>
    </inkml:brush>
  </inkml:definitions>
  <inkml:trace contextRef="#ctx0" brushRef="#br0">1 34 24575,'0'-1'0,"0"-1"0,0 1 0,1 0 0,-1 0 0,0-1 0,0 1 0,1 0 0,-1 0 0,1-1 0,0 1 0,-1 0 0,1 0 0,0 0 0,-1 0 0,1 0 0,0 0 0,0 0 0,0 0 0,0 0 0,0 0 0,0 0 0,0 1 0,0-1 0,1 0 0,-1 1 0,0-1 0,0 1 0,0-1 0,1 1 0,2-1 0,4 0 0,0 0 0,1 0 0,15 1 0,-16 0 0,255 7 0,-91 0 0,553 8-602,320 10-1305,-2 26 776,-976-47 1255,76 8 606,-118-7-274,-21-1 749,-11 1-745,-13 2-93,19-7-219,-12 4-111,0 0 1,0 0 0,1 1-1,-17 10 1,25-13-40,0 1-1,0 0 1,0 0 0,1 1 0,0-1 0,0 0-1,0 1 1,0 0 0,0 0 0,1 0 0,-1 0-1,1 0 1,0 0 0,1 1 0,-1-1-1,-1 8 1,0 3 2,1 0 0,0 0 0,1 1 0,2 29 0,13 63 0,-7-60 0,37 242 0,44 425 0,-84-360 0,-5-353 0,1 0 0,0 0 0,0 0 0,1 0 0,-1 0 0,0 0 0,1 0 0,-1 0 0,1 0 0,-1 0 0,1 0 0,0 0 0,0 0 0,0-1 0,0 1 0,0 0 0,2 1 0,-2-2 0,1 1 0,0-1 0,0 0 0,0 0 0,0-1 0,0 1 0,0 0 0,0-1 0,0 1 0,0-1 0,0 1 0,0-1 0,0 0 0,0 0 0,0 0 0,0 0 0,3-1 0,213-25 0,100 23 27,1 28-96,-227-16-3,269 27-188,314 22-49,-657-57 299,25 1-5,-40-2 26,0 0 0,-1 0-1,1-1 1,-1 1 0,1-1-1,0 1 1,-1-1 0,1 0-1,-1 0 1,0 0 0,1 0-1,2-2 1,-5 2-3,0 1 0,0-1 0,1 1 0,-1 0-1,0-1 1,0 1 0,0-1 0,0 1 0,0-1 0,0 1 0,1 0 0,-1-1 0,0 1-1,0-1 1,0 1 0,-1-1 0,1 1 0,0-1 0,0 1 0,0 0 0,0-1 0,0 1-1,0-1 1,-1 1 0,1-1 0,0 1 0,0 0 0,0-1 0,-1 1 0,1 0 0,0-1-1,-1 1 1,1 0 0,0-1 0,-1 1 0,1 0 0,0 0 0,-1-1 0,1 1 0,-1 0-1,1 0 1,-1-1 0,-22-12 215,21 12-216,-14-8-1372,1 1-5461</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08.206"/>
    </inkml:context>
    <inkml:brush xml:id="br0">
      <inkml:brushProperty name="width" value="0.05" units="cm"/>
      <inkml:brushProperty name="height" value="0.05" units="cm"/>
    </inkml:brush>
  </inkml:definitions>
  <inkml:trace contextRef="#ctx0" brushRef="#br0">128 184 24575,'-14'6'0,"14"-6"0,-1 1 0,0-1 0,0 1 0,1-1 0,-1 1 0,0-1 0,0 0 0,1 1 0,-1-1 0,0 0 0,0 0 0,0 1 0,0-1 0,1 0 0,-1 0 0,0 0 0,-1 0 0,2 0 0,0-1 0,0 1 0,0 0 0,0-1 0,0 1 0,0 0 0,0 0 0,0-1 0,0 1 0,0 0 0,0 0 0,1-1 0,-1 1 0,0 0 0,0 0 0,0 0 0,0-1 0,0 1 0,1 0 0,-1 0 0,0 0 0,0-1 0,0 1 0,1 0 0,-1 0 0,0 0 0,0 0 0,1 0 0,-1 0 0,0-1 0,0 1 0,1 0 0,-1 0 0,0 0 0,0 0 0,1 0 0,13-7 0,141-38 0,163-26 0,-237 54 0,-15 3 0,-24 3 0,1 3 0,82-6 0,-118 16 0,-15 3 0,-17 5 0,-82 24 0,0-5 0,-2-4 0,-202 18 0,300-42 0,7 0 0,0 0 0,0 0 0,0-1 0,0 0 0,0 0 0,0 0 0,0 0 0,0-1 0,0 0 0,0 1 0,0-1 0,1-1 0,-5-1 0,8 3 0,0 0 0,-1 0 0,1 0 0,0 0 0,0 0 0,0-1 0,0 1 0,0 0 0,0 0 0,0 0 0,0 0 0,0 0 0,0-1 0,-1 1 0,1 0 0,0 0 0,0 0 0,0 0 0,0-1 0,0 1 0,0 0 0,0 0 0,0 0 0,0-1 0,0 1 0,1 0 0,-1 0 0,0 0 0,0 0 0,0 0 0,0-1 0,0 1 0,0 0 0,0 0 0,0 0 0,0 0 0,0 0 0,1-1 0,-1 1 0,0 0 0,0 0 0,11-7 0,13-3 0,-23 10 0,80-25 0,0 4 0,89-10 0,-161 29 0,95-12 0,-87 13 0,0 0 0,-1 1 0,1 1 0,18 3 0,-34-4 0,0 0 0,0 0 0,0 0 0,0 0 0,0 0 0,0 0 0,0 1 0,0-1 0,-1 0 0,1 1 0,0-1 0,0 0 0,0 1 0,0-1 0,0 1 0,0 0 0,-1-1 0,1 1 0,0-1 0,-1 1 0,1 0 0,0 0 0,-1-1 0,1 1 0,-1 0 0,1 0 0,-1 0 0,1 0 0,-1 0 0,0 0 0,1 1 0,-2-1 0,1 1 0,-1-1 0,1 0 0,-1 1 0,0-1 0,0 0 0,0 1 0,0-1 0,0 0 0,0 0 0,0 0 0,0 0 0,-1 0 0,1 0 0,0 0 0,0 0 0,-1-1 0,1 1 0,-1 0 0,-1 0 0,-32 13 0,-1 0 0,-54 11 0,-77 9 0,-143 6 0,303-40 0,7-2 0,12-3 0,23-6 0,81-10 0,150-7 0,-130 16 0,-130 12 0,1-1 0,0 0 0,-1 1 0,1 0 0,12 1 0,-19-1 0,1 0 0,-1 0 0,0 0 0,1 0 0,-1 0 0,0 0 0,0 0 0,1 0 0,-1 0 0,0 0 0,1 0 0,-1 0 0,0 0 0,0 1 0,1-1 0,-1 0 0,0 0 0,1 0 0,-1 0 0,0 1 0,0-1 0,0 0 0,1 0 0,-1 0 0,0 1 0,0-1 0,0 0 0,0 1 0,1-1 0,-1 0 0,0 0 0,0 1 0,0-1 0,0 0 0,0 0 0,0 1 0,0-1 0,0 0 0,0 1 0,0-1 0,0 0 0,0 1 0,0-1 0,0 0 0,0 0 0,0 1 0,0-1 0,0 0 0,0 1 0,0-1 0,-1 0 0,1 0 0,0 1 0,0-1 0,0 0 0,0 0 0,-1 1 0,1-1 0,0 0 0,0 0 0,-1 0 0,1 1 0,0-1 0,0 0 0,-1 0 0,1 0 0,-20 13 0,-23 4 0,-1-2 0,-1-2 0,-66 10 0,60-13 0,-7 2 0,0-3 0,-89 2 0,146-13 0,8-1 0,15-4 0,216-34 0,5 19 0,-189 18 0,-13 1 0,5-1 0,0 1 0,63 6 0,-78 5 0,-31-8 0,1 0 0,-1 0 0,0 0 0,1 0 0,-1 0 0,1 0 0,-1 0 0,0 1 0,1-1 0,-1 0 0,0 0 0,1 1 0,-1-1 0,0 0 0,1 0 0,-1 1 0,0-1 0,1 0 0,-1 1 0,0-1 0,0 0 0,0 1 0,1-1 0,-1 1 0,0-1 0,0 0 0,0 1 0,0-1 0,0 1 0,0-1 0,0 0 0,1 1 0,-1-1 0,0 1 0,-1-1 0,1 1 0,0-1 0,0 0 0,0 1 0,0-1 0,0 1 0,0-1 0,0 0 0,-1 1 0,1-1 0,0 0 0,0 1 0,-1-1 0,1 1 0,0-1 0,0 0 0,-1 0 0,1 1 0,0-1 0,-1 0 0,1 0 0,0 1 0,-1-1 0,1 0 0,-1 0 0,1 0 0,0 1 0,-1-1 0,1 0 0,-1 0 0,0 0 0,-9 5 0,-1 1 0,0-2 0,0 0 0,-24 6 0,-54 5 0,49-10 0,-109 16 0,-2-6 0,-247-9 0,387-6 0,1-1 0,0 0 0,-17-4 0,27 5 0,0 0 0,-1 0 0,1 0 0,0 0 0,0 0 0,0 0 0,0 0 0,0 0 0,-1 0 0,1 0 0,0 0 0,0 0 0,0 0 0,0 0 0,-1 0 0,1-1 0,0 1 0,0 0 0,0 0 0,0 0 0,0 0 0,0 0 0,-1 0 0,1 0 0,0 0 0,0-1 0,0 1 0,0 0 0,0 0 0,0 0 0,0 0 0,0 0 0,0 0 0,0-1 0,0 1 0,-1 0 0,1 0 0,0 0 0,0 0 0,0-1 0,0 1 0,0 0 0,0 0 0,0 0 0,0 0 0,0 0 0,1-1 0,-1 1 0,9-5 0,15-2 0,60-8 0,114-7 0,87 12 0,-240 9 0,-12 0 0,0 1 0,41 6 0,-74-7 0,1 1 0,0 0 0,0 0 0,-1 1 0,1-1 0,0 0 0,0 0 0,-1 0 0,1 0 0,0 1 0,0-1 0,-1 0 0,1 0 0,0 1 0,-1-1 0,1 1 0,-1-1 0,1 1 0,0-1 0,-1 1 0,1-1 0,0 1 0,-2 0 0,1 0 0,0-1 0,-1 1 0,1-1 0,0 1 0,-1-1 0,1 1 0,-1-1 0,1 1 0,-1-1 0,1 0 0,-1 1 0,1-1 0,-1 0 0,0 1 0,1-1 0,-1 0 0,1 0 0,-2 1 0,-37 11 0,-256 38 0,-5-24 0,232-21 0,34-2 0,-76 3 0,98-8 0,14 0 0,20-4 0,395-28 0,-367 32 0,-1 0 0,134-3 0,-138 5 0,0 3 0,45 9 0,-84-12 0,1 1 0,-1 1 0,0-1 0,1 1 0,-1 1 0,0-1 0,10 6 0,-16-8 0,0 0 0,1 1 0,-1-1 0,0 0 0,1 0 0,-1 1 0,0-1 0,1 0 0,-1 1 0,0-1 0,0 0 0,0 1 0,1-1 0,-1 0 0,0 1 0,0-1 0,0 0 0,0 1 0,1-1 0,-1 1 0,0-1 0,0 0 0,0 1 0,0-1 0,0 1 0,0-1 0,0 1 0,0-1 0,0 0 0,-1 1 0,1 0 0,-11 9 0,-20 3 0,-24 0 0,0-1 0,-111 6 0,101-12 0,-415 16 0,636-17 0,358 46 0,-500-49 0,-1-1 0,-1 1 0,0 0 0,0 1 0,0 0 0,14 7 0,-25-10 0,-1 0 0,0 0 0,1 0 0,-1 0 0,0 1 0,1-1 0,-1 0 0,0 0 0,1 0 0,-1 0 0,0 0 0,1 1 0,-1-1 0,0 0 0,0 0 0,1 0 0,-1 1 0,0-1 0,0 0 0,0 0 0,1 1 0,-1-1 0,0 0 0,0 1 0,0-1 0,0 0 0,1 1 0,-1-1 0,0 0 0,0 1 0,0-1 0,0 0 0,0 1 0,0-1 0,0 0 0,0 1 0,0-1 0,0 0 0,0 1 0,-14 5 0,-24-1 0,-63-2 0,1-5 0,0-4 0,-165-32 0,263 37 0,-3 0 0,-1 0 0,1 0 0,0-1 0,-1 1 0,-9-6 0,15 7 0,0 0 0,0 0 0,-1 0 0,1 0 0,0 0 0,0 0 0,0 0 0,0-1 0,0 1 0,0 0 0,0 0 0,-1 0 0,1 0 0,0 0 0,0 0 0,0 0 0,0 0 0,0 0 0,0-1 0,0 1 0,0 0 0,0 0 0,0 0 0,-1 0 0,1 0 0,0 0 0,0-1 0,0 1 0,0 0 0,0 0 0,0 0 0,0 0 0,0 0 0,0 0 0,0-1 0,0 1 0,0 0 0,0 0 0,0 0 0,0 0 0,1 0 0,-1 0 0,0-1 0,0 1 0,0 0 0,0 0 0,8-3 0,11 0 0,20 2 0,0 2 0,0 2 0,-1 2 0,1 1 0,-1 2 0,0 1 0,53 22 0,-90-31 0,0 0 0,0 0 0,0 1 0,1-1 0,-1 0 0,0 1 0,0-1 0,0 1 0,0 0 0,0-1 0,0 1 0,0 0 0,0-1 0,-1 1 0,1 0 0,0 0 0,0 0 0,1 1 0,-3-1 0,1 0 0,-1-1 0,1 1 0,0-1 0,-1 0 0,1 1 0,-1-1 0,1 1 0,-1-1 0,1 0 0,-1 1 0,1-1 0,-1 0 0,1 1 0,-1-1 0,0 0 0,1 0 0,-1 0 0,0 1 0,1-1 0,-1 0 0,1 0 0,-2 0 0,-49 4 0,-236-36 0,279 31 0,0 0 0,0-1 0,-11-4 0,19 6 0,0 0 0,0 0 0,0 0 0,0 0 0,1-1 0,-1 1 0,0 0 0,0 0 0,0 0 0,0 0 0,0 0 0,0 0 0,0 0 0,0 0 0,0 0 0,0 0 0,0-1 0,0 1 0,0 0 0,0 0 0,0 0 0,0 0 0,0 0 0,0 0 0,0 0 0,0 0 0,0-1 0,0 1 0,0 0 0,0 0 0,0 0 0,0 0 0,0 0 0,0 0 0,0 0 0,0 0 0,0 0 0,-1-1 0,1 1 0,0 0 0,0 0 0,0 0 0,0 0 0,0 0 0,0 0 0,0 0 0,0 0 0,0 0 0,0 0 0,-1 0 0,1 0 0,0 0 0,0 0 0,0 0 0,0 0 0,0 0 0,0 0 0,0 0 0,0 0 0,-1 0 0,1 0 0,0 0 0,0 0 0,0 0 0,0 0 0,0 0 0,0 0 0,0 0 0,0 0 0,11-1 0,17 3 0,29 9 0,0 4 0,70 26 0,103 60 0,-224-99 0,-4-1 0,1 0 0,-1 0 0,0 0 0,0 0 0,0 0 0,0 0 0,0 1 0,0-1 0,0 1 0,0-1 0,0 1 0,-1 0 0,3 3 0,-30-18 0,24 12 0,1-1 0,-1 1 0,0-1 0,1 0 0,-1 0 0,1 1 0,0-1 0,0 0 0,0 0 0,0 0 0,0 0 0,0-1 0,0 1 0,0 0 0,1 0 0,-1-1 0,1 1 0,0 0 0,0 0 0,0-1 0,0 1 0,0 0 0,0-1 0,0 1 0,1 0 0,-1 0 0,1-1 0,0 1 0,0 0 0,1-3 0,3-6 0,1 0 0,1 0 0,-1 0 0,12-12 0,-13 16 0,73-87 0,-65 81 0,0 1 0,0 0 0,1 1 0,27-17 0,-40 27 0,-1 1 0,1 0 0,0-1 0,-1 1 0,1 0 0,0-1 0,-1 1 0,1 0 0,0-1 0,-1 1 0,1 0 0,0 0 0,0 0 0,-1 0 0,1 0 0,0 0 0,0 0 0,-1 0 0,1 0 0,0 0 0,1 1 0,-2-1 0,1 1 0,-1-1 0,0 1 0,1-1 0,-1 1 0,0-1 0,1 1 0,-1-1 0,0 1 0,0-1 0,0 1 0,0-1 0,1 1 0,-1 0 0,0-1 0,0 1 0,0-1 0,0 1 0,0-1 0,0 2 0,-10 35 0,9-34 0,-52 120 0,37-91 0,2 0 0,1 0 0,-12 49 0,24-72 0,3-8 0,9-14 0,11-25 0,24-54 0,-21 39 0,36-54 0,-158 286 0,89-165 0,0 1 0,-9 26 0,17-41 0,0 0 0,0 0 0,0 0 0,0 0 0,0 0 0,0 0 0,0 0 0,0 0 0,0 1 0,1-1 0,-1 0 0,0 0 0,0 0 0,0 0 0,0 0 0,0 0 0,0 0 0,0 0 0,0 0 0,0 0 0,0 0 0,0 0 0,0 0 0,0 0 0,0 0 0,0 0 0,0 0 0,0 1 0,0-1 0,0 0 0,0 0 0,0 0 0,0 0 0,0 0 0,0 0 0,10-13 0,9-20 0,111-195 0,-118 210 0,-12 18 0,0 0 0,0 0 0,0 0 0,0 0 0,0 1 0,0-1 0,0 0 0,0 0 0,0 0 0,0 0 0,0 0 0,0 0 0,0 0 0,0 0 0,0 0 0,0 0 0,0 0 0,0 0 0,0 1 0,0-1 0,0 0 0,0 0 0,0 0 0,0 0 0,0 0 0,0 0 0,0 0 0,1 0 0,-1 0 0,0 0 0,0 0 0,0 0 0,0 0 0,0 0 0,0 0 0,0 0 0,0 0 0,0 0 0,0 0 0,0 0 0,0 0 0,1 0 0,-1 0 0,0 0 0,0 0 0,0 0 0,0 0 0,0 0 0,0 0 0,0 0 0,0 0 0,0 0 0,0 0 0,0 0 0,1 0 0,-12 35 0,-8 6 0,-1-2 0,-1 0 0,-3-2 0,-1 0 0,-35 39 0,98-106 0,93-111 0,-20 19 0,-158 167 0,-2-2 0,-103 70 0,150-112 0,0 0 0,0 0 0,-1 0 0,1 0 0,0 0 0,0 0 0,0-1 0,-1 1 0,1-1 0,0 0 0,-1 1 0,-2-1 0,5 0 0,-1 0 0,1 0 0,-1-1 0,1 1 0,0 0 0,-1 0 0,1 0 0,-1 0 0,1-1 0,0 1 0,-1 0 0,1 0 0,0-1 0,0 1 0,-1 0 0,1 0 0,0-1 0,-1 1 0,1 0 0,0-1 0,0 1 0,0 0 0,-1-1 0,1 1 0,0-1 0,0 0 0,0 0 0,0 0 0,0-1 0,0 1 0,0-1 0,0 1 0,0-1 0,1 1 0,-1 0 0,0-1 0,1 1 0,1-3 0,10-18 0,1 0 0,1 1 0,1 0 0,22-23 0,-5 5 0,-18 21 0,0 0 0,1 1 0,1 1 0,0 0 0,25-17 0,-31 29 0,-13 12 0,-14 13 0,9-13 0,-51 47 0,53-50 0,0 0 0,0-1 0,0 0 0,0 0 0,-1-1 0,0 0 0,0 0 0,-10 3 0,17-6 0,-1 0 0,1 1 0,0-1 0,-1 0 0,1 0 0,0 0 0,0 0 0,-1 0 0,1 0 0,0 0 0,-1 0 0,1 0 0,0 0 0,-1 0 0,1 0 0,0 0 0,-1 0 0,1 0 0,0 0 0,-1 0 0,1 0 0,0 0 0,0-1 0,-1 1 0,1 0 0,0 0 0,-1 0 0,1 0 0,0-1 0,0 1 0,-1 0 0,1 0 0,0-1 0,0 1 0,-1-1 0,5-10 0,16-13 0,-4 11 0,1 0 0,24-14 0,-26 19 0,-2-1 0,1 0 0,-1-1 0,-1 0 0,14-16 0,-25 26 0,0-1 0,0 0 0,0 0 0,-1 0 0,1 1 0,-1-1 0,1 0 0,0 0 0,-1 0 0,1 0 0,-1 0 0,0 0 0,1 0 0,-1 0 0,0-1 0,0 1 0,0 0 0,0 0 0,0 0 0,0 0 0,0-2 0,0 2 0,-1 0 0,0 0 0,1 1 0,-1-1 0,1 0 0,-1 0 0,0 1 0,0-1 0,1 1 0,-1-1 0,0 1 0,0-1 0,0 1 0,0-1 0,0 1 0,0 0 0,0-1 0,0 1 0,-1 0 0,-7-2 0,-1 1 0,0 0 0,-18 2 0,20-1 0,-48 3 0,29-1 0,-1-1 0,1-1 0,0-2 0,0 0 0,-28-7 0,51 8 0,1 0 0,-1 0 0,1-1 0,-1 0 0,1 1 0,0-1 0,-4-3 0,7 5 0,-1 0 0,1-1 0,0 1 0,-1 0 0,1 0 0,0-1 0,0 1 0,-1 0 0,1-1 0,0 1 0,0 0 0,0-1 0,0 1 0,-1 0 0,1-1 0,0 1 0,0 0 0,0-1 0,0 1 0,0-1 0,0 1 0,0 0 0,0-1 0,0 1 0,0 0 0,0-1 0,0 1 0,0-1 0,1 0 0,0 0 0,0 1 0,-1-1 0,1 0 0,0 0 0,0 1 0,0-1 0,0 1 0,0-1 0,0 1 0,0-1 0,0 1 0,0-1 0,0 1 0,1 0 0,9-3 0,0 1 0,1 0 0,-1 1 0,0 0 0,0 1 0,0 1 0,21 2 0,79 23 0,-81-18 0,-6-3 0,37 12 0,-56-15 0,-1 0 0,1 0 0,0 0 0,-1 1 0,0-1 0,1 1 0,-1 0 0,0 0 0,5 6 0,-9-9 0,1 1 0,0-1 0,-1 1 0,0-1 0,1 1 0,-1 0 0,1-1 0,-1 1 0,0 0 0,1-1 0,-1 1 0,0 0 0,0-1 0,1 1 0,-1 0 0,0 0 0,0-1 0,0 1 0,0 0 0,0 0 0,0-1 0,0 1 0,0 0 0,0-1 0,-1 1 0,1 0 0,0 0 0,-1 0 0,0 1 0,0-1 0,0 0 0,0 0 0,0 0 0,0 0 0,0-1 0,0 1 0,-1 0 0,1 0 0,0-1 0,0 1 0,-2 0 0,-6 2 0,1-1 0,-1 0 0,-11 1 0,20-2 0,-53 4 0,0-3 0,0-1 0,0-3 0,-62-10 0,105 11 0,0-1 0,1 0 0,-16-6 0,23 7 0,0 0 0,0 0 0,-1-1 0,1 1 0,1 0 0,-1 0 0,0-1 0,0 0 0,-2-2 0,3 3 0,1 0 0,-1 0 0,1 1 0,-1-1 0,1 0 0,0 0 0,-1 0 0,1 0 0,0 0 0,0 0 0,-1 1 0,1-1 0,0 0 0,0 0 0,0 0 0,0 0 0,1 0 0,-1 0 0,0 0 0,0 0 0,0 0 0,1 0 0,-1 1 0,1-3 0,1 1 0,-1 0 0,1 1 0,0-1 0,0 0 0,0 1 0,0-1 0,0 1 0,0-1 0,0 1 0,0 0 0,1 0 0,-1 0 0,0 0 0,1 0 0,-1 1 0,1-1 0,-1 1 0,1 0 0,3-1 0,49 0 0,-54 1 0,11 1 0,0 0 0,0 1 0,21 5 0,-30-6 0,0-1 0,0 1 0,0 0 0,0 0 0,-1 1 0,1-1 0,0 0 0,-1 1 0,1 0 0,-1-1 0,0 1 0,1 0 0,-1 0 0,0 1 0,0-1 0,-1 0 0,1 1 0,0-1 0,-1 1 0,1-1 0,0 4 0,-2-4 0,1-1 0,-1 1 0,0 0 0,0 0 0,0 0 0,-1 0 0,1-1 0,0 1 0,-1 0 0,1 0 0,-1-1 0,1 1 0,-1 0 0,0 0 0,0-1 0,0 1 0,0-1 0,0 1 0,0-1 0,0 0 0,-1 1 0,1-1 0,-3 2 0,-3 3 0,0-1 0,0 0 0,-13 6 0,-12 5 0,-1-3 0,-1 0 0,0-2 0,0-2 0,-1-1 0,0-1 0,-1-2 0,1-2 0,-1-1 0,-41-3 0,76 0 0,-46-6 0,45 7 0,0 0 0,0-1 0,0 1 0,0-1 0,0 0 0,0 0 0,0 0 0,1 0 0,-1 0 0,0 0 0,0 0 0,1-1 0,-1 1 0,1 0 0,-1-1 0,1 1 0,0-1 0,0 0 0,-2-2 0,3 4 0,0-1 0,-1 0 0,1 0 0,0 1 0,0-1 0,0 0 0,0 1 0,0-1 0,0 0 0,0 1 0,0-1 0,0 0 0,0 1 0,0-1 0,1 0 0,-1 0 0,0 1 0,0-1 0,1 1 0,-1-1 0,0 0 0,1 1 0,-1-1 0,1 1 0,0-2 0,19-9 0,25 3 0,-29 8 0,-1 0 0,1 1 0,-1 1 0,1 0 0,-1 1 0,0 0 0,0 2 0,22 8 0,-17-4 0,-1 0 0,-1 1 0,0 1 0,0 0 0,28 25 0,-40-30 0,-1-1 0,0 1 0,0-1 0,0 2 0,-1-1 0,0 0 0,0 1 0,0 0 0,-1 0 0,3 9 0,-5-13 0,0 0 0,0 0 0,-1 1 0,1-1 0,-1 0 0,0 0 0,0 0 0,0 0 0,0 0 0,-1 0 0,1 1 0,-1-1 0,0 0 0,1 0 0,-1 0 0,-1 0 0,1-1 0,0 1 0,-1 0 0,0 0 0,1-1 0,-1 1 0,0-1 0,0 0 0,-1 1 0,1-1 0,-3 2 0,-5 2 0,1 0 0,-1-1 0,0 0 0,0 0 0,-1-1 0,1-1 0,-1 0 0,0 0 0,-13 1 0,-1-1 0,1-1 0,-1-1 0,-26-3 0,29 0 0,-1 0 0,1-2 0,0 0 0,-35-12 0,51 13 0,-1 0 0,0 0 0,1 0 0,0-1 0,0 0 0,0 0 0,1 0 0,-7-7 0,9 8 0,0 0 0,1-1 0,0 1 0,-1-1 0,1 1 0,0-1 0,1 0 0,-1 0 0,1 0 0,0 1 0,0-1 0,0-1 0,0 1 0,0 0 0,1-5 0,0 5 0,0 1 0,1-1 0,-1 1 0,1-1 0,0 1 0,-1-1 0,2 1 0,-1 0 0,0-1 0,1 1 0,-1 0 0,1 0 0,0 0 0,0 0 0,0 1 0,1-1 0,-1 0 0,0 1 0,1 0 0,0-1 0,0 1 0,0 0 0,0 0 0,0 1 0,0-1 0,0 1 0,0-1 0,0 1 0,1 0 0,-1 0 0,1 1 0,-1-1 0,1 1 0,-1-1 0,1 1 0,-1 0 0,1 0 0,-1 1 0,1-1 0,-1 1 0,7 2 0,23 11 0,55 34 0,-40-20 0,-39-23 0,8 3 0,0 2 0,-1 0 0,0 1 0,0 0 0,14 15 0,-30-26 0,1 1 0,0 0 0,-1-1 0,1 1 0,-1-1 0,1 1 0,-1 0 0,1-1 0,-1 1 0,1 0 0,-1-1 0,1 1 0,-1 0 0,0 0 0,0 0 0,1-1 0,-1 1 0,0 0 0,0 0 0,0 0 0,0 0 0,0-1 0,0 1 0,0 0 0,0 0 0,0 0 0,0-1 0,-1 1 0,1 0 0,-1 1 0,0-1 0,0 1 0,-1-1 0,1 0 0,-1 0 0,1 0 0,-1 0 0,1 0 0,-1-1 0,1 1 0,-1 0 0,0-1 0,1 1 0,-4-1 0,-7 2 0,0 0 0,0-1 0,-13-1 0,3-1 0,1 0 0,0-2 0,-33-8 0,41 7 0,1 0 0,0 0 0,0-1 0,0-1 0,0 0 0,1-1 0,-12-9 0,20 14 0,0 0 0,1-1 0,0 0 0,-1 1 0,1-1 0,0 0 0,0 0 0,1 0 0,-1 0 0,-2-7 0,4 9 0,-1 0 0,1 1 0,0-1 0,0 0 0,0 0 0,0 0 0,0 0 0,0 0 0,0 0 0,0 1 0,0-1 0,0 0 0,1 0 0,-1 0 0,0 0 0,0 0 0,1 1 0,-1-1 0,1-1 0,0 1 0,0 0 0,0 1 0,0-1 0,0 0 0,0 0 0,0 1 0,0-1 0,0 1 0,1-1 0,-1 1 0,0 0 0,0-1 0,0 1 0,1 0 0,-1 0 0,0 0 0,0 0 0,2 0 0,4 0 0,-1 1 0,1 0 0,-1 0 0,1 0 0,-1 1 0,0 0 0,0 1 0,0-1 0,0 1 0,0 0 0,8 7 0,7 4 0,30 29 0,-29-22 0,0 1 0,-1 1 0,-2 0 0,19 29 0,-31-31 342,-7-21-373,0 0 0,0 1-1,0-1 1,0 0 0,0 1 0,0-1 0,0 0 0,0 1 0,0-1 0,0 0 0,0 1 0,-1-1 0,1 0 0,0 1 0,0-1 0,0 0 0,0 1 0,-1-1 0,1 0 0,0 0 0,0 1 0,-1-1 0,1 0 0,0 0 0,0 1 0,-1-1 0,1 0 0,0 0 0,-1 0 0,1 0 0,0 0 0,-1 1 0,1-1 0,0 0 0,-1 0-1,1 0 1,0 0 0,-1 0 0,1 0 0,0 0 0,-1 0 0,1 0 0,0 0 0,-1 0 0,1 0 0,0-1 0,-1 1 0,1 0 0,0 0 0,-1 0 0,1 0 0,0 0 0,-1-1 0,1 1 0,-11-5-6795</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14.312"/>
    </inkml:context>
    <inkml:brush xml:id="br0">
      <inkml:brushProperty name="width" value="0.05" units="cm"/>
      <inkml:brushProperty name="height" value="0.05" units="cm"/>
    </inkml:brush>
  </inkml:definitions>
  <inkml:trace contextRef="#ctx0" brushRef="#br0">1049 62 24575,'-3'-2'0,"0"0"0,0 1 0,-1-1 0,1 1 0,0 0 0,-1 0 0,1 0 0,-1 0 0,1 1 0,-1-1 0,1 1 0,-1 0 0,-5 1 0,0-2 0,-20 2 0,-1 1 0,1 1 0,0 2 0,0 1 0,0 1 0,1 1 0,0 1 0,-52 26 0,24-5 0,1 2 0,2 3 0,-56 46 0,70-48 0,0 1 0,3 2 0,1 2 0,1 1 0,3 2 0,1 1 0,2 1 0,-43 91 0,59-105 0,1 0 0,2 1 0,1 0 0,2 0 0,0 1 0,-2 58 0,8-64 0,2-1 0,0 1 0,1-1 0,2 1 0,0-1 0,2-1 0,0 1 0,2-1 0,17 32 0,-12-29 0,2-1 0,0 0 0,2-2 0,1 0 0,0-1 0,2-1 0,1 0 0,0-2 0,1-1 0,1-1 0,1 0 0,0-2 0,1-1 0,1-1 0,37 12 0,-22-12 0,0-1 0,1-3 0,1-1 0,-1-2 0,1-2 0,0-2 0,0-2 0,0-2 0,73-12 0,-58 2-48,0-2 0,-1-3 0,-1-2 0,-1-3 0,87-47 0,-100 44 12,0-2 0,-1-2 0,-2-1 0,-1-2 0,-2-2 0,-1-2 0,34-43 0,-50 52 34,0-1 1,-2-1-1,-2 0 1,0-1-1,-2-1 1,-1-1-1,-2 0 1,-1 0-1,9-47 0,-15 54 1,-2-1 0,0 0 0,-1 1 0,-2-1-1,0 0 1,-2 1 0,-1-1 0,-1 1 0,-1 0-1,-1 0 1,-1 1 0,-23-46 0,14 41-10,-1 2 1,-1 0-1,-1 1 1,-1 0-1,-2 2 1,0 1-1,-2 1 0,0 1 1,-1 1-1,-1 1 1,-33-16-1,3 5-352,-1 3-1,-1 3 0,-1 2 1,-108-24-1,24 17-5275</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09.319"/>
    </inkml:context>
    <inkml:brush xml:id="br0">
      <inkml:brushProperty name="width" value="0.05" units="cm"/>
      <inkml:brushProperty name="height" value="0.05" units="cm"/>
    </inkml:brush>
  </inkml:definitions>
  <inkml:trace contextRef="#ctx0" brushRef="#br0">146 22 24575,'2'-22'0,"4"40"0,0-3 0,6 26 0,-2 0 0,11 82 0,-8 87 0,0-109 0,-13-101 0,-1 1 0,1-1 0,0 1 0,0-1 0,0 1 0,0-1 0,0 0 0,-1 1 0,1-1 0,0 1 0,0-1 0,-1 0 0,1 1 0,0-1 0,-1 0 0,1 1 0,0-1 0,-1 0 0,1 1 0,-1-1 0,1 0 0,-1 0 0,1 1 0,0-1 0,-1 0 0,1 0 0,-1 0 0,1 0 0,-1 0 0,1 0 0,-1 0 0,1 0 0,-1 0 0,1 0 0,-1 0 0,1 0 0,-1 0 0,1 0 0,0 0 0,-1 0 0,1 0 0,-2-1 0,-23-7 0,20 7 0,-18-4 0,-1 1 0,1 1 0,-1 0 0,-41 3 0,43 0 0,411-13 0,-364 11 0,12 0 0,-37 2 0,0 0 0,0 0 0,0 0 0,0 0 0,0 0 0,0 0 0,0 0 0,0 0 0,0 0 0,0 0 0,0-1 0,-24 1 0,-24 1-1365,23-1-5461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06.739"/>
    </inkml:context>
    <inkml:brush xml:id="br0">
      <inkml:brushProperty name="width" value="0.05" units="cm"/>
      <inkml:brushProperty name="height" value="0.05" units="cm"/>
    </inkml:brush>
  </inkml:definitions>
  <inkml:trace contextRef="#ctx0" brushRef="#br0">1 36 24575,'0'-2'0,"0"0"0,0-1 0,0 1 0,0-1 0,1 1 0,-1 0 0,1-1 0,-1 1 0,1 0 0,0 0 0,1-3 0,-1 4 0,0 1 0,-1-1 0,1 1 0,0-1 0,-1 1 0,1-1 0,0 1 0,0 0 0,-1 0 0,1-1 0,0 1 0,0 0 0,0 0 0,0 0 0,-1 0 0,1 0 0,0 0 0,0 0 0,0 0 0,0 0 0,-1 0 0,1 0 0,0 0 0,0 1 0,0-1 0,0 0 0,-1 1 0,1-1 0,0 0 0,-1 1 0,1-1 0,0 1 0,-1-1 0,1 1 0,1 1 0,14 10 0,0 1 0,-1 1 0,17 18 0,12 12 0,175 171-1365,-209-203-5461</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09.816"/>
    </inkml:context>
    <inkml:brush xml:id="br0">
      <inkml:brushProperty name="width" value="0.05" units="cm"/>
      <inkml:brushProperty name="height" value="0.05" units="cm"/>
    </inkml:brush>
  </inkml:definitions>
  <inkml:trace contextRef="#ctx0" brushRef="#br0">59 27 24575,'0'0'0,"0"0"0,-1 0 0,1 0 0,0 0 0,0 0 0,0 0 0,0 1 0,-1-1 0,1 0 0,0 0 0,0 0 0,0 0 0,0 0 0,-1 0 0,1 0 0,0 0 0,0 0 0,0 0 0,-1 0 0,1-1 0,0 1 0,0 0 0,0 0 0,0 0 0,0 0 0,-1 0 0,1 0 0,0 0 0,0 0 0,0 0 0,0-1 0,0 1 0,-1 0 0,1 0 0,0 0 0,0 0 0,0 0 0,0-1 0,0 1 0,0 0 0,0 0 0,0 0 0,0 0 0,0 0 0,0-1 0,0 1 0,-1 0 0,1 0 0,0 0 0,0-1 0,0 1 0,1 0 0,-1 0 0,0 0 0,0 0 0,0-1 0,0 1 0,0 0 0,0 0 0,0 0 0,0 0 0,0-1 0,0 1 0,1 0 0,9-8 0,16 11 0,-25-3 0,-1 0 0,0 0 0,1 0 0,-1 0 0,1 0 0,-1 0 0,1 0 0,-1 0 0,0 0 0,1 0 0,-1 0 0,1 1 0,-1-1 0,0 0 0,1 0 0,-1 1 0,1-1 0,-1 0 0,0 0 0,1 1 0,-1-1 0,0 0 0,0 1 0,1-1 0,-1 0 0,0 1 0,0-1 0,1 1 0,-1-1 0,0 0 0,0 1 0,0-1 0,0 1 0,0-1 0,0 1 0,0-1 0,0 1 0,0-1 0,0 0 0,0 1 0,0-1 0,0 1 0,0-1 0,0 1 0,0-1 0,0 0 0,0 1 0,-1-1 0,1 1 0,0-1 0,0 0 0,-1 1 0,1-1 0,-1 1 0,0 0 0,-1 1 0,-1-1 0,1 1 0,0-1 0,0 0 0,0 0 0,-1 0 0,1 0 0,-1-1 0,1 1 0,-1-1 0,1 1 0,-1-1 0,1 0 0,-1 0 0,1 0 0,-4 0 0,2 0 0,0-1 0,1 1 0,-1-1 0,0 1 0,1-1 0,-1 0 0,1-1 0,-1 1 0,1-1 0,-1 1 0,-2-3 0,5 3 0,1 1 0,-1 0 0,1-1 0,-1 1 0,1 0 0,0-1 0,-1 1 0,1-1 0,0 1 0,-1-1 0,1 1 0,0-1 0,-1 1 0,1-1 0,0 1 0,0-1 0,0 1 0,0-1 0,0 0 0,-1 1 0,1-1 0,0 1 0,0-1 0,0 0 0,0 1 0,1-1 0,-1 1 0,0-1 0,0 1 0,0-1 0,0 0 0,1 1 0,-1-1 0,0 1 0,0-1 0,1 1 0,-1-1 0,0 1 0,1 0 0,-1-1 0,1 1 0,-1-1 0,0 1 0,1 0 0,-1-1 0,1 1 0,-1 0 0,1-1 0,-1 1 0,1 0 0,0 0 0,-1 0 0,1-1 0,-1 1 0,2 0 0,0-1 0,1 0 0,0 0 0,-1 0 0,1 0 0,0 1 0,0-1 0,0 1 0,0-1 0,0 1 0,3 1 0,-4-1-33,-1 0 0,0 1-1,1-1 1,-1 1 0,0-1-1,0 1 1,1 0 0,-1 0 0,0-1-1,0 1 1,0 0 0,0 0-1,0 0 1,0 0 0,0 0-1,0 0 1,0 1 0,-1-1 0,1 0-1,0 0 1,-1 1 0,1-1-1,-1 0 1,1 1 0,-1-1-1,0 0 1,0 1 0,1-1 0,-1 1-1,0-1 1,0 0 0,0 1-1,-1-1 1,1 1 0,0-1-1,0 0 1,-1 1 0,1-1 0,-1 0-1,-1 3 1</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10.265"/>
    </inkml:context>
    <inkml:brush xml:id="br0">
      <inkml:brushProperty name="width" value="0.05" units="cm"/>
      <inkml:brushProperty name="height" value="0.05" units="cm"/>
    </inkml:brush>
  </inkml:definitions>
  <inkml:trace contextRef="#ctx0" brushRef="#br0">8 1 24575,'-3'0'0,"-1"3"0,3 4 0,5 0 0,4 3 0,4 2 0,-3-1 0,-6-3 0,-3-5 0,-5-3 0,-1-4 0,-1-6 0,6 1 0,4 1 0,5 1 0,2 6 0,1 2 0,-1 2-8191</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11.168"/>
    </inkml:context>
    <inkml:brush xml:id="br0">
      <inkml:brushProperty name="width" value="0.05" units="cm"/>
      <inkml:brushProperty name="height" value="0.05" units="cm"/>
    </inkml:brush>
  </inkml:definitions>
  <inkml:trace contextRef="#ctx0" brushRef="#br0">71 200 24575,'-3'0'0,"0"1"0,0-2 0,0 1 0,0 0 0,0 0 0,0-1 0,1 0 0,-1 1 0,0-1 0,0 0 0,1-1 0,-1 1 0,0 0 0,1-1 0,0 1 0,-1-1 0,1 0 0,0 0 0,-4-3 0,4 2 0,1-1 0,-1 1 0,0-1 0,1 1 0,0-1 0,-1 1 0,2-1 0,-1 0 0,0 1 0,1-1 0,-1 0 0,1 0 0,0 0 0,1-6 0,0 4 0,0 0 0,0 0 0,1 0 0,0 0 0,0 0 0,0 0 0,1 0 0,0 1 0,0-1 0,0 1 0,1 0 0,0 0 0,0 0 0,0 0 0,0 1 0,7-6 0,-9 8 0,1 0 0,0 0 0,-1 1 0,1-1 0,0 0 0,0 1 0,0 0 0,0 0 0,0 0 0,1 0 0,-1 0 0,0 0 0,0 1 0,0 0 0,1-1 0,-1 1 0,0 1 0,1-1 0,-1 0 0,0 1 0,0-1 0,0 1 0,1 0 0,-1 0 0,0 1 0,0-1 0,0 0 0,-1 1 0,1 0 0,0 0 0,4 4 0,1 1 0,-1 1 0,-1 0 0,0 0 0,0 0 0,0 1 0,-1 0 0,0 0 0,-1 1 0,0-1 0,5 21 0,-3-6 0,-1 2 0,0-1 0,-1 33 0,-3-38 0,-1 0 0,-4 30 0,3-44 0,0 0 0,0 0 0,-1 0 0,1 0 0,-1 0 0,-1 0 0,1-1 0,-1 1 0,0-1 0,0 0 0,0 0 0,-6 7 0,8-12 0,1 1 0,-1 0 0,1-1 0,-1 1 0,0-1 0,1 1 0,-1-1 0,0 1 0,1-1 0,-1 1 0,0-1 0,1 1 0,-1-1 0,0 0 0,0 0 0,0 1 0,1-1 0,-1 0 0,0 0 0,0 0 0,0 0 0,-1 0 0,1 0 0,1-1 0,-1 1 0,1-1 0,-1 1 0,1-1 0,-1 1 0,1-1 0,-1 1 0,1-1 0,0 0 0,-1 1 0,1-1 0,0 0 0,0 1 0,-1-1 0,1 0 0,0 1 0,0-1 0,0 0 0,0 0 0,-1-5 0,1 0 0,0 0 0,0 1 0,1-1 0,0-6 0,6-14 0,0 1 0,1 0 0,2 1 0,0 0 0,23-37 0,-23 45 0,0 0 0,2 1 0,0 0 0,0 0 0,1 2 0,1 0 0,1 0 0,23-16 0,-35 27 0,1 0 0,-1 0 0,1 0 0,0 1 0,-1-1 0,1 1 0,0 0 0,0 0 0,0 0 0,0 0 0,0 1 0,0 0 0,0 0 0,8 0 0,-10 1 0,0-1 0,0 1 0,0 0 0,0 0 0,0 0 0,0 0 0,0 1 0,0-1 0,0 0 0,0 1 0,-1-1 0,1 1 0,0 0 0,-1-1 0,0 1 0,1 0 0,-1 0 0,0 0 0,0 0 0,0 0 0,0 0 0,0 0 0,-1 0 0,1 1 0,-1-1 0,1 0 0,-1 4 0,3 16 0,-2 1 0,-3 40 0,1-39 0,0 0 0,6 44 0,-4-61 0,0 0 0,1 0 0,0-1 0,0 1 0,1-1 0,0 1 0,0-1 0,0 0 0,1 0 0,-1-1 0,1 1 0,1-1 0,-1 0 0,8 7 0,-10-10 0,0 0 0,0-1 0,0 1 0,0-1 0,1 1 0,-1-1 0,0 0 0,1 0 0,-1 0 0,1 0 0,-1 0 0,1-1 0,0 1 0,-1-1 0,1 1 0,-1-1 0,1 0 0,0 0 0,4-1 0,-3 0 0,-1 0 0,1-1 0,0 1 0,-1-1 0,1 0 0,-1 0 0,0 0 0,0 0 0,1-1 0,-1 1 0,4-6 0,4-5 0,-1 0 0,-1-1 0,0 0 0,-1 0 0,7-17 0,-15 30 0,8-15 114,-1 0 0,8-30 0,-14 41-228,0 0 0,0 0 0,-1 0 0,1 1 1,-1-1-1,0 0 0,-1 0 0,1 0 1,-1 0-1,0 0 0,0 0 0,0 1 1,-1-1-1,-3-7 0,-5-5-6712</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15.361"/>
    </inkml:context>
    <inkml:brush xml:id="br0">
      <inkml:brushProperty name="width" value="0.05" units="cm"/>
      <inkml:brushProperty name="height" value="0.05" units="cm"/>
    </inkml:brush>
  </inkml:definitions>
  <inkml:trace contextRef="#ctx0" brushRef="#br0">1056 17 24575,'0'0'0,"0"-1"0,-1 0 0,1 0 0,-1 1 0,1-1 0,-1 0 0,1 1 0,-1-1 0,1 0 0,-1 1 0,1-1 0,-1 1 0,0-1 0,1 1 0,-1-1 0,0 1 0,0 0 0,1-1 0,-1 1 0,0 0 0,0 0 0,0-1 0,1 1 0,-1 0 0,0 0 0,0 0 0,-1 0 0,-28-3 0,24 3 0,-32-1 0,0 2 0,-1 1 0,1 2 0,0 2 0,1 1 0,0 2 0,-43 16 0,27-5 0,2 3 0,0 2 0,1 2 0,-57 41 0,77-46 0,1 1 0,1 1 0,1 2 0,2 0 0,0 2 0,2 1 0,1 1 0,1 1 0,-25 50 0,34-56 0,1 1 0,1 0 0,2 0 0,0 1 0,2 1 0,1-1 0,1 1 0,2 0 0,0-1 0,2 1 0,1 0 0,2 0 0,6 35 0,-4-44 0,0 0 0,1 0 0,1 0 0,1-1 0,0 0 0,2-1 0,0 0 0,0 0 0,2-1 0,25 28 0,-21-28 0,1-1 0,1-1 0,0 0 0,1-1 0,0-1 0,1-1 0,0-1 0,1-1 0,27 9 0,-5-6 0,0-2 0,1-1 0,1-3 0,-1-1 0,1-3 0,-1-1 0,1-3 0,0-1 0,82-17 0,-70 6 0,0-2 0,0-2 0,-2-3 0,-1-3 0,-1-1 0,100-66 0,-110 60 0,-1-1 0,-2-3 0,-1-1 0,58-70 0,-75 77 0,0-1 0,-2-1 0,-1-1 0,-1-1 0,-2 0 0,-2-1 0,17-56 0,-27 72 0,0 0 0,-1-1 0,0 1 0,-2-1 0,0 0 0,-1 1 0,-1-1 0,-1 1 0,0-1 0,-6-18 0,4 25 0,0-1 0,-1 1 0,0 0 0,-1 1 0,0 0 0,-1-1 0,0 2 0,-1-1 0,0 1 0,-1 0 0,0 1 0,0 0 0,-1 1 0,0 0 0,-14-9 0,-4 2-53,0 0 0,0 2 0,-2 2 0,1 0 0,-1 2 0,-57-10 0,-193-7-636,92 21-676,11 7-4401</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28.368"/>
    </inkml:context>
    <inkml:brush xml:id="br0">
      <inkml:brushProperty name="width" value="0.05" units="cm"/>
      <inkml:brushProperty name="height" value="0.05" units="cm"/>
    </inkml:brush>
  </inkml:definitions>
  <inkml:trace contextRef="#ctx0" brushRef="#br0">235 475 24575,'1'0'0,"0"0"0,0 0 0,0-1 0,-1 1 0,1-1 0,0 1 0,0-1 0,0 1 0,0-1 0,0 1 0,-1-1 0,1 0 0,0 1 0,-1-1 0,1 0 0,0 0 0,-1 1 0,1-1 0,-1 0 0,1 0 0,-1 0 0,0 0 0,1 0 0,-1 0 0,0 0 0,1 0 0,-1 0 0,0 0 0,0 0 0,0 0 0,0 0 0,0-1 0,-2-32 0,2 33 0,0-1 0,-1 0 0,1 1 0,-1-1 0,1 0 0,-1 1 0,1-1 0,-1 1 0,0-1 0,0 1 0,0-1 0,0 1 0,0-1 0,0 1 0,-1 0 0,1 0 0,0 0 0,0 0 0,-1 0 0,1 0 0,-1 0 0,1 0 0,-1 0 0,0 0 0,1 1 0,-1-1 0,1 1 0,-1-1 0,-2 1 0,1 0 0,1 0 0,0 1 0,-1-1 0,1 1 0,0 0 0,0 0 0,0 0 0,-1 0 0,1 0 0,0 0 0,1 0 0,-1 1 0,0-1 0,0 1 0,0-1 0,1 1 0,-1 0 0,1 0 0,-1 0 0,1 0 0,-2 3 0,-12 26 0,2 0 0,1 1 0,-13 54 0,16-53 0,-21 84 0,-28 87 0,50-189 0,6-20 0,6-27 0,210-749 0,-208 759 0,-3 10 0,0 0 0,1 1 0,0-1 0,1 1 0,0 0 0,0 0 0,14-18 0,-19 29 0,1-1 0,-1 0 0,1 0 0,0 1 0,0-1 0,-1 0 0,1 1 0,0-1 0,0 0 0,0 1 0,0-1 0,-1 1 0,1-1 0,0 1 0,0 0 0,0 0 0,0-1 0,0 1 0,0 0 0,0 0 0,0 0 0,0 0 0,0 0 0,0 0 0,0 0 0,0 0 0,0 0 0,0 1 0,0-1 0,0 0 0,0 1 0,0-1 0,0 0 0,0 1 0,0-1 0,0 1 0,-1 0 0,1-1 0,0 1 0,0 0 0,-1-1 0,1 1 0,0 0 0,-1 0 0,1-1 0,-1 1 0,1 0 0,-1 0 0,1 1 0,4 6 0,-1 0 0,0 1 0,0-1 0,2 10 0,19 71 0,21 152 0,-29-140 0,4 22-682,10 211-1,-31-299-6143</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28.703"/>
    </inkml:context>
    <inkml:brush xml:id="br0">
      <inkml:brushProperty name="width" value="0.05" units="cm"/>
      <inkml:brushProperty name="height" value="0.05" units="cm"/>
    </inkml:brush>
  </inkml:definitions>
  <inkml:trace contextRef="#ctx0" brushRef="#br0">21 33 24575,'-3'0'0,"-3"-3"0,-2-4 0,4 0 0,6 0 0,5 2 0,7 1 0,8 5 0,4 2 0,5 1 0,6-1 0,5-1 0,4 3 0,-6 0-8191</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29.028"/>
    </inkml:context>
    <inkml:brush xml:id="br0">
      <inkml:brushProperty name="width" value="0.05" units="cm"/>
      <inkml:brushProperty name="height" value="0.05" units="cm"/>
    </inkml:brush>
  </inkml:definitions>
  <inkml:trace contextRef="#ctx0" brushRef="#br0">185 117 24575,'12'1'0,"27"-2"0,-38 1 0,0 0 0,1 0 0,-1 0 0,0-1 0,0 1 0,1 0 0,-1-1 0,0 1 0,0-1 0,0 1 0,0-1 0,0 0 0,1 1 0,-1-1 0,0 0 0,-1 0 0,1 0 0,0 0 0,0 0 0,0 0 0,0 0 0,-1 0 0,2-2 0,-2 2 0,0 0 0,0 0 0,0 0 0,0-1 0,0 1 0,0 0 0,0 0 0,0 0 0,-1 0 0,1 0 0,0 0 0,-1-1 0,1 1 0,-1 0 0,1 0 0,-1 0 0,1 0 0,-1 0 0,0 1 0,-1-3 0,-19-18 0,15 16 0,0 0 0,0-1 0,0 1 0,-1 1 0,0-1 0,1 1 0,-1 0 0,-1 1 0,1 0 0,0 0 0,-14-3 0,17 5 0,-1 1 0,1-1 0,0 1 0,0 0 0,-1 0 0,1 1 0,0-1 0,-1 1 0,1 0 0,0 0 0,0 1 0,0-1 0,0 1 0,0 0 0,0 0 0,1 0 0,-1 1 0,1-1 0,-1 1 0,1 0 0,-5 4 0,3-1 0,0 1 0,0 0 0,1-1 0,0 1 0,0 1 0,0-1 0,1 1 0,0-1 0,1 1 0,0 0 0,0 0 0,0 0 0,1 0 0,1 0 0,-1 0 0,1 0 0,0 1 0,1-1 0,0 0 0,3 12 0,-3-14 0,1 0 0,0 0 0,0 0 0,0 0 0,1 0 0,-1 0 0,2-1 0,-1 0 0,0 1 0,1-1 0,0 0 0,0-1 0,1 1 0,-1-1 0,1 0 0,0 0 0,0 0 0,0-1 0,1 1 0,-1-1 0,1-1 0,0 1 0,-1-1 0,1 0 0,0 0 0,1-1 0,7 2 0,-10-3 0,0-1 0,0 1 0,0 0 0,0-1 0,0 0 0,0 0 0,0 0 0,0 0 0,0-1 0,0 0 0,0 1 0,-1-1 0,1-1 0,-1 1 0,1 0 0,-1-1 0,0 0 0,0 0 0,0 0 0,4-5 0,5-8 0,-1 0 0,0-1 0,9-19 0,-9 15 0,6-11-1365,-3 4-5461</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29.372"/>
    </inkml:context>
    <inkml:brush xml:id="br0">
      <inkml:brushProperty name="width" value="0.05" units="cm"/>
      <inkml:brushProperty name="height" value="0.05" units="cm"/>
    </inkml:brush>
  </inkml:definitions>
  <inkml:trace contextRef="#ctx0" brushRef="#br0">238 0 24575,'0'9'0,"0"11"0,0 12 0,0 5 0,0 3 0,0-3 0,-3-5 0,-3-7 0,-8-9 0,-6-6 0,-9-11 0,-48-73 0,-12-22-8191</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31.318"/>
    </inkml:context>
    <inkml:brush xml:id="br0">
      <inkml:brushProperty name="width" value="0.05" units="cm"/>
      <inkml:brushProperty name="height" value="0.05" units="cm"/>
    </inkml:brush>
  </inkml:definitions>
  <inkml:trace contextRef="#ctx0" brushRef="#br0">176 157 24575,'1'-21'0,"0"9"0,-1-1 0,-1 1 0,0-1 0,-5-24 0,6 34 0,-1 1 0,0-1 0,0 1 0,0-1 0,-1 1 0,1 0 0,0-1 0,-1 1 0,1 0 0,-1 0 0,0 0 0,0 0 0,0 0 0,0 0 0,0 0 0,0 1 0,-1-1 0,1 1 0,0 0 0,-1 0 0,1 0 0,-1 0 0,1 0 0,-1 0 0,0 0 0,1 1 0,-1-1 0,-4 1 0,-3 0 0,0 0 0,0 0 0,-1 1 0,-9 2 0,17-3 0,1 1 0,-1-1 0,0 1 0,1 0 0,-1 0 0,1-1 0,0 1 0,-1 1 0,1-1 0,0 0 0,0 1 0,-1-1 0,1 1 0,0 0 0,1-1 0,-1 1 0,0 0 0,0 0 0,1 0 0,-3 5 0,4-6 0,0 0 0,0 0 0,0 0 0,0-1 0,0 1 0,1 0 0,-1 0 0,0 0 0,1 0 0,-1 0 0,1 0 0,-1-1 0,1 1 0,-1 0 0,1 0 0,-1-1 0,1 1 0,0 0 0,-1-1 0,1 1 0,0 0 0,0-1 0,-1 1 0,1-1 0,0 0 0,0 1 0,0-1 0,0 0 0,0 1 0,-1-1 0,3 0 0,29 10 0,-14-7 0,-11-2 0,0 0 0,0 1 0,0 0 0,12 5 0,-16-5 0,0 0 0,-1 0 0,1 0 0,0 0 0,0 1 0,-1-1 0,0 1 0,1 0 0,-1-1 0,0 1 0,0 0 0,3 7 0,14 27 0,-2 2 0,-2 1 0,-1 0 0,-1 0 0,-3 1 0,-2 1 0,-1 0 0,1 46 0,-6-52 86,-2 0-1,-2 0 0,-7 44 1,7-70-187,0 0 1,0-1-1,-1 1 1,0 0 0,0-1-1,-1 0 1,-1 0-1,0 0 1,0 0 0,0-1-1,-1 0 1,0 0 0,-1 0-1,0-1 1,0 0-1,-12 9 1,-2-4-6726</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32.251"/>
    </inkml:context>
    <inkml:brush xml:id="br0">
      <inkml:brushProperty name="width" value="0.05" units="cm"/>
      <inkml:brushProperty name="height" value="0.05" units="cm"/>
    </inkml:brush>
  </inkml:definitions>
  <inkml:trace contextRef="#ctx0" brushRef="#br0">380 303 24575,'7'-28'0,"-1"4"0,-4 10 0,-1 1 0,-1-1 0,0 0 0,-1 1 0,0-1 0,-1 0 0,-1 1 0,0 0 0,-6-18 0,7 25 0,-1 0 0,0 0 0,0 0 0,0 1 0,0 0 0,-1-1 0,0 1 0,0 0 0,0 1 0,-1-1 0,0 1 0,1 0 0,-2 0 0,1 0 0,0 1 0,-1 0 0,1 0 0,-1 0 0,0 1 0,0 0 0,0 0 0,-8-1 0,7 2 0,0 1 0,0 0 0,0 0 0,0 1 0,0-1 0,0 2 0,1-1 0,-1 1 0,0 0 0,1 0 0,-1 1 0,1 0 0,0 0 0,0 1 0,0-1 0,0 1 0,-5 6 0,0-1 0,1 0 0,0 1 0,0 0 0,1 0 0,1 1 0,0 1 0,-11 20 0,16-26 0,0 0 0,0 0 0,1 1 0,0-1 0,0 1 0,1 0 0,0-1 0,0 1 0,0 0 0,1 8 0,0-12 0,1-1 0,-1 1 0,1 0 0,-1 0 0,1-1 0,0 1 0,0-1 0,1 1 0,-1 0 0,0-1 0,1 0 0,-1 1 0,1-1 0,0 0 0,0 0 0,0 0 0,0 0 0,0 0 0,0 0 0,1-1 0,-1 1 0,0-1 0,1 0 0,-1 1 0,1-1 0,5 1 0,-1 0 0,0 0 0,0-1 0,1 0 0,-1-1 0,0 1 0,1-1 0,-1-1 0,1 1 0,-1-1 0,0 0 0,0-1 0,1 0 0,-1 0 0,0-1 0,-1 0 0,1 0 0,0 0 0,11-9 0,-9 6 0,-1 0 0,-1 0 0,1-1 0,-1 0 0,0 0 0,-1-1 0,1 0 0,-2 0 0,1-1 0,-1 0 0,0 0 0,-1 0 0,4-13 0,-4 8 0,-7 20 0,-6 25 0,7-7 0,0 0 0,2 0 0,1 0 0,1 0 0,10 45 0,41 117 0,-16-68 0,-25-80 0,-3-8 0,9 52 0,-16-74 0,-1-1 0,-1 1 0,0 0 0,0 0 0,0 0 0,-1 0 0,0 0 0,0-1 0,-1 1 0,0 0 0,-6 12 0,4-14 0,1-1 0,-1 0 0,0 0 0,0 0 0,-1-1 0,0 1 0,0-1 0,0 0 0,0-1 0,0 1 0,-1-1 0,1 0 0,-1 0 0,0-1 0,0 1 0,0-1 0,0-1 0,-1 1 0,-8 0 0,-3 1 0,-1-2 0,0 0 0,0-1 0,0 0 0,-25-5 0,31 3 0,0-1 0,0 0 0,0 0 0,0-2 0,0 0 0,1 0 0,0-1 0,-22-14 0,29 16 0,0 1 0,1-1 0,-1 0 0,1-1 0,0 1 0,1-1 0,-1 0 0,1 0 0,0 0 0,0 0 0,0 0 0,0-1 0,1 1 0,0-1 0,1 0 0,-1 0 0,1 0 0,0 1 0,0-1 0,1 0 0,0 0 0,0-9 0,2 7 0,-1 0 0,1-1 0,1 1 0,-1 0 0,2 0 0,-1 1 0,1-1 0,0 1 0,0-1 0,1 1 0,0 0 0,0 1 0,1-1 0,0 1 0,0 0 0,0 1 0,14-10 0,1 1 0,1 1 0,0 1 0,1 0 0,41-13 0,-42 18-273,0 1 0,1 0 0,0 2 0,35-3 0,-35 6-6553</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07.700"/>
    </inkml:context>
    <inkml:brush xml:id="br0">
      <inkml:brushProperty name="width" value="0.05" units="cm"/>
      <inkml:brushProperty name="height" value="0.05" units="cm"/>
    </inkml:brush>
  </inkml:definitions>
  <inkml:trace contextRef="#ctx0" brushRef="#br0">34 1 24575,'-1'0'0,"0"0"0,-1 0 0,0 0 0,0 0 0,1 0 0,-1 0 0,0 0 0,0 0 0,1 1 0,-1-1 0,0 1 0,0-1 0,-2 2 0,3 0 0,0-1 0,0 1 0,0 0 0,1-1 0,-1 1 0,0 0 0,1 0 0,-1-1 0,1 1 0,0 0 0,-1 0 0,1 0 0,0-1 0,1 4 0,-2 31 0,3 0 0,12 70 0,0 5 0,-9 206 0,-6-202 0,1-113 0,0 0 0,0 0 0,0 0 0,0 0 0,0 0 0,1-1 0,-1 1 0,1 0 0,-1 0 0,1 0 0,-1-1 0,1 1 0,0 0 0,0 0 0,0-1 0,0 1 0,0-1 0,0 1 0,0-1 0,1 0 0,-1 1 0,3 1 0,-1-2 0,1 1 0,0-1 0,0 1 0,0-1 0,0 0 0,0-1 0,0 1 0,0-1 0,7 0 0,45-1 0,82-12 0,-37 2 0,477 1 0,-2 53 0,-564-42 0,-4-1 0,0 1 0,0 0 0,0 1 0,-1 0 0,11 3 0,-17-4 0,1 0 0,0 0 0,0 0 0,-1 0 0,1 0 0,0 0 0,-1 1 0,0-1 0,1 0 0,-1 1 0,0-1 0,1 1 0,-1 0 0,0-1 0,0 1 0,0 0 0,0 0 0,-1 0 0,1-1 0,0 1 0,-1 0 0,0 0 0,1 0 0,-1 0 0,0 0 0,0 2 0,5 71 0,16 74 0,-1-9 0,-4 334 0,-18-459 0,0-1 0,0 1 0,-1-1 0,-1 0 0,-11 26 0,-3 17 0,13-42-1365</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32.577"/>
    </inkml:context>
    <inkml:brush xml:id="br0">
      <inkml:brushProperty name="width" value="0.05" units="cm"/>
      <inkml:brushProperty name="height" value="0.05" units="cm"/>
    </inkml:brush>
  </inkml:definitions>
  <inkml:trace contextRef="#ctx0" brushRef="#br0">1 33 24575,'3'0'0,"1"-3"0,2 0 0,1-4 0,2 0 0,2 2 0,2 0 0,-1 2-8191</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53.831"/>
    </inkml:context>
    <inkml:brush xml:id="br0">
      <inkml:brushProperty name="width" value="0.05" units="cm"/>
      <inkml:brushProperty name="height" value="0.05" units="cm"/>
    </inkml:brush>
  </inkml:definitions>
  <inkml:trace contextRef="#ctx0" brushRef="#br0">127 17 24575,'-6'4'0,"1"0"0,-1-1 0,0 0 0,0 0 0,-1-1 0,1 0 0,0 0 0,-13 2 0,-6 2 0,-10 6 0,35-12 0,1 0 0,-1 0 0,0 0 0,0 0 0,0 0 0,0 0 0,0 0 0,0 0 0,0 0 0,0 0 0,0 0 0,0 0 0,0 1 0,0-1 0,0 0 0,0 0 0,0 0 0,0 0 0,0 0 0,0 0 0,0 0 0,0 0 0,0 0 0,0 0 0,1 0 0,-1 0 0,0 0 0,0 0 0,0 0 0,0 0 0,0 1 0,0-1 0,0 0 0,0 0 0,0 0 0,0 0 0,-1 0 0,1 0 0,0 0 0,0 0 0,0 0 0,0 0 0,0 0 0,0 0 0,0 0 0,0 0 0,0 0 0,0 0 0,0 1 0,0-1 0,0 0 0,0 0 0,0 0 0,0 0 0,0 0 0,0 0 0,0 0 0,0 0 0,0 0 0,0 0 0,-1 0 0,1 0 0,0 0 0,10 1 0,13-1 0,349-38 0,248 10-40,0 49-1871,-561-15-4329</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3:54.156"/>
    </inkml:context>
    <inkml:brush xml:id="br0">
      <inkml:brushProperty name="width" value="0.05" units="cm"/>
      <inkml:brushProperty name="height" value="0.05" units="cm"/>
    </inkml:brush>
  </inkml:definitions>
  <inkml:trace contextRef="#ctx0" brushRef="#br0">0 1 24575,'3'3'0,"7"0"0,7 4 0,13 0 0,15-1 0,15-2 0,17-1 0,16-1 0,16-1 0,12-1 0,8 0 0,9-1 0,1 1-672,-2 0 672,-5 0 0,-25-1-7519</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18.024"/>
    </inkml:context>
    <inkml:brush xml:id="br0">
      <inkml:brushProperty name="width" value="0.05" units="cm"/>
      <inkml:brushProperty name="height" value="0.05" units="cm"/>
    </inkml:brush>
  </inkml:definitions>
  <inkml:trace contextRef="#ctx0" brushRef="#br0">490 127 24575,'18'-32'0,"-11"21"0,0-1 0,6-15 0,0-16 0,-13 43 0,-1 0 0,1 0 0,0 0 0,0-1 0,0 1 0,0 0 0,0 0 0,0 0 0,0 0 0,0 0 0,-1 0 0,1 0 0,0 0 0,0 0 0,0 0 0,0 0 0,0 0 0,0 0 0,-1 0 0,1 0 0,0 0 0,0 0 0,0 0 0,0 0 0,0 0 0,0 0 0,0 0 0,-1 0 0,1 0 0,0 0 0,0 0 0,0 0 0,0 0 0,0 0 0,0 1 0,0-1 0,-1 0 0,1 0 0,0 0 0,0 0 0,0 0 0,0 0 0,0 0 0,0 0 0,0 1 0,0-1 0,0 0 0,0 0 0,0 0 0,0 0 0,0 0 0,0 0 0,0 0 0,0 1 0,0-1 0,0 0 0,0 0 0,0 0 0,0 0 0,0 0 0,-8 12 0,-35 80 0,-38 116 0,57-141 0,-352 1006-1365,365-1039-5461</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18.527"/>
    </inkml:context>
    <inkml:brush xml:id="br0">
      <inkml:brushProperty name="width" value="0.05" units="cm"/>
      <inkml:brushProperty name="height" value="0.05" units="cm"/>
    </inkml:brush>
  </inkml:definitions>
  <inkml:trace contextRef="#ctx0" brushRef="#br0">197 604 24575,'-40'-4'0,"32"2"0,0 1 0,0 0 0,0 1 0,-10 0 0,15 0 0,0 1 0,1 0 0,-1-1 0,1 1 0,-1 0 0,1 0 0,-1 0 0,1 0 0,-1 1 0,1-1 0,0 1 0,0-1 0,0 1 0,0 0 0,0 0 0,-4 4 0,2 1 0,-1 0 0,1 1 0,0-1 0,1 1 0,0 0 0,0 0 0,1 0 0,-3 14 0,-5 74 0,7-57 0,0 26 0,2-39 0,0 0 0,-6 27 0,4-42 0,2-16 0,4-21 0,135-460 0,-130 457 0,23-78 0,81-194 0,-109 294 0,0 0 0,1 0 0,0 1 0,0-1 0,0 1 0,1 0 0,9-9 0,-14 15 0,0-1 0,1 1 0,-1-1 0,1 1 0,0 0 0,-1-1 0,1 1 0,-1 0 0,1-1 0,-1 1 0,1 0 0,0 0 0,-1 0 0,1-1 0,0 1 0,-1 0 0,1 0 0,-1 0 0,1 0 0,0 0 0,-1 0 0,1 0 0,0 1 0,-1-1 0,1 0 0,0 0 0,-1 0 0,1 1 0,-1-1 0,1 0 0,-1 1 0,1-1 0,0 0 0,-1 1 0,1-1 0,-1 1 0,0-1 0,1 1 0,-1-1 0,1 1 0,-1-1 0,0 1 0,1-1 0,-1 1 0,0-1 0,1 2 0,9 32 0,-10-33 0,10 66 0,1 104 0,-8-111 0,-3-46 2,26 748-1369,-26-731-5459</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19.037"/>
    </inkml:context>
    <inkml:brush xml:id="br0">
      <inkml:brushProperty name="width" value="0.05" units="cm"/>
      <inkml:brushProperty name="height" value="0.05" units="cm"/>
    </inkml:brush>
  </inkml:definitions>
  <inkml:trace contextRef="#ctx0" brushRef="#br0">3 255 24575,'-2'2'0,"6"2"0,9 4 0,0-3 0,1-1 0,-1 0 0,1-1 0,0-1 0,22 1 0,75-2 0,-86-1 0,29-2 0,-1-2 0,0-3 0,-1-1 0,80-25 0,-120 29 0,0-1 0,0 0 0,0-1 0,-1 0 0,0-1 0,0 0 0,-1-1 0,13-11 0,-19 15 0,0 1 0,-1-1 0,1 0 0,-1 0 0,0-1 0,0 1 0,-1 0 0,1-1 0,-1 0 0,0 0 0,0 0 0,0 0 0,-1 0 0,0 0 0,0 0 0,0 0 0,-1 0 0,1 0 0,-1-1 0,-1 1 0,1 0 0,-1 0 0,-1-6 0,2 8 0,-1 1 0,1-1 0,-1 1 0,0 0 0,0-1 0,0 1 0,0 0 0,0-1 0,-1 1 0,1 0 0,-1 0 0,1 0 0,-1 0 0,0 0 0,0 1 0,0-1 0,0 0 0,0 1 0,0 0 0,0-1 0,0 1 0,-1 0 0,1 0 0,0 0 0,-1 0 0,1 1 0,-1-1 0,1 1 0,-1-1 0,1 1 0,-1 0 0,1 0 0,-1 0 0,0 0 0,1 0 0,-1 1 0,1-1 0,-4 2 0,-1 0 0,-1 1 0,1 0 0,0 0 0,0 0 0,1 1 0,-1 0 0,1 1 0,0-1 0,0 1 0,0 0 0,-8 10 0,7-6 0,1 0 0,0 0 0,0 0 0,1 1 0,1-1 0,0 1 0,0 1 0,1-1 0,0 0 0,0 1 0,1-1 0,1 1 0,0 0 0,0 0 0,1-1 0,1 1 0,2 14 0,0-7 0,1-1 0,1 0 0,0 0 0,1-1 0,1 1 0,1-1 0,0-1 0,1 1 0,20 24 0,2-3 0,-18-23 0,-1 1 0,0 1 0,-1 0 0,11 21 0,-21-35 0,-1-1 0,1 1 0,0-1 0,-1 1 0,1-1 0,-1 1 0,1 0 0,-1-1 0,0 1 0,0 0 0,0-1 0,0 1 0,0 0 0,0-1 0,0 1 0,0 0 0,-1-1 0,1 1 0,-1-1 0,1 1 0,-1 0 0,0-1 0,-1 3 0,1-2 0,-1 0 0,0-1 0,0 1 0,0 0 0,0-1 0,-1 1 0,1-1 0,0 0 0,-1 0 0,1 0 0,-1 0 0,1 0 0,-4 1 0,-4 0 0,0-1 0,0 0 0,0 0 0,0-1 0,0 0 0,-19-3 0,26 3 15,0-1 0,0 0 0,0 0 0,0 1-1,0-2 1,0 1 0,0 0 0,0-1 0,1 1 0,-1-1-1,0 0 1,1 0 0,-1 0 0,1 0 0,0 0 0,0 0 0,0-1-1,0 1 1,0-1 0,0 0 0,1 1 0,-2-4 0,2 1-137,-1 1 0,1-1 0,1 0 0,-1 0 0,1 0 0,0 0 0,0 1 0,0-1 0,0 0 1,1 0-1,0 0 0,0 1 0,3-8 0,7-19-6704</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19.394"/>
    </inkml:context>
    <inkml:brush xml:id="br0">
      <inkml:brushProperty name="width" value="0.05" units="cm"/>
      <inkml:brushProperty name="height" value="0.05" units="cm"/>
    </inkml:brush>
  </inkml:definitions>
  <inkml:trace contextRef="#ctx0" brushRef="#br0">135 105 24575,'36'-14'0,"-30"12"0,0 1 0,-1-1 0,1-1 0,-1 1 0,0-1 0,1 0 0,-1 0 0,0-1 0,-1 1 0,7-7 0,-10 9 0,0 1 0,0-1 0,-1 0 0,1 0 0,0 1 0,-1-1 0,1 0 0,-1 0 0,1 0 0,-1 0 0,0 0 0,1 0 0,-1 0 0,0 0 0,0 0 0,1 1 0,-1-1 0,0 0 0,0 0 0,0 0 0,0 0 0,0 0 0,-1 0 0,1-2 0,-1 1 0,0 1 0,0 0 0,0 0 0,0 0 0,0-1 0,0 1 0,0 0 0,0 0 0,0 0 0,-1 1 0,1-1 0,0 0 0,-1 0 0,-1 0 0,-4-2 0,-1 1 0,0-1 0,1 2 0,-17-3 0,16 3 0,0 1 0,1 0 0,-1 0 0,0 1 0,1 0 0,-1 0 0,0 1 0,1-1 0,-13 6 0,17-5 0,0-1 0,0 1 0,0 0 0,0 1 0,0-1 0,0 0 0,0 1 0,1-1 0,-1 1 0,1 0 0,-1 0 0,1 0 0,0 0 0,1 0 0,-1 1 0,0-1 0,1 1 0,0-1 0,0 1 0,0-1 0,-1 8 0,0 5 0,2-1 0,-1 1 0,2-1 0,0 1 0,6 28 0,27 77 0,-11-41 0,-21-74 0,6 24 0,5 41 0,-12-63 0,0 0 0,-1 0 0,0 0 0,0 0 0,-1 0 0,0 0 0,-1 0 0,1-1 0,-1 1 0,-5 12 0,6-18 0,-1 1 0,1-1 0,-1 0 0,1 0 0,-1 1 0,0-1 0,0 0 0,0 0 0,0 0 0,0-1 0,0 1 0,0 0 0,-1-1 0,1 1 0,0-1 0,-1 0 0,0 0 0,1 0 0,-1 0 0,0-1 0,1 1 0,-1 0 0,0-1 0,0 0 0,1 0 0,-7 0 0,7-1 0,0 1 0,0-1 0,0 1 0,0-1 0,0 0 0,1 0 0,-1 0 0,0 0 0,0 0 0,0 0 0,1-1 0,-1 1 0,1 0 0,-1-1 0,1 0 0,0 1 0,-1-1 0,1 0 0,0 1 0,0-1 0,0 0 0,0 0 0,0 0 0,1 0 0,-1 0 0,1 0 0,-1 0 0,1 0 0,0 0 0,-1 0 0,1 0 0,0-1 0,1 1 0,-1 0 0,0 0 0,1-2 0,2-8-170,0 1-1,0 0 0,1 0 1,1 0-1,0 0 0,0 1 1,14-19-1,5-7-6655</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19.789"/>
    </inkml:context>
    <inkml:brush xml:id="br0">
      <inkml:brushProperty name="width" value="0.05" units="cm"/>
      <inkml:brushProperty name="height" value="0.05" units="cm"/>
    </inkml:brush>
  </inkml:definitions>
  <inkml:trace contextRef="#ctx0" brushRef="#br0">0 64 24575,'106'-62'0,"-106"62"0,0 0 0,0 0 0,0 0 0,0 0 0,1-1 0,-1 1 0,0 0 0,0 0 0,0 0 0,0 0 0,0 0 0,0 0 0,0 0 0,0 0 0,0 0 0,0 0 0,1 0 0,-1 0 0,0 0 0,0 0 0,0 0 0,0 0 0,0 0 0,0 0 0,0 0 0,0 0 0,0 0 0,1 0 0,-1 0 0,0 0 0,0 0 0,0 0 0,0 0 0,0 0 0,0 0 0,0 0 0,0 0 0,0 1 0,0-1 0,0 0 0,1 0 0,-1 0 0,0 0 0,0 0 0,0 0 0,0 0 0,0 0 0,0 0 0,0 0 0,0 0 0,0 1 0,0-1 0,0 0 0,0 0 0,0 0 0,0 0 0,0 0 0,0 0 0,0 0 0,0 0 0,0 0 0,0 1 0,0-1 0,0 0 0,-4 11 0,-12 20 0,12-24 0,-8 16 0,1 0 0,1 1 0,1 0 0,1 1 0,1 0 0,-4 37 0,9-47 0,0 1 0,2-1 0,0 1 0,0 0 0,2-1 0,0 1 0,0-1 0,2 1 0,0-1 0,1 0 0,12 28 0,-13-37 0,-1 0 0,1 0 0,0-1 0,0 1 0,1-1 0,0 0 0,0 0 0,0 0 0,0-1 0,1 1 0,-1-1 0,1-1 0,0 1 0,1-1 0,-1 0 0,1 0 0,-1-1 0,1 0 0,0 0 0,-1-1 0,1 1 0,0-2 0,0 1 0,0-1 0,0 0 0,9-1 0,-4 0 0,-1-1 0,1-1 0,-1 0 0,0 0 0,0-1 0,0 0 0,0-1 0,-1-1 0,0 1 0,0-2 0,0 1 0,-1-1 0,0-1 0,0 0 0,7-8 0,-7 4 0,-1 1 0,0-1 0,-1 0 0,0-1 0,-1 0 0,0 0 0,-1 0 0,-1-1 0,0 0 0,-1 1 0,0-1 0,-1-1 0,-1 1 0,0 0 0,-1 0 0,0 0 0,-2-1 0,-3-17 0,3 21 0,-1 0 0,0 0 0,0 1 0,-2-1 0,1 1 0,-1 0 0,-1 1 0,1-1 0,-2 1 0,-10-13 0,10 15 0,0 1 0,0 0 0,0 0 0,-1 1 0,1-1 0,-1 2 0,-1-1 0,1 1 0,-1 1 0,1-1 0,-1 1 0,0 1 0,-16-3 0,20 4 0,1 1 0,-1-1 0,0 1 0,0 0 0,1 0 0,-1 1 0,0-1 0,0 1 0,1 0 0,-1 1 0,1-1 0,-1 1 0,1 0 0,0 0 0,-7 4 0,9-5 0,0 1 0,-1 0 0,1 1 0,0-1 0,1 0 0,-1 0 0,0 1 0,1-1 0,-1 1 0,1 0 0,0-1 0,0 1 0,0 0 0,0 0 0,0 0 0,1-1 0,-1 1 0,1 0 0,0 0 0,0 0 0,0 0 0,0 0 0,0 0 0,1 0 0,-1 0 0,2 3 0,0 2-273,1 1 0,0-1 0,0 0 0,7 10 0,3 5-6553</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20.161"/>
    </inkml:context>
    <inkml:brush xml:id="br0">
      <inkml:brushProperty name="width" value="0.05" units="cm"/>
      <inkml:brushProperty name="height" value="0.05" units="cm"/>
    </inkml:brush>
  </inkml:definitions>
  <inkml:trace contextRef="#ctx0" brushRef="#br0">345 165 24575,'2'0'0,"-1"-1"0,1 1 0,-1 0 0,0-1 0,1 0 0,-1 1 0,0-1 0,1 0 0,-1 0 0,0 0 0,0 0 0,0 0 0,0 0 0,0 0 0,0 0 0,0 0 0,0 0 0,0 0 0,0-1 0,-1 1 0,1 0 0,-1-1 0,1 1 0,-1-1 0,1 1 0,-1 0 0,0-1 0,1-2 0,0-3 0,0 1 0,0-1 0,-1 0 0,0-13 0,0 15 0,-1-1 0,0 1 0,0-1 0,0 1 0,-1 0 0,0 0 0,0-1 0,0 1 0,-1 0 0,0 1 0,-3-6 0,5 8 0,-1 1 0,0-1 0,1 1 0,-1-1 0,0 1 0,0-1 0,0 1 0,0 0 0,0 0 0,0 0 0,0 0 0,0 1 0,0-1 0,0 0 0,0 1 0,-1 0 0,1-1 0,0 1 0,0 0 0,-1 0 0,1 0 0,0 0 0,0 1 0,-1-1 0,1 1 0,0-1 0,0 1 0,0 0 0,-3 1 0,-12 6 0,1 0 0,0 1 0,1 1 0,0 1 0,-21 18 0,3 2 0,-31 37 0,55-57 0,1-1 0,1 1 0,-1 1 0,2-1 0,0 1 0,0 0 0,1 1 0,0-1 0,1 1 0,1 0 0,0 0 0,1 0 0,-1 15 0,2-19 0,1 1 0,1-1 0,0 1 0,0-1 0,0 0 0,1 1 0,1-1 0,0 0 0,0 0 0,1-1 0,0 1 0,0-1 0,1 1 0,0-1 0,0-1 0,1 1 0,0-1 0,0 0 0,9 7 0,-6-7 31,0 0 0,0-1 0,1 1 0,0-2 0,0 0 0,1 0 0,-1-1 0,1 0 1,0-1-1,20 4 0,-14-5-275,1 0 0,0-2 0,0 0 0,-1-1 1,1 0-1,19-5 0,12-5-6582</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20.500"/>
    </inkml:context>
    <inkml:brush xml:id="br0">
      <inkml:brushProperty name="width" value="0.05" units="cm"/>
      <inkml:brushProperty name="height" value="0.05" units="cm"/>
    </inkml:brush>
  </inkml:definitions>
  <inkml:trace contextRef="#ctx0" brushRef="#br0">87 15 24575,'0'-1'0,"0"0"0,0 1 0,-1-1 0,1 0 0,-1 0 0,1 1 0,-1-1 0,1 0 0,-1 1 0,1-1 0,-1 0 0,1 1 0,-1-1 0,0 1 0,1-1 0,-1 1 0,0-1 0,0 1 0,1 0 0,-1-1 0,0 1 0,0 0 0,0-1 0,1 1 0,-1 0 0,0 0 0,0 0 0,0 0 0,0 0 0,0 0 0,-27 1 0,25-1 0,1 2 0,0-1 0,-1 0 0,1 0 0,0 1 0,0 0 0,0-1 0,0 1 0,0 0 0,1 0 0,-1 0 0,1 0 0,-1 0 0,1 0 0,-1 0 0,1 0 0,0 1 0,0-1 0,0 1 0,1-1 0,-1 1 0,0-1 0,1 1 0,0-1 0,-1 1 0,1 4 0,0 1 0,0 1 0,0 0 0,1 0 0,0-1 0,0 1 0,5 14 0,2-2 95,1-1 1,14 24-1,5 8-1746,-22-36-5175</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08.811"/>
    </inkml:context>
    <inkml:brush xml:id="br0">
      <inkml:brushProperty name="width" value="0.05" units="cm"/>
      <inkml:brushProperty name="height" value="0.05" units="cm"/>
    </inkml:brush>
  </inkml:definitions>
  <inkml:trace contextRef="#ctx0" brushRef="#br0">0 136 24575,'1'-2'0,"1"0"0,-1 1 0,0-1 0,0 0 0,0 0 0,0 0 0,0 0 0,0 0 0,-1 0 0,1-4 0,0 4 0,-1 1 0,0-1 0,0 1 0,1-1 0,-1 1 0,1-1 0,-1 1 0,1 0 0,0-1 0,0 1 0,-1 0 0,1-1 0,0 1 0,0 0 0,0 0 0,0 0 0,0 0 0,3-2 0,-4 3 0,0 0 0,1 0 0,-1 0 0,1-1 0,-1 1 0,1 0 0,-1 0 0,0 0 0,1 0 0,-1 0 0,1 0 0,-1 0 0,0 0 0,1 1 0,-1-1 0,1 0 0,-1 0 0,0 0 0,1 0 0,-1 0 0,0 1 0,1-1 0,-1 0 0,0 0 0,1 1 0,-1-1 0,0 0 0,1 1 0,8 14 0,1 19 0,-10-34 0,10 65 0,-2 0 0,-1 83 0,-6-106 0,2 391 0,-4-301 0,1-129 0,0 1 0,0-1 0,0 1 0,0-1 0,1 0 0,-1 1 0,1-1 0,0 0 0,0 1 0,2 3 0,-2-6 0,0 0 0,0 0 0,0 0 0,0 0 0,1 0 0,-1 0 0,0 0 0,1-1 0,-1 1 0,0-1 0,1 1 0,-1-1 0,0 1 0,1-1 0,-1 1 0,1-1 0,-1 0 0,1 0 0,-1 0 0,1 0 0,-1 0 0,1 0 0,-1-1 0,1 1 0,-1 0 0,2-1 0,124-31 0,-19 4 0,296-23 0,6 34 0,-322 15 0,662-3 0,-652 5 0,-79 1 0,-14-1 0,1 1 0,-1-1 0,0 0 0,1 0 0,-1 0 0,1-1 0,-1 0 0,0 0 0,0 0 0,1-1 0,-1 0 0,5-2 0,-10 4 0,1-1 0,0 0 0,-1 1 0,1-1 0,-1 1 0,1-1 0,-1 0 0,1 0 0,-1 1 0,0-1 0,1 0 0,-1 0 0,0 1 0,1-1 0,-1 0 0,0 0 0,0 0 0,0 1 0,0-1 0,0 0 0,0 0 0,0 0 0,0 0 0,0 1 0,0-1 0,-1 0 0,1 0 0,0 0 0,0 1 0,-1-1 0,0-1 0,-16-25 0,11 20 0,-11-19 0,1 0 0,1-1 0,2-1 0,0 0 0,2-1 0,1 0 0,2-1 0,0 0 0,2 0 0,2-1 0,0 0 0,2 1 0,4-53 0,0 66 0,1 0 0,1 1 0,12-33 0,-9 28 0,8-34 0,-13 48 0,-1 1 0,0-1 0,-1 0 0,1 1 0,-1-1 0,-1 0 0,1 0 0,-1 1 0,-2-9 0,1 12 0,1-1 0,-1 1 0,1 0 0,-1-1 0,0 1 0,0 0 0,-1 1 0,1-1 0,0 0 0,-1 0 0,0 1 0,0 0 0,0-1 0,0 1 0,0 0 0,0 1 0,0-1 0,-6-2 0,-11-3 0,-1 0 0,-1 1 0,1 1 0,-27-3 0,-93-3 0,76 7 0,-86-7 0,-796-38 0,928 49 0,-165 3 0,143 0 0,0 1 0,-58 14 0,94-17 0,0 1 0,-1 0 0,1 0 0,0 0 0,0 1 0,-7 4 0,12-7 0,-1 0 0,1 1 0,-1-1 0,1 1 0,-1-1 0,1 0 0,0 1 0,-1-1 0,1 1 0,0-1 0,-1 1 0,1-1 0,0 1 0,0-1 0,-1 1 0,1-1 0,0 1 0,0-1 0,0 1 0,0-1 0,0 1 0,0-1 0,0 1 0,0 0 0,0-1 0,0 1 0,0 0 0,1 0 0,0 0 0,0 0 0,0 0 0,0 0 0,-1 0 0,1 0 0,0 0 0,0 0 0,1-1 0,-1 1 0,0 0 0,0-1 0,0 1 0,0-1 0,1 0 0,0 1 0,10 2-273,-1 0 0,0-1 0,1-1 0,16 1 0,-4-1-6553</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20.827"/>
    </inkml:context>
    <inkml:brush xml:id="br0">
      <inkml:brushProperty name="width" value="0.05" units="cm"/>
      <inkml:brushProperty name="height" value="0.05" units="cm"/>
    </inkml:brush>
  </inkml:definitions>
  <inkml:trace contextRef="#ctx0" brushRef="#br0">35 267 24575,'0'-9'0,"-3"-8"0,0-10 0,-4-4 0,0-2 0,2 2 0,0 2 0,2 5 0,2 2 0,3 6 0,5 5 0,3 1 0,1 3-8191</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23.210"/>
    </inkml:context>
    <inkml:brush xml:id="br0">
      <inkml:brushProperty name="width" value="0.05" units="cm"/>
      <inkml:brushProperty name="height" value="0.05" units="cm"/>
    </inkml:brush>
  </inkml:definitions>
  <inkml:trace contextRef="#ctx0" brushRef="#br0">155 769 24575,'-9'3'0,"1"0"0,-1 0 0,1-1 0,-1 0 0,0 0 0,0-1 0,0 0 0,0-1 0,1 0 0,-1 0 0,0-1 0,0 0 0,-12-4 0,20 5 0,0 0 0,0 0 0,0 0 0,0-1 0,0 1 0,0-1 0,0 1 0,0 0 0,0-1 0,0 0 0,0 1 0,0-1 0,0 0 0,0 1 0,1-1 0,-1 0 0,0 0 0,1 1 0,-2-3 0,2 2 0,0 1 0,0-1 0,0 0 0,0 1 0,0-1 0,0 0 0,0 1 0,1-1 0,-1 0 0,0 1 0,0-1 0,1 0 0,-1 1 0,0-1 0,1 1 0,-1-1 0,0 1 0,1-1 0,-1 1 0,1-1 0,-1 1 0,2-1 0,2-3 0,1 1 0,0 0 0,0 0 0,0 0 0,0 1 0,7-3 0,16-3 0,1 0 0,47-5 0,63 2 0,-125 10 0,148-4 0,-59 3 0,-97 1 0,0 1 0,0-1 0,-1 1 0,1-1 0,0-1 0,8-2 0,-13 3 0,0 1 0,0-1 0,0 1 0,0-1 0,0 1 0,0-1 0,0 0 0,0 1 0,0-1 0,0 0 0,-1 0 0,1 0 0,0 0 0,-1 0 0,1 0 0,0 0 0,-1 0 0,1 0 0,-1 0 0,1 0 0,-1 0 0,0 0 0,0-1 0,1 1 0,-1 0 0,0 0 0,0 0 0,0-1 0,0 1 0,0 0 0,0 0 0,-1 0 0,1 0 0,0-1 0,-1 1 0,1 0 0,-1-2 0,-2-4 0,-1-4 0,0 0 0,0 0 0,-1-15 0,4 21 0,1 0 0,0 0 0,0-1 0,0 1 0,1 0 0,0-1 0,0 1 0,0 0 0,1 0 0,2-5 0,12-25 0,1 2 0,26-37 0,21-41 0,-54 90 0,0 0 0,-1-1 0,-1-1 0,-1 1 0,-2-1 0,5-29 0,-10 49 0,0 0 0,0 0 0,0 0 0,0 0 0,0 1 0,0-1 0,-1 0 0,0 0 0,1 0 0,-1 0 0,0 1 0,0-1 0,-1 0 0,1 1 0,-1-1 0,1 1 0,-1-1 0,-2-2 0,1 3 0,1 0 0,-1 0 0,0 1 0,1-1 0,-1 1 0,0-1 0,0 1 0,0 0 0,0 0 0,0 0 0,-1 0 0,1 1 0,0 0 0,0-1 0,0 1 0,-6 1 0,-6 0 0,0 1 0,0 1 0,0 1 0,0 0 0,0 1 0,1 0 0,0 1 0,-17 10 0,-11 9 0,-49 38 0,63-41 0,0 2 0,2 1 0,1 1 0,1 1 0,1 1 0,2 0 0,0 2 0,2 1 0,2 1 0,-22 53 0,29-60 0,1 1 0,1 0 0,1 0 0,2 1 0,0 0 0,2 0 0,1 0 0,1 0 0,1 1 0,2-1 0,1 0 0,1 0 0,1 0 0,14 42 0,-12-51 0,1 0 0,0-1 0,1 0 0,2-1 0,-1 0 0,2 0 0,0-1 0,1-1 0,0 0 0,22 17 0,-17-17 0,1-1 0,0-1 0,1 0 0,0-2 0,1 0 0,0-1 0,1-2 0,29 8 0,-28-10 0,0-1 0,1-1 0,-1-1 0,1-1 0,0-1 0,-1-1 0,1-1 0,0-1 0,-1-1 0,0-1 0,0-1 0,0-1 0,-1-1 0,0-1 0,-1-1 0,1-1 0,-2-1 0,20-15 0,-16 8 0,-1-2 0,-1 0 0,0-2 0,-2 0 0,24-36 0,-32 40 0,0-1 0,-1 0 0,-1-1 0,-1 0 0,-1-1 0,-1 0 0,9-41 0,-15 58 0,-1 0 0,1-1 0,-1 1 0,0 0 0,-1-1 0,1 1 0,-2-6 0,2 10 0,0 0 0,-1 0 0,1 0 0,0 0 0,-1 0 0,1 1 0,-1-1 0,1 0 0,-1 0 0,1 0 0,-1 1 0,0-1 0,1 0 0,-1 0 0,0 1 0,0-1 0,1 1 0,-1-1 0,0 1 0,0-1 0,0 1 0,0-1 0,0 1 0,0 0 0,0-1 0,0 1 0,1 0 0,-1 0 0,0 0 0,0 0 0,0 0 0,0 0 0,0 0 0,0 0 0,0 0 0,0 0 0,0 1 0,0-1 0,0 0 0,0 1 0,0-1 0,0 0 0,0 1 0,1-1 0,-2 2 0,-5 2 0,0 0 0,0 0 0,1 1 0,-1 0 0,1 1 0,0-1 0,1 1 0,-8 10 0,-36 56 0,35-49 0,1 1 0,-17 41 0,27-59 0,1 0 0,0 1 0,0-1 0,1 0 0,-1 1 0,2-1 0,-1 0 0,1 1 0,-1-1 0,2 1 0,-1-1 0,1 1 0,0-1 0,0 0 0,1 1 0,0-1 0,3 8 0,-1-10 0,-1 1 0,1 0 0,0-1 0,0 0 0,0 1 0,1-2 0,-1 1 0,1 0 0,0-1 0,0 0 0,0 0 0,0-1 0,1 1 0,-1-1 0,1 0 0,0-1 0,-1 1 0,1-1 0,0 0 0,0-1 0,6 1 0,4-1 0,-1 0 0,0 0 0,0-2 0,1 0 0,-1 0 0,0-2 0,14-4 0,-20 4 0,1 0 0,-1 0 0,-1 0 0,1-1 0,-1-1 0,0 0 0,0 0 0,0 0 0,-1-1 0,0 0 0,0 0 0,-1-1 0,8-12 0,-11 15 0,0 1 0,-1-1 0,0 0 0,0 0 0,0 0 0,-1 0 0,1 0 0,-1 0 0,0 0 0,-1 0 0,1 0 0,-1-1 0,0 1 0,-1 0 0,1-1 0,-1 1 0,0 0 0,0 0 0,0 0 0,-1 0 0,0 0 0,0 0 0,0 0 0,-1 1 0,1-1 0,-6-6 0,4 6 0,1 1 0,-1 0 0,1 0 0,-1 0 0,0 1 0,-1-1 0,1 1 0,0 0 0,-1 0 0,0 0 0,0 1 0,-10-4 0,13 5 0,-1 1 0,0-1 0,0 1 0,0 0 0,0 0 0,0 0 0,0 0 0,0 0 0,0 1 0,0-1 0,0 1 0,0 0 0,1 0 0,-1 0 0,0 0 0,0 1 0,1-1 0,-1 0 0,1 1 0,0 0 0,-1 0 0,1 0 0,0 0 0,-4 4 0,1 0 0,1 0 0,-1 1 0,1 0 0,0 0 0,-4 10 0,7-16 0,0 1 0,1-1 0,-1 1 0,1-1 0,0 1 0,0 0 0,-1-1 0,1 1 0,0-1 0,0 1 0,0 0 0,0-1 0,1 1 0,0 2 0,-1-3 0,1 0 0,-1-1 0,1 1 0,0 0 0,-1 0 0,1-1 0,0 1 0,0-1 0,-1 1 0,1 0 0,0-1 0,0 1 0,0-1 0,0 0 0,0 1 0,0-1 0,0 0 0,0 0 0,0 1 0,-1-1 0,1 0 0,0 0 0,0 0 0,0 0 0,0 0 0,2-1 0,7 0 0,-1-1 0,1 0 0,-1-1 0,1 0 0,-1-1 0,0 0 0,0 0 0,0-1 0,8-7 0,20-8 0,-19 11 0,1 0 0,0 2 0,1 0 0,0 1 0,0 1 0,0 1 0,28-2 0,-39 6 0,0 0 0,0 0 0,0 1 0,0 0 0,0 0 0,0 1 0,-1 0 0,1 1 0,0 0 0,-1 1 0,0-1 0,0 1 0,0 1 0,0 0 0,-1 0 0,0 0 0,0 1 0,0 0 0,7 9 0,-5-4 0,-1 1 0,0-1 0,0 2 0,-1-1 0,-1 1 0,8 21 0,-11-23 0,0-1 0,0 0 0,-1 1 0,0-1 0,-1 1 0,0 0 0,-1-1 0,0 1 0,-2 15 0,1-22 0,-1 1 0,1-1 0,-1 0 0,1 0 0,-5 6 0,6-9 0,-1 0 0,1 1 0,-1-1 0,0 0 0,1 0 0,-1 0 0,0 0 0,0 0 0,0 0 0,0 0 0,0-1 0,0 1 0,0 0 0,0 0 0,-1-1 0,1 1 0,0-1 0,0 1 0,0-1 0,-1 1 0,1-1 0,-2 0 0,2 0 0,1 0 0,-1 0 0,0-1 0,0 1 0,1 0 0,-1-1 0,0 1 0,1-1 0,-1 1 0,1-1 0,-1 1 0,1-1 0,-1 1 0,1-1 0,-1 0 0,1 1 0,-1-1 0,1 0 0,0 1 0,-1-1 0,1 0 0,0 1 0,0-1 0,-1 0 0,1 0 0,0 1 0,0-2 0,-3-25 0,3 23 0,1-7 0,-1 0 0,2 0 0,-1 0 0,1 0 0,1 0 0,0 0 0,1 1 0,0 0 0,0-1 0,1 2 0,8-13 0,-3 7 0,0 0 0,1 1 0,0 1 0,1-1 0,1 2 0,18-15 0,-25 22 0,1 1 0,-1 0 0,1 0 0,0 0 0,-1 1 0,2 0 0,13-4 0,-19 7 0,0-1 0,0 1 0,0 0 0,0 0 0,0 0 0,1 0 0,-1 0 0,0 0 0,0 0 0,0 1 0,0-1 0,0 1 0,0-1 0,0 1 0,0 0 0,0 0 0,0 0 0,0 0 0,0 0 0,-1 1 0,1-1 0,0 0 0,-1 1 0,1-1 0,-1 1 0,0-1 0,1 1 0,-1 0 0,0 0 0,0 0 0,0 0 0,1 3 0,2 7 0,-1 1 0,0 0 0,-1 0 0,-1 0 0,0 0 0,-1 0 0,0 0 0,-3 19 0,1 28 0,2-58 0,0-1 0,0 0 0,0 1 0,0-1 0,0 0 0,0 0 0,0 1 0,0-1 0,1 0 0,-1 1 0,1-1 0,-1 0 0,1 0 0,-1 0 0,1 0 0,0 1 0,-1-1 0,1 0 0,0 0 0,0 0 0,1 1 0,-1-2 0,1 1 0,-1-1 0,0 0 0,0 0 0,0 0 0,0 0 0,0 0 0,0 0 0,0 0 0,0 0 0,1 0 0,-1-1 0,0 1 0,0 0 0,0-1 0,0 1 0,0-1 0,0 1 0,1-2 0,8-4 0,-1-1 0,0-1 0,14-14 0,-19 18 0,18-21 0,30-43 0,-37 47 0,0 0 0,1 1 0,35-32 0,-49 50 0,0 0 0,1 0 0,-1 0 0,1 1 0,0-1 0,-1 1 0,1 0 0,0 0 0,0 0 0,0 0 0,5-1 0,-6 2 0,-1 0 0,0 0 0,1 0 0,-1 0 0,0 1 0,1-1 0,-1 0 0,0 1 0,0-1 0,1 1 0,-1-1 0,0 1 0,0 0 0,0 0 0,0-1 0,0 1 0,0 0 0,0 0 0,0 0 0,0 0 0,0 0 0,0 0 0,0 0 0,-1 1 0,1-1 0,-1 0 0,1 0 0,0 2 0,2 5 0,-1 0 0,0 0 0,0 0 0,-1 0 0,0 1 0,0-1 0,-1 13 0,-7 64 0,1-34 0,5-39 0,1 1 0,0-1 0,1 0 0,4 24 0,-5-34 0,1 1 0,0-1 0,-1 0 0,1 1 0,0-1 0,1 0 0,-1 0 0,0 0 0,0 0 0,1 0 0,-1 0 0,1 0 0,3 3 0,-3-5 0,-1 1 0,1 0 0,0 0 0,-1-1 0,1 1 0,-1-1 0,1 0 0,0 1 0,0-1 0,-1 0 0,1 0 0,0 0 0,-1 0 0,1 0 0,0-1 0,0 1 0,-1 0 0,1-1 0,0 1 0,-1-1 0,1 0 0,1-1 0,5-2 0,0 0 0,-1-1 0,1 0 0,-1-1 0,0 0 0,-1 0 0,1 0 0,9-13 0,40-64 0,-43 63 0,3-5 0,4-8 0,1 2 0,28-33 0,-48 64 0,-1-1 0,1 0 0,0 0 0,-1 1 0,1-1 0,0 0 0,0 0 0,0 1 0,-1-1 0,1 1 0,0-1 0,0 1 0,0-1 0,0 1 0,0 0 0,0-1 0,2 1 0,-3 0 0,1 0 0,-1 0 0,0 1 0,1-1 0,-1 0 0,0 1 0,1-1 0,-1 0 0,0 0 0,1 1 0,-1-1 0,0 0 0,0 1 0,1-1 0,-1 1 0,0-1 0,0 0 0,0 1 0,0-1 0,1 1 0,-1-1 0,0 1 0,0-1 0,0 0 0,0 1 0,0 0 0,-3 38 0,-8 33 0,-4 121 0,16-148 0,1 1 0,2-1 0,19 83 0,5-12 0,-51-168 0,2 0 0,3-1 0,1-1 0,-15-98 0,27 122 0,2 0 0,2-1 0,1 1 0,1 0 0,9-57 0,-7 73 0,1-1 0,1 1 0,0 0 0,0 0 0,1 1 0,9-14 0,-10 19 0,0 1 0,1-1 0,0 1 0,1 0 0,0 0 0,0 1 0,0 0 0,0 0 0,1 1 0,11-6 0,-14 8 0,0 1 0,1-1 0,-1 1 0,1 1 0,-1-1 0,1 1 0,0 0 0,-1 0 0,1 1 0,0 0 0,0 0 0,-1 0 0,1 0 0,0 1 0,0 0 0,-1 0 0,7 3 0,-8-2 0,0 0 0,1 0 0,-1 0 0,0 0 0,-1 1 0,1 0 0,0 0 0,-1 0 0,1 0 0,-1 1 0,0-1 0,0 1 0,0 0 0,-1 0 0,1 0 0,-1 0 0,0 0 0,0 1 0,-1-1 0,1 0 0,0 8 0,0-4 19,-1 0 0,0 0 0,-1 0 0,0 0 0,0 1 0,-1-1 0,0 0 0,0 0 0,-1 0 0,0 0 0,-1 0 0,1 0 0,-2-1 0,1 1 0,-1-1 0,0 0 0,-5 7 0,-1-1-233,-1 0 1,1-1 0,-2 0-1,0-1 1,0 0 0,-1-1-1,-22 14 1,5-7-6613</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23.552"/>
    </inkml:context>
    <inkml:brush xml:id="br0">
      <inkml:brushProperty name="width" value="0.05" units="cm"/>
      <inkml:brushProperty name="height" value="0.05" units="cm"/>
    </inkml:brush>
  </inkml:definitions>
  <inkml:trace contextRef="#ctx0" brushRef="#br0">0 1 24575,'3'3'0,"4"3"0,3 2 0,1 1 0,-5 0 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0.134"/>
    </inkml:context>
    <inkml:brush xml:id="br0">
      <inkml:brushProperty name="width" value="0.05" units="cm"/>
      <inkml:brushProperty name="height" value="0.05" units="cm"/>
    </inkml:brush>
  </inkml:definitions>
  <inkml:trace contextRef="#ctx0" brushRef="#br0">172 733 24575,'-10'-10'0,"1"-1"0,0 0 0,1-1 0,-9-17 0,-9-13 0,13 20 0,22 37 0,1 9 0,-2-1 0,-1 1 0,0 1 0,-2-1 0,3 48 0,-7-68 0,-1 1 0,0-1 0,0 1 0,0-1 0,-1 1 0,0-1 0,0 1 0,0-1 0,0 1 0,-1-1 0,1 0 0,-1 0 0,0 0 0,0 0 0,-1 0 0,1 0 0,-6 6 0,8-11 0,0 1 0,0 0 0,0 0 0,0 0 0,0 0 0,0 0 0,0 0 0,0 0 0,1 0 0,-1-1 0,0 1 0,0 0 0,0 0 0,0 0 0,0 0 0,0 0 0,0 0 0,0 0 0,0-1 0,0 1 0,0 0 0,0 0 0,0 0 0,0 0 0,0 0 0,0 0 0,0-1 0,0 1 0,-1 0 0,1 0 0,0 0 0,0 0 0,0 0 0,0 0 0,0 0 0,0 0 0,0-1 0,0 1 0,0 0 0,0 0 0,0 0 0,-1 0 0,1 0 0,0 0 0,0 0 0,0 0 0,0 0 0,0 0 0,0 0 0,0 0 0,-1 0 0,1 0 0,0 0 0,0 0 0,0 0 0,0 0 0,0 0 0,0 0 0,-1 0 0,1 0 0,0 0 0,0 0 0,0 0 0,0 0 0,0 0 0,0 0 0,0 0 0,-1 0 0,3-10 0,0 5 0,0 0 0,0 0 0,-1 0 0,1-1 0,0-9 0,-2 11 0,0 1 0,-1-1 0,1 1 0,-1 0 0,0-1 0,0 1 0,0 0 0,-1-1 0,1 1 0,-4-5 0,-12-24 0,2 0 0,1-2 0,2 1 0,1-2 0,-13-70 0,19 74 0,2 0 0,1-1 0,2 0 0,1 1 0,1-1 0,2 1 0,8-34 0,-9 51 0,1 1 0,1-1 0,0 1 0,1 0 0,0 1 0,1-1 0,0 1 0,1 0 0,1 1 0,12-14 0,-12 17 0,-1 0 0,1 1 0,1 0 0,-1 0 0,1 1 0,0 1 0,1 0 0,-1 0 0,1 1 0,0 0 0,0 1 0,0 0 0,13-1 0,-10 2 0,0 1 0,1 1 0,-1 0 0,1 1 0,-1 0 0,0 1 0,0 1 0,0 0 0,0 1 0,0 1 0,-1 0 0,0 1 0,0 0 0,24 16 0,-29-17 0,0 1 0,-1 0 0,0 1 0,0-1 0,-1 1 0,0 1 0,0-1 0,-1 1 0,1 0 0,-2 0 0,1 0 0,-1 1 0,-1 0 0,1 0 0,-1 0 0,-1 0 0,0 0 0,0 1 0,-1-1 0,0 0 0,-1 1 0,1-1 0,-3 17 0,-1-13 0,0 0 0,-1 0 0,0 0 0,-1-1 0,0 1 0,-1-1 0,0 0 0,-1-1 0,0 0 0,-1 0 0,-1 0 0,1-1 0,-2 0 0,1-1 0,-20 15 0,12-12 0,0 0 0,-1-1 0,0-1 0,0 0 0,-1-2 0,0 0 0,-1-1 0,0-1 0,-32 6 0,47-11 0,0-1 0,0 0 0,0 0 0,0 0 0,0 0 0,0-1 0,0 1 0,-10-4 0,15 4 0,-1 0 0,0-1 0,0 1 0,1 0 0,-1-1 0,1 1 0,-1-1 0,0 1 0,1-1 0,-1 1 0,1-1 0,-1 1 0,1-1 0,-1 1 0,1-1 0,-1 0 0,1 1 0,0-1 0,-1 0 0,1 1 0,0-1 0,-1 0 0,1 0 0,0 0 0,0-1 0,0 0 0,1 1 0,-1-1 0,1 0 0,-1 1 0,1-1 0,0 0 0,-1 1 0,1-1 0,0 1 0,0-1 0,0 1 0,0 0 0,1 0 0,1-3 0,7-5 0,0 0 0,0 1 0,1 0 0,0 1 0,0 0 0,0 1 0,1 0 0,0 1 0,0 0 0,1 1 0,0 0 0,-1 1 0,1 1 0,0 0 0,24-1 0,-24 3 0,-1 0 0,0 1 0,1 0 0,-1 1 0,0 0 0,0 1 0,0 1 0,0 0 0,-1 0 0,1 1 0,-1 1 0,0 0 0,-1 0 0,1 1 0,-1 0 0,16 16 0,-16-11 0,0-1 0,-2 1 0,1 0 0,-2 1 0,1 0 0,-2 0 0,0 1 0,0 0 0,-1 0 0,-1 0 0,-1 0 0,0 1 0,1 15 0,-3-22 0,-1 0 0,0 0 0,0 1 0,-1-1 0,0 0 0,-1 0 0,0 0 0,0 0 0,-1 0 0,-6 14 0,6-16 0,-1-1 0,0 1 0,0-1 0,0 0 0,-1 0 0,0 0 0,0 0 0,0-1 0,0 0 0,-1 0 0,0 0 0,0-1 0,0 0 0,-10 4 0,-3-1 0,0 0 0,-1-2 0,1 0 0,-1-2 0,0 0 0,0-1 0,0-1 0,0 0 0,0-2 0,1 0 0,-1-2 0,0 0 0,-26-10 0,42 13-76,0-1 1,0 1-1,1-1 0,-1 0 0,1-1 0,-1 1 0,1-1 0,0 1 1,0-1-1,0 0 0,0 0 0,0 0 0,1-1 0,-1 1 1,1-1-1,0 1 0,-3-7 0,-1-9-6750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0.535"/>
    </inkml:context>
    <inkml:brush xml:id="br0">
      <inkml:brushProperty name="width" value="0.05" units="cm"/>
      <inkml:brushProperty name="height" value="0.05" units="cm"/>
    </inkml:brush>
  </inkml:definitions>
  <inkml:trace contextRef="#ctx0" brushRef="#br0">89 154 24575,'-1'-6'0,"1"1"0,-1-1 0,-1 1 0,1 0 0,-1 0 0,0 0 0,0 0 0,-5-9 0,6 12 0,0 0 0,-1 0 0,1 0 0,-1 1 0,1-1 0,-1 0 0,0 0 0,0 1 0,1-1 0,-4 0 0,4 1 0,0 1 0,0-1 0,0 1 0,0 0 0,0-1 0,0 1 0,0 0 0,0 0 0,0 0 0,0 0 0,0 0 0,0 0 0,0 0 0,-1 0 0,1 0 0,0 0 0,0 1 0,0-1 0,0 1 0,0-1 0,0 0 0,-1 2 0,0-1 0,0 1 0,1-1 0,-1 1 0,1-1 0,0 1 0,-1 0 0,1-1 0,0 1 0,0 0 0,0 0 0,0 0 0,0 0 0,0 0 0,1 0 0,-1 0 0,0 4 0,-3 39 0,4-37 0,-1 9 0,1 0 0,0 1 0,1-1 0,2 1 0,7 33 0,-9-46 0,1 0 0,0 0 0,0 0 0,1-1 0,-1 1 0,1 0 0,0-1 0,0 0 0,0 1 0,1-1 0,-1-1 0,1 1 0,0 0 0,0-1 0,1 0 0,-1 0 0,1 0 0,-1 0 0,1-1 0,0 0 0,0 0 0,0 0 0,10 2 0,-7-3 0,1 1 0,0-1 0,0-1 0,0 0 0,0 0 0,-1 0 0,1-1 0,0-1 0,0 1 0,-1-2 0,1 1 0,10-5 0,-13 4 0,0 0 0,-1-1 0,1 1 0,-1-1 0,0 0 0,0 0 0,0-1 0,-1 1 0,1-1 0,-1 0 0,-1 0 0,1-1 0,-1 1 0,1-1 0,-1 0 0,-1 0 0,4-10 0,-4 6 0,0 0 0,-1 0 0,0-1 0,0 1 0,-1 0 0,0-1 0,-1 1 0,0-1 0,-1 1 0,0 0 0,-1 0 0,0 0 0,-1 0 0,1 0 0,-2 1 0,0 0 0,0 0 0,-9-13 0,9 15 0,-1 0 0,0 0 0,-1 0 0,1 0 0,-1 1 0,-1 0 0,1 1 0,-1 0 0,-11-6 0,13 8 0,-1 0 0,1 1 0,-1 0 0,1 0 0,-1 1 0,0 0 0,1 0 0,-1 0 0,0 1 0,0 0 0,1 0 0,-1 1 0,-11 2 0,14-2-91,-1 0 0,1 0 0,0 1 0,-1 0 0,1 0 0,0 0 0,0 0 0,0 0 0,1 1 0,-1 0 0,0 0 0,1 0 0,0 0 0,-5 6 0,-2 7-6735</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0.924"/>
    </inkml:context>
    <inkml:brush xml:id="br0">
      <inkml:brushProperty name="width" value="0.05" units="cm"/>
      <inkml:brushProperty name="height" value="0.05" units="cm"/>
    </inkml:brush>
  </inkml:definitions>
  <inkml:trace contextRef="#ctx0" brushRef="#br0">131 58 24575,'0'-1'0,"0"0"0,-1 0 0,1 0 0,0 1 0,-1-1 0,1 0 0,-1 1 0,1-1 0,-1 0 0,1 1 0,-1-1 0,0 1 0,1-1 0,-1 1 0,0-1 0,1 1 0,-1-1 0,0 1 0,0 0 0,1-1 0,-1 1 0,0 0 0,0 0 0,0-1 0,1 1 0,-1 0 0,0 0 0,0 0 0,-1 0 0,-27 1 0,25 0 0,-1 1 0,1-1 0,0 1 0,0 0 0,0 0 0,0 1 0,0-1 0,0 1 0,0 0 0,1 0 0,-1 0 0,1 1 0,0-1 0,0 1 0,0 0 0,1-1 0,-1 1 0,1 0 0,0 1 0,0-1 0,0 0 0,1 1 0,0-1 0,-1 1 0,2-1 0,-2 10 0,1-4 0,0 1 0,1 0 0,0-1 0,1 1 0,0 0 0,1-1 0,0 1 0,0-1 0,1 0 0,8 18 0,-7-20 0,0-1 0,1 1 0,-1-1 0,2 0 0,-1 0 0,1 0 0,0-1 0,0 0 0,1 0 0,0 0 0,0-1 0,0 0 0,16 7 0,-18-9 0,1-1 0,0 0 0,0 0 0,1-1 0,-1 0 0,0 0 0,0 0 0,1-1 0,-1 0 0,0 0 0,1 0 0,-1-1 0,0 0 0,0 0 0,1-1 0,-1 0 0,0 0 0,0 0 0,-1-1 0,8-3 0,-9 3 0,1 0 0,-1 0 0,0 0 0,0-1 0,0 1 0,0-1 0,0 0 0,-1 0 0,0-1 0,0 1 0,0 0 0,0-1 0,-1 0 0,3-7 0,-2 4 0,-1 1 0,0-1 0,-1 0 0,0 0 0,0 0 0,-1 0 0,0 0 0,0 0 0,-2-8 0,-1 3 0,1 0 0,-1 0 0,-1 1 0,-1-1 0,0 1 0,0 1 0,-1-1 0,0 1 0,-1-1 0,-1 2 0,-15-19 0,16 23 0,0 0 0,0 0 0,-1 1 0,0 0 0,0 1 0,0 0 0,-15-6 0,19 9 0,0 0 0,0 0 0,0 0 0,0 0 0,0 1 0,0-1 0,0 1 0,-8 1 0,10-1 0,0 1 0,0-1 0,0 1 0,0-1 0,1 1 0,-1 0 0,0 0 0,0 0 0,0 0 0,1 0 0,-1 0 0,1 0 0,-1 1 0,1-1 0,-1 1 0,1-1 0,0 1 0,-2 2 0,1-1 18,1-1 0,0 1 0,0-1 0,0 1 0,1-1 0,-1 1 0,0-1 0,1 1 0,0 0 0,0-1 0,0 1 0,0 0 0,0 0 0,0-1 0,1 1 0,-1-1 0,1 1 0,1 2 0,-1 0-189,1-1 0,0 0 1,0 0-1,0 0 0,1 0 1,-1-1-1,1 1 0,0-1 1,6 7-1,8 3-6655</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1.265"/>
    </inkml:context>
    <inkml:brush xml:id="br0">
      <inkml:brushProperty name="width" value="0.05" units="cm"/>
      <inkml:brushProperty name="height" value="0.05" units="cm"/>
    </inkml:brush>
  </inkml:definitions>
  <inkml:trace contextRef="#ctx0" brushRef="#br0">1 149 24575,'0'-8'0,"0"-10"0,0-6 0,0-6 0,3 0 0,3 5 0,2 12 0,1 14 0,3 14 0,-1 12 0,0 13 0,-1 8 0,0 8 0,-1 4 0,-2 2 0,0-3 0,-1-3 0,-1-11-8191</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1.604"/>
    </inkml:context>
    <inkml:brush xml:id="br0">
      <inkml:brushProperty name="width" value="0.05" units="cm"/>
      <inkml:brushProperty name="height" value="0.05" units="cm"/>
    </inkml:brush>
  </inkml:definitions>
  <inkml:trace contextRef="#ctx0" brushRef="#br0">200 1 24575,'0'0'0,"0"0"0,0 0 0,0 1 0,0-1 0,0 0 0,0 0 0,1 0 0,-1 1 0,0-1 0,0 0 0,0 0 0,0 0 0,0 1 0,0-1 0,0 0 0,0 0 0,0 0 0,0 0 0,1 1 0,-1-1 0,0 0 0,0 0 0,0 0 0,0 0 0,0 0 0,1 0 0,-1 1 0,0-1 0,0 0 0,0 0 0,1 0 0,-1 0 0,0 0 0,0 0 0,0 0 0,1 0 0,-1 0 0,0 0 0,0 0 0,0 0 0,1 0 0,-1 0 0,0 0 0,0 0 0,0 0 0,1 0 0,-1 0 0,0 0 0,0 0 0,0 0 0,0-1 0,1 1 0,-1 0 0,0 0 0,0 0 0,0 0 0,0 0 0,1 0 0,-1-1 0,0 1 0,-4 19 0,-7-2 0,0 0 0,0 0 0,-2-1 0,0-1 0,-1 0 0,0-1 0,-1 0 0,-1-1 0,-24 15 0,14-17 0,25-10 0,1-1 0,-1 0 0,1 1 0,-1-1 0,1 0 0,-1 0 0,1 0 0,-1 1 0,1-1 0,-1 0 0,1 0 0,-1 0 0,0 0 0,1 0 0,-1 0 0,1 0 0,-1 0 0,1 0 0,-1 0 0,1-1 0,-1 1 0,1 0 0,-1 0 0,1 0 0,-1-1 0,1 1 0,-1 0 0,1-1 0,-1 1 0,1 0 0,-1-1 0,1 1 0,0 0 0,-1-1 0,1 1 0,0-1 0,-1 1 0,1-1 0,0 1 0,0-1 0,-1 1 0,1-1 0,0 1 0,0-1 0,0 0 0,0-1 0,0 1 0,0 0 0,1-1 0,-1 1 0,1-1 0,-1 1 0,1 0 0,0 0 0,-1-1 0,1 1 0,0 0 0,0 0 0,0 0 0,0 0 0,0 0 0,0 0 0,0 0 0,0 0 0,0 0 0,0 0 0,1 1 0,-1-1 0,0 1 0,1-1 0,-1 0 0,0 1 0,1 0 0,-1-1 0,3 1 0,0-1 0,0 0 0,0 1 0,-1 0 0,1-1 0,0 1 0,0 0 0,0 1 0,0-1 0,-1 1 0,6 1 0,-2 1 0,-1 1 0,1-1 0,-1 2 0,1-1 0,-1 0 0,0 1 0,-1 1 0,1-1 0,5 7 0,7 12 0,17 26 0,-4-4 0,15 7-1365,-26-33-5461</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1.959"/>
    </inkml:context>
    <inkml:brush xml:id="br0">
      <inkml:brushProperty name="width" value="0.05" units="cm"/>
      <inkml:brushProperty name="height" value="0.05" units="cm"/>
    </inkml:brush>
  </inkml:definitions>
  <inkml:trace contextRef="#ctx0" brushRef="#br0">0 382 24575,'0'-3'0,"0"-3"0,0 1 0,0 5 0,0 5 0,3 8 0,1 8 0,2 5 0,1 7 0,2 4 0,-1 5 0,-1 0 0,-3 0 0,2-3 0,-1-4 0,2-5 0,3-8 0,-1-8-8191</inkml:trace>
  <inkml:trace contextRef="#ctx0" brushRef="#br0" timeOffset="1">119 110 24575,'0'-9'0,"0"-8"0,0-8 0,0-2 0,-3 7 0,-4 9 0,0 12 0,0 9 0,2 9 0,2 1-8191</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2.302"/>
    </inkml:context>
    <inkml:brush xml:id="br0">
      <inkml:brushProperty name="width" value="0.05" units="cm"/>
      <inkml:brushProperty name="height" value="0.05" units="cm"/>
    </inkml:brush>
  </inkml:definitions>
  <inkml:trace contextRef="#ctx0" brushRef="#br0">0 124 24575,'15'-34'0,"-11"23"0,1 0 0,0 1 0,0-1 0,1 1 0,11-15 0,-16 24 0,-1 0 0,1 1 0,0-1 0,0 0 0,-1 0 0,1 1 0,0-1 0,0 0 0,0 1 0,0-1 0,0 1 0,0-1 0,0 1 0,0-1 0,0 1 0,0 0 0,0-1 0,0 1 0,0 0 0,0 0 0,0 0 0,1 0 0,-1 0 0,0 0 0,0 0 0,0 0 0,0 0 0,0 1 0,0-1 0,0 0 0,0 1 0,0-1 0,0 1 0,0-1 0,0 1 0,0-1 0,0 1 0,0 0 0,-1-1 0,1 1 0,0 0 0,0 0 0,-1 0 0,1 0 0,1 1 0,2 4 0,0 1 0,-1-1 0,1 1 0,-1 0 0,3 10 0,11 42 0,-3 0 0,-2 1 0,-2 1 0,1 94 0,-11-140 0,0-16 0,0-22 0,3-4 0,1 0 0,1 1 0,1 0 0,2 0 0,0 0 0,2 1 0,1 0 0,0 1 0,2 0 0,1 1 0,25-32 0,-34 50 0,-1-1 0,1 1 0,0 0 0,0 1 0,1-1 0,0 1 0,0 0 0,0 1 0,0-1 0,0 1 0,8-3 0,-11 6 0,-1-1 0,1 0 0,0 1 0,0 0 0,0-1 0,0 1 0,-1 0 0,1 0 0,0 1 0,0-1 0,0 1 0,0-1 0,-1 1 0,1 0 0,0 0 0,-1 0 0,1 0 0,-1 1 0,1-1 0,-1 1 0,1 0 0,-1-1 0,0 1 0,0 0 0,0 0 0,0 0 0,0 1 0,-1-1 0,4 5 0,5 12 57,0 0-1,-1 1 1,-1 1-1,-1-1 1,8 41-1,-10-38-397,1 0 1,1 0-1,1 0 0,17 31 0,-13-35-6485</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09.430"/>
    </inkml:context>
    <inkml:brush xml:id="br0">
      <inkml:brushProperty name="width" value="0.05" units="cm"/>
      <inkml:brushProperty name="height" value="0.05" units="cm"/>
    </inkml:brush>
  </inkml:definitions>
  <inkml:trace contextRef="#ctx0" brushRef="#br0">2 314 24575,'0'358'0,"-1"-451"0,3-113 0,0 167 0,3 2 0,0-1 0,16-50 0,-18 76 0,2 1 0,0-1 0,0 1 0,1 0 0,0 0 0,0 1 0,2-1 0,-1 2 0,1-1 0,1 1 0,9-8 0,-14 13 0,1 0 0,0 0 0,0 1 0,0 0 0,0 0 0,1 0 0,0 1 0,-1 0 0,1 0 0,0 0 0,0 1 0,0 0 0,0 0 0,0 0 0,0 1 0,0 0 0,0 0 0,0 0 0,0 1 0,0 0 0,0 0 0,0 1 0,0 0 0,6 2 0,-6-1 0,-1-1 0,0 1 0,0 0 0,0 0 0,-1 0 0,1 1 0,-1 0 0,1 0 0,-1 0 0,-1 0 0,1 1 0,0-1 0,-1 1 0,0 0 0,0 0 0,-1 0 0,1 0 0,-1 1 0,0-1 0,-1 1 0,1-1 0,-1 1 0,0 0 0,0-1 0,-1 1 0,0 0 0,0 0 0,0 0 0,-1-1 0,0 1 0,0 0 0,0-1 0,-1 1 0,1-1 0,-1 1 0,-1-1 0,1 0 0,-7 9 0,3-3 0,-2 0 0,0-1 0,0 0 0,-1 0 0,0-1 0,0 0 0,-14 8 0,-7 4 0,-39 20 0,8-6 0,59-34 0,0 0 0,0 0 0,0 0 0,0 1 0,0-1 0,0 1 0,0-1 0,0 1 0,1 0 0,-1 0 0,1 0 0,-1 0 0,1 0 0,0 0 0,0 0 0,0 0 0,0 0 0,0 1 0,0-1 0,1 0 0,-1 5 0,1-4 0,1 1 0,-1 0 0,1-1 0,0 1 0,1-1 0,-1 1 0,0-1 0,1 0 0,0 0 0,0 0 0,0 0 0,0 0 0,5 5 0,12 13-170,1-1-1,1-1 0,1-1 1,1-1-1,0-1 0,1-1 1,43 20-1,-41-23-6655</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2.796"/>
    </inkml:context>
    <inkml:brush xml:id="br0">
      <inkml:brushProperty name="width" value="0.05" units="cm"/>
      <inkml:brushProperty name="height" value="0.05" units="cm"/>
    </inkml:brush>
  </inkml:definitions>
  <inkml:trace contextRef="#ctx0" brushRef="#br0">222 275 24575,'8'-16'0,"-1"-1"0,0 1 0,-1-1 0,-1 0 0,-1-1 0,0 1 0,-1-1 0,-1 0 0,-1-33 0,-1 47 0,0 1 0,0 0 0,-1 0 0,1 0 0,-1 0 0,0 0 0,0 0 0,0 0 0,0 0 0,-1 0 0,1 0 0,-1 1 0,0-1 0,0 1 0,0-1 0,0 1 0,0-1 0,0 1 0,0 0 0,-4-2 0,3 2 0,-1 1 0,1 0 0,0 0 0,-1 0 0,1 0 0,-1 0 0,1 0 0,-1 1 0,0 0 0,1 0 0,-1 0 0,0 0 0,1 1 0,-1-1 0,1 1 0,-1 0 0,-3 1 0,-5 2 0,1 1 0,0 0 0,0 1 0,0 0 0,1 1 0,0 0 0,0 1 0,1 0 0,0 0 0,0 1 0,1 0 0,0 0 0,0 1 0,1 0 0,1 0 0,-7 14 0,12-22 0,0 0 0,0 0 0,0 1 0,0-1 0,1 0 0,-1 1 0,1-1 0,-1 0 0,1 1 0,0-1 0,0 1 0,0-1 0,0 0 0,0 1 0,1-1 0,-1 0 0,1 1 0,0-1 0,-1 0 0,1 1 0,0-1 0,0 0 0,1 0 0,-1 0 0,3 4 0,-1-3 0,0-1 0,1 1 0,-1-1 0,1 1 0,0-1 0,-1 0 0,1 0 0,0-1 0,0 1 0,0-1 0,0 0 0,0 0 0,1 0 0,3 0 0,6 0 0,0 0 0,1 0 0,-1-1 0,0-1 0,0-1 0,15-3 0,-23 4 0,0-1 0,0 0 0,0 0 0,0 0 0,-1-1 0,1 0 0,-1 0 0,1 0 0,-1-1 0,0 0 0,0 0 0,-1 0 0,1-1 0,-1 1 0,0-1 0,4-6 0,-7 9 0,0-1 0,1 1 0,-1 0 0,1 0 0,0-1 0,0 1 0,4-3 0,-6 5 0,0 0 0,0 0 0,1-1 0,-1 1 0,0 0 0,1 0 0,-1 0 0,0 0 0,0 0 0,1 0 0,-1 0 0,0 0 0,1 0 0,-1 0 0,0 0 0,1 0 0,-1 0 0,0 0 0,0 0 0,1 1 0,-1-1 0,0 0 0,0 0 0,1 0 0,-1 0 0,0 0 0,0 1 0,1-1 0,7 16 0,1 16 0,-2 0 0,4 41 0,-3-15 0,46 217 0,-17-97 0,-34-162 0,0 1 0,-1 0 0,-1 0 0,0 0 0,-2 0 0,-3 30 0,3-43 0,0-1 0,1 1 0,-1-1 0,0 1 0,-1-1 0,1 1 0,-1-1 0,1 0 0,-1 0 0,0 0 0,0 0 0,-1 0 0,1 0 0,0 0 0,-1-1 0,0 1 0,0-1 0,1 0 0,-1 0 0,-1 0 0,1 0 0,0 0 0,0-1 0,-1 1 0,1-1 0,-1 0 0,1 0 0,-1 0 0,1-1 0,-1 1 0,0-1 0,1 0 0,-1 0 0,0 0 0,1 0 0,-1-1 0,-4-1 0,-6-1 0,0 0 0,1-1 0,0-1 0,0-1 0,0 0 0,1 0 0,0-1 0,0-1 0,1 0 0,0 0 0,0-1 0,1 0 0,0-1 0,-13-17 0,10 10 0,0 0 0,1-2 0,0 1 0,2-1 0,0-1 0,1 0 0,2 0 0,-10-35 0,14 42 0,1 0 0,1 1 0,0-1 0,0 0 0,1 0 0,1 0 0,0 0 0,1 1 0,1-1 0,6-22 0,-6 27 0,0 1 0,0 0 0,1 0 0,0 0 0,0 1 0,1-1 0,0 1 0,0 0 0,0 0 0,1 0 0,0 1 0,0 0 0,0 0 0,0 1 0,1 0 0,0 0 0,0 0 0,13-4 0,-8 4 0,1 0 0,-1 2 0,0 0 0,1 0 0,22 0 0,-28 2 0,0 0 0,0 1 0,1 0 0,-1 0 0,0 1 0,0-1 0,-1 2 0,1-1 0,0 1 0,-1 0 0,10 6 0,-15-9 12,0 0-1,0 1 0,-1-1 1,1 1-1,0-1 1,-1 1-1,1 0 0,0-1 1,-1 1-1,1 0 0,-1-1 1,1 1-1,-1 0 1,1 0-1,-1-1 0,0 1 1,1 0-1,-1 0 0,0 0 1,0 0-1,1-1 1,-1 1-1,0 0 0,0 0 1,0 0-1,0 0 0,0 0 1,0-1-1,-1 3 1,1-2-113,-1 0 1,0 1-1,0-1 1,0 0 0,0 0-1,0 0 1,0 0-1,0 0 1,0 0 0,0 0-1,0 0 1,0 0 0,-1-1-1,1 1 1,0 0-1,-3 0 1,-12 5-6726</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3.922"/>
    </inkml:context>
    <inkml:brush xml:id="br0">
      <inkml:brushProperty name="width" value="0.05" units="cm"/>
      <inkml:brushProperty name="height" value="0.05" units="cm"/>
    </inkml:brush>
  </inkml:definitions>
  <inkml:trace contextRef="#ctx0" brushRef="#br0">162 122 24575,'0'1'0,"0"0"0,-1 0 0,1 0 0,-1 0 0,1 0 0,-1 0 0,1 0 0,-1 0 0,1 0 0,-1 0 0,0 0 0,1 0 0,-1-1 0,0 1 0,0 0 0,0 0 0,0-1 0,1 1 0,-1-1 0,0 1 0,0-1 0,-2 1 0,-25 9 0,24-8 0,-12 3 0,-1 0 0,0-2 0,1 1 0,-30 0 0,90-4 0,59-8 0,-4-1 0,1378-30-6559,-1175 36 5675,1793-21-2173,-1948 22 3049,435 8 4156,-532-3-3194,-35 0 867,-24-1-804,-25 0 353,-5-3-1391,-1-2 1,1-2-1,0-1 0,0-2 0,0-2 0,1-1 0,-66-30 0,68 21-6805</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4.245"/>
    </inkml:context>
    <inkml:brush xml:id="br0">
      <inkml:brushProperty name="width" value="0.05" units="cm"/>
      <inkml:brushProperty name="height" value="0.05" units="cm"/>
    </inkml:brush>
  </inkml:definitions>
  <inkml:trace contextRef="#ctx0" brushRef="#br0">1 63 24575,'7'-7'0,"0"0"0,1 0 0,0 0 0,0 1 0,1 1 0,0-1 0,9-3 0,-15 7 0,0 1 0,0 0 0,0 0 0,0 0 0,0 0 0,0 0 0,0 1 0,0-1 0,0 1 0,0 0 0,0 0 0,0 0 0,1 1 0,-1-1 0,0 0 0,0 1 0,0 0 0,0 0 0,0 0 0,0 0 0,0 1 0,-1-1 0,1 1 0,0-1 0,-1 1 0,5 3 0,13 16 0,-1 0 0,-1 1 0,-1 1 0,15 27 0,-23-34 0,0 0 0,-2 1 0,0 0 0,0 0 0,-2 0 0,0 1 0,3 26 0,-7-38-72,-1 0 1,1-1-1,-1 1 0,-1 0 0,1 0 0,-1 0 0,0 0 0,0 0 1,-1-1-1,0 1 0,0-1 0,0 1 0,0-1 0,-1 0 0,0 1 1,0-1-1,-1-1 0,-6 8 0,-7 4-6754</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4.620"/>
    </inkml:context>
    <inkml:brush xml:id="br0">
      <inkml:brushProperty name="width" value="0.05" units="cm"/>
      <inkml:brushProperty name="height" value="0.05" units="cm"/>
    </inkml:brush>
  </inkml:definitions>
  <inkml:trace contextRef="#ctx0" brushRef="#br0">162 138 24575,'-18'-1'0,"0"-1"0,1-1 0,-1 0 0,1-1 0,-31-12 0,46 15 0,1 1 0,-1-1 0,0 1 0,1-1 0,-1 0 0,0 0 0,1 0 0,0 0 0,-1 0 0,1 0 0,-1 0 0,1 0 0,0 0 0,0-1 0,0 1 0,-2-2 0,3 2 0,0 0 0,0 1 0,0-1 0,1 0 0,-1 1 0,0-1 0,0 1 0,0-1 0,0 1 0,1-1 0,-1 0 0,0 1 0,0-1 0,1 1 0,-1-1 0,1 1 0,-1-1 0,0 1 0,1-1 0,-1 1 0,1 0 0,-1-1 0,1 1 0,-1 0 0,1-1 0,-1 1 0,1 0 0,-1-1 0,2 1 0,5-3 0,1 0 0,0 0 0,0 1 0,0 0 0,12-1 0,97-6 0,140 7 0,-147 4 0,-39-1 0,104-4 0,-174 3 0,0 0 0,0 0 0,1 0 0,-1 0 0,0 0 0,0 0 0,0 0 0,0-1 0,1 1 0,-1-1 0,0 1 0,0-1 0,0 1 0,0-1 0,1 0 0,-2 0 0,0 1 0,-1-1 0,1 1 0,0 0 0,-1-1 0,1 1 0,0-1 0,-1 1 0,1 0 0,0-1 0,-1 1 0,1 0 0,-1 0 0,1-1 0,-1 1 0,1 0 0,0 0 0,-1 0 0,1-1 0,-1 1 0,1 0 0,-2 0 0,-42-10 0,-158-15 0,175 24 0,1 1 0,-1 1 0,1 1 0,-1 1 0,-42 11 0,64-13 0,1 1 0,-1 0 0,1-1 0,-1 2 0,1-1 0,-1 0 0,1 1 0,0 0 0,0 0 0,1 0 0,-1 0 0,0 1 0,1-1 0,0 1 0,0 0 0,0 0 0,-4 8 0,4-5 0,1 1 0,-1-1 0,1 1 0,1 0 0,-1 0 0,1 0 0,1 0 0,-1 0 0,1-1 0,2 12 0,6 34 0,2-1 0,30 92 0,-13-55 0,0 15 0,47 146 0,-60-218-1365,-2-8-5461</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4.971"/>
    </inkml:context>
    <inkml:brush xml:id="br0">
      <inkml:brushProperty name="width" value="0.05" units="cm"/>
      <inkml:brushProperty name="height" value="0.05" units="cm"/>
    </inkml:brush>
  </inkml:definitions>
  <inkml:trace contextRef="#ctx0" brushRef="#br0">11 156 24575,'-6'-35'0,"5"30"0,0 1 0,0-1 0,0 0 0,1 1 0,-1-1 0,1 0 0,1-5 0,-1 9 0,0 1 0,0-1 0,0 1 0,1-1 0,-1 1 0,0-1 0,0 1 0,1-1 0,-1 1 0,0-1 0,1 1 0,-1-1 0,0 1 0,1 0 0,-1-1 0,1 1 0,-1 0 0,0-1 0,1 1 0,-1 0 0,1 0 0,-1-1 0,1 1 0,-1 0 0,1 0 0,-1 0 0,1 0 0,-1 0 0,1 0 0,-1-1 0,1 1 0,0 0 0,-1 1 0,1-1 0,-1 0 0,1 0 0,-1 0 0,1 0 0,-1 0 0,1 0 0,-1 1 0,1-1 0,-1 0 0,1 0 0,-1 1 0,0-1 0,1 0 0,-1 1 0,1-1 0,0 1 0,26 20 0,-25-19 0,25 23 0,-1 0 0,33 44 0,-46-52 0,-2 0 0,0 0 0,-1 1 0,0 1 0,13 37 0,-22-50 0,1 0 0,-1 0 0,-1 1 0,1-1 0,-1 0 0,0 0 0,0 0 0,-1 0 0,0 0 0,-2 8 0,3-13 0,0 1 0,-1 0 0,1-1 0,-1 1 0,1-1 0,-1 0 0,0 1 0,0-1 0,0 1 0,0-1 0,0 0 0,0 0 0,0 0 0,0 1 0,0-1 0,0 0 0,-1 0 0,1-1 0,0 1 0,-1 0 0,1 0 0,-1-1 0,1 1 0,-1 0 0,1-1 0,-1 0 0,1 1 0,-1-1 0,0 0 0,1 0 0,-1 0 0,1 0 0,-1 0 0,0 0 0,1 0 0,-1-1 0,1 1 0,-1 0 0,1-1 0,-1 0 0,1 1 0,-1-1 0,-1-1 0,0 0 0,0 1 0,1-1 0,-1 0 0,1 0 0,-1 0 0,1 0 0,0 0 0,0-1 0,0 1 0,0-1 0,0 1 0,1-1 0,-1 0 0,1 0 0,0 0 0,0 0 0,0 0 0,0 0 0,0 0 0,0 0 0,1 0 0,0 0 0,-1-4 0,1-2 0,0 1 0,0-1 0,1 0 0,0 0 0,1 0 0,0 1 0,3-10 0,2 0 0,1 0 0,1 1 0,0-1 0,1 2 0,1 0 0,1 0 0,17-18 0,-8 13 0,0 0 0,2 2 0,0 0 0,29-16 0,-38 26-455,1 1 0,29-11 0,-15 10-6371</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5.390"/>
    </inkml:context>
    <inkml:brush xml:id="br0">
      <inkml:brushProperty name="width" value="0.05" units="cm"/>
      <inkml:brushProperty name="height" value="0.05" units="cm"/>
    </inkml:brush>
  </inkml:definitions>
  <inkml:trace contextRef="#ctx0" brushRef="#br0">245 83 24575,'1'1'0,"1"0"0,-1 1 0,1-1 0,-1 0 0,1 0 0,-1 0 0,1 0 0,0 0 0,0 0 0,-1 0 0,1-1 0,0 1 0,0-1 0,0 1 0,0-1 0,0 0 0,-1 0 0,1 0 0,0 0 0,0 0 0,0 0 0,0 0 0,0-1 0,0 1 0,0 0 0,0-1 0,-1 0 0,1 1 0,0-1 0,0 0 0,-1 0 0,1 0 0,-1 0 0,1-1 0,-1 1 0,1 0 0,-1-1 0,0 1 0,1 0 0,-1-1 0,0 0 0,0 1 0,0-1 0,1-2 0,-1 2 0,0 0 0,0 0 0,0 0 0,0 0 0,0 0 0,0-1 0,-1 1 0,1 0 0,-1-1 0,0 1 0,1-1 0,-1 1 0,0 0 0,0-1 0,-1-3 0,0 5 0,1-1 0,-1 1 0,0-1 0,1 0 0,-1 1 0,0 0 0,0-1 0,0 1 0,0 0 0,0-1 0,0 1 0,0 0 0,-1 0 0,1 0 0,0 0 0,-1 0 0,1 0 0,-1 0 0,1 1 0,-1-1 0,1 0 0,-1 1 0,1-1 0,-4 0 0,-3 0 0,1 1 0,-1 0 0,1 0 0,-1 0 0,1 1 0,-1 0 0,1 0 0,0 1 0,-14 4 0,0 2 0,1 0 0,-20 12 0,28-13 0,1 0 0,1 0 0,-1 1 0,1 1 0,1 0 0,-1 0 0,2 1 0,-13 17 0,17-22 0,1 0 0,1 0 0,-1 0 0,1 1 0,0-1 0,0 1 0,0-1 0,1 1 0,-1 10 0,2-13 0,0 1 0,0 0 0,0 0 0,1-1 0,0 1 0,-1 0 0,1-1 0,1 1 0,-1 0 0,1-1 0,-1 0 0,1 1 0,0-1 0,0 0 0,0 0 0,3 4 0,1-2 0,-1 0 0,1 0 0,0-1 0,0 0 0,0 0 0,1 0 0,0-1 0,-1 0 0,1 0 0,0 0 0,0-1 0,1 0 0,7 0 0,-2 1 0,0-2 0,1 0 0,-1 0 0,0-1 0,1-1 0,17-3 0,-27 3 0,0 0 0,0 0 0,-1 0 0,1 0 0,0 0 0,-1-1 0,0 0 0,1 1 0,-1-1 0,0 0 0,0-1 0,0 1 0,0-1 0,0 1 0,-1-1 0,1 0 0,-1 0 0,1 0 0,-1 0 0,0-1 0,-1 1 0,3-5 0,0-5 0,0 0 0,-2 0 0,1 0 0,-2 0 0,1-16 0,-1 15 0,0 0 0,1 0 0,6-24 0,-8 38 0,0-1 0,0 0 0,0 1 0,0-1 0,0 0 0,1 1 0,-1-1 0,0 1 0,0-1 0,1 1 0,-1-1 0,0 1 0,1-1 0,-1 1 0,0-1 0,1 1 0,-1-1 0,1 1 0,-1-1 0,1 1 0,-1 0 0,1-1 0,-1 1 0,1 0 0,1-1 0,-2 2 0,1-1 0,-1 0 0,1 0 0,-1 1 0,1-1 0,0 1 0,-1-1 0,1 0 0,-1 1 0,0-1 0,1 1 0,-1-1 0,1 1 0,-1-1 0,0 1 0,1 0 0,-1-1 0,1 2 0,10 32 0,2 74 0,-10-70 0,9 45 0,-11-80-136,0 0-1,0 0 1,0 0-1,0 0 1,0 0-1,0 0 1,1 0-1,0 0 0,3 4 1,4 2-6690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5.726"/>
    </inkml:context>
    <inkml:brush xml:id="br0">
      <inkml:brushProperty name="width" value="0.05" units="cm"/>
      <inkml:brushProperty name="height" value="0.05" units="cm"/>
    </inkml:brush>
  </inkml:definitions>
  <inkml:trace contextRef="#ctx0" brushRef="#br0">2 162 24575,'-1'-23'0,"1"17"0,-1 0 0,1-1 0,0 1 0,1 0 0,-1 0 0,1 0 0,3-8 0,-4 13 0,0 1 0,0 0 0,0-1 0,0 1 0,0 0 0,1-1 0,-1 1 0,0 0 0,0-1 0,0 1 0,1 0 0,-1 0 0,0-1 0,1 1 0,-1 0 0,0 0 0,0-1 0,1 1 0,-1 0 0,0 0 0,1 0 0,-1 0 0,1 0 0,-1 0 0,0-1 0,1 1 0,-1 0 0,0 0 0,1 0 0,-1 0 0,0 0 0,1 0 0,-1 0 0,1 0 0,-1 1 0,0-1 0,1 0 0,-1 0 0,0 0 0,1 0 0,-1 0 0,0 1 0,1-1 0,-1 0 0,0 0 0,1 0 0,-1 1 0,0-1 0,0 0 0,1 0 0,-1 1 0,0 0 0,15 16 0,-15-16 0,59 100 0,-9-11 0,-40-74 0,-6-9 0,-1 0 0,2-1 0,-1 1 0,1-1 0,0 0 0,0 0 0,0-1 0,12 9 0,-17-13 0,1-1 0,-1 0 0,1 0 0,-1 0 0,0 1 0,1-1 0,-1 0 0,1 0 0,-1 0 0,1 0 0,-1 0 0,1 0 0,-1 0 0,1 0 0,-1 0 0,0 0 0,1 0 0,-1 0 0,1 0 0,-1 0 0,1-1 0,-1 1 0,1 0 0,-1 0 0,0 0 0,1-1 0,-1 1 0,1 0 0,-1 0 0,0-1 0,1 1 0,-1 0 0,0-1 0,0 1 0,1-1 0,-1 1 0,0 0 0,0-1 0,1 1 0,-1-1 0,0 1 0,0 0 0,0-1 0,0 1 0,0-1 0,0 1 0,0-1 0,1 0 0,1-27 0,-2 25 0,1-35 0,1 0 0,1 0 0,3 0 0,1 1 0,21-66 0,-13 75 342,-6 19-684,-8 9 300,-1 1-1,1-1 0,-1 0 1,0 0-1,1 0 0,-1 0 1,0 0-1,1 0 0,-1 1 1,0-1-1,1 0 0,-1 0 1,0 0-1,1 1 0,-1-1 1,0 0-1,0 0 0,1 1 1,-1-1-1,0 0 0,0 1 1,1-1-1,-1 0 0,0 1 1,0-1-1,0 0 0,0 1 1,0-1-1,0 1 0,0-1 1,1 1-1,2 12-6783</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6.311"/>
    </inkml:context>
    <inkml:brush xml:id="br0">
      <inkml:brushProperty name="width" value="0.05" units="cm"/>
      <inkml:brushProperty name="height" value="0.05" units="cm"/>
    </inkml:brush>
  </inkml:definitions>
  <inkml:trace contextRef="#ctx0" brushRef="#br0">0 686 24575,'27'1'0,"40"7"0,-41-5 0,-19-2 0,0-1 0,1 0 0,-1 0 0,0-1 0,0 0 0,1 0 0,-1 0 0,0-1 0,0-1 0,0 1 0,0-1 0,7-4 0,-9 4 0,0 1 0,-1-1 0,1-1 0,-1 1 0,1-1 0,-1 1 0,0-1 0,-1 0 0,1-1 0,-1 1 0,0-1 0,0 1 0,0-1 0,0 0 0,-1 0 0,3-9 0,-4 12 0,-1-1 0,1 1 0,-1-1 0,0 0 0,0 1 0,0-1 0,0 0 0,-1 1 0,1-1 0,0 1 0,-1-1 0,0 1 0,0-1 0,0 1 0,0-1 0,0 1 0,0 0 0,-1 0 0,1-1 0,-1 1 0,1 0 0,-1 0 0,0 0 0,0 1 0,0-1 0,0 0 0,0 1 0,0-1 0,0 1 0,-1 0 0,1 0 0,0 0 0,-4-2 0,0 1 0,0 0 0,0 0 0,0 1 0,0 0 0,0 0 0,0 0 0,0 1 0,0-1 0,0 1 0,0 1 0,0-1 0,0 1 0,-8 2 0,8-1 0,0 0 0,1 1 0,0 0 0,-1-1 0,1 2 0,0-1 0,0 0 0,1 1 0,-1 0 0,1 0 0,-1 1 0,2-1 0,-1 1 0,0 0 0,1 0 0,0 0 0,0 0 0,0 1 0,1-1 0,0 1 0,0-1 0,0 1 0,-1 10 0,2-8 0,0 1 0,1-1 0,0 0 0,0 1 0,1-1 0,0 0 0,1 0 0,-1 0 0,2 0 0,-1 0 0,1 0 0,0 0 0,1-1 0,0 1 0,0-1 0,9 11 0,-6-10 0,0 0 0,1 0 0,0-1 0,0 0 0,1 0 0,-1-1 0,1 0 0,1-1 0,-1 0 0,1 0 0,0-1 0,0 0 0,1-1 0,-1 0 0,1-1 0,-1 0 0,1-1 0,11 1 0,-12-2 0,-1 0 0,0-1 0,1 0 0,-1 0 0,0-1 0,1-1 0,-1 1 0,0-1 0,0-1 0,-1 0 0,1 0 0,-1-1 0,0 0 0,0 0 0,0 0 0,-1-1 0,0-1 0,0 1 0,-1-1 0,12-15 0,-7 4 0,0-1 0,-2 0 0,0-1 0,-1 0 0,0 0 0,5-32 0,16-130 0,-17-7 0,-12 167 0,-1 0 0,-2 0 0,0 0 0,-1 0 0,-1 1 0,-12-32 0,15 49 0,0-1 0,0 1 0,-1-1 0,1 1 0,-1 0 0,0 0 0,0 0 0,-1 0 0,1 1 0,-7-5 0,9 7 0,0 0 0,-1 0 0,1 0 0,0 1 0,-1-1 0,1 1 0,-1-1 0,1 1 0,-1-1 0,0 1 0,1 0 0,-1-1 0,1 1 0,-1 0 0,0 0 0,1 1 0,-1-1 0,1 0 0,-1 0 0,1 1 0,-1-1 0,1 1 0,-1-1 0,1 1 0,-1 0 0,1-1 0,-1 1 0,1 0 0,0 0 0,0 0 0,-1 0 0,1 0 0,0 0 0,0 0 0,0 1 0,-1 1 0,-3 4 0,0 1 0,1-1 0,-1 2 0,2-1 0,-1 0 0,1 1 0,0-1 0,1 1 0,0 0 0,-1 9 0,0 10 0,1-1 0,2 29 0,2-9 0,2-1 0,3-1 0,1 1 0,21 65 0,-18-80 0,0 1 0,3-2 0,0 0 0,2 0 0,1-2 0,41 53 0,-48-71 114,-1 1 0,20 14 0,-25-22-257,0 0 1,0 0 0,0 0 0,0-1-1,1 0 1,-1 0 0,1 0 0,0 0 0,-1-1-1,1 0 1,5 1 0,5-3-6684</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7.240"/>
    </inkml:context>
    <inkml:brush xml:id="br0">
      <inkml:brushProperty name="width" value="0.05" units="cm"/>
      <inkml:brushProperty name="height" value="0.05" units="cm"/>
    </inkml:brush>
  </inkml:definitions>
  <inkml:trace contextRef="#ctx0" brushRef="#br0">165 121 24575,'-7'-5'0,"1"1"0,-1 1 0,1-1 0,-1 1 0,0 0 0,0 1 0,0 0 0,0 0 0,-15-2 0,-59-13 0,118 13 0,330-20 0,1239-5-2568,-804 21 1393,-689 6 688,573-3 1027,-714 7 1235,-29 4 0,6 1-1665,-63 7-1445,85-10-5491</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8.794"/>
    </inkml:context>
    <inkml:brush xml:id="br0">
      <inkml:brushProperty name="width" value="0.05" units="cm"/>
      <inkml:brushProperty name="height" value="0.05" units="cm"/>
    </inkml:brush>
  </inkml:definitions>
  <inkml:trace contextRef="#ctx0" brushRef="#br0">0 52 24575,'2'-2'0,"-1"0"0,0 0 0,1 0 0,-1-1 0,0 1 0,-1 0 0,1-1 0,0 1 0,0-4 0,-1 5 0,0-1 0,1 0 0,-1 1 0,1-1 0,-1 1 0,1-1 0,-1 0 0,1 1 0,0 0 0,0-1 0,-1 1 0,1-1 0,0 1 0,0 0 0,1 0 0,0-2 0,-1 3 0,-1 1 0,1-1 0,-1 0 0,1 1 0,-1-1 0,0 0 0,1 1 0,-1-1 0,1 0 0,-1 1 0,0-1 0,1 1 0,-1-1 0,0 1 0,0-1 0,1 1 0,-1-1 0,0 1 0,0-1 0,0 1 0,0-1 0,0 1 0,1-1 0,-1 1 0,0-1 0,0 1 0,0 0 0,-1 0 0,4 23 0,-2-22 0,17 455 0,-9-122 0,-3-229 0,18 223 0,-16-261 0,4 0 0,35 115 0,-43-173 0,12 33 0,-15-41 0,0 0 0,0 0 0,0 0 0,0 0 0,0 0 0,0-1 0,1 1 0,-1 0 0,1-1 0,-1 1 0,1-1 0,0 1 0,0-1 0,-1 0 0,1 0 0,3 1 0,-5-2 10,1 0 1,-1 0-1,1 0 0,-1 0 0,1 0 0,-1 0 1,1 0-1,-1 0 0,1 0 0,-1 0 0,1-1 0,-1 1 1,1 0-1,-1 0 0,1-1 0,-1 1 0,1 0 1,-1 0-1,0-1 0,1 1 0,-1-1 0,0 1 1,1 0-1,-1-1 0,0 1 0,1-1 0,-1 1 0,0-1 1,0 1-1,1-1 0,-1 0 0,6-19-843,-5 17-25,4-19-5968</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6:00.533"/>
    </inkml:context>
    <inkml:brush xml:id="br0">
      <inkml:brushProperty name="width" value="0.05" units="cm"/>
      <inkml:brushProperty name="height" value="0.05" units="cm"/>
    </inkml:brush>
  </inkml:definitions>
  <inkml:trace contextRef="#ctx0" brushRef="#br0">1 1 24575,'0'2'0,"0"-1"0,0 1 0,1 0 0,-1-1 0,1 1 0,-1 0 0,1-1 0,0 1 0,0 0 0,0-1 0,0 1 0,0-1 0,0 0 0,0 1 0,0-1 0,0 0 0,1 0 0,-1 1 0,0-1 0,1 0 0,-1 0 0,1-1 0,-1 1 0,1 0 0,0 0 0,2 0 0,7 3 0,-1-2 0,1 1 0,13 1 0,-12-2 0,80 8 0,111-1 0,-98-6 0,510 23-1365,-557-23-5461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10.024"/>
    </inkml:context>
    <inkml:brush xml:id="br0">
      <inkml:brushProperty name="width" value="0.05" units="cm"/>
      <inkml:brushProperty name="height" value="0.05" units="cm"/>
    </inkml:brush>
  </inkml:definitions>
  <inkml:trace contextRef="#ctx0" brushRef="#br0">33 218 24575,'-1'-3'0,"0"0"0,0 0 0,0 0 0,0 0 0,0 0 0,0 0 0,-1 1 0,0-1 0,1 0 0,-1 1 0,-3-4 0,-8-13 0,13 19 0,0 0 0,0 0 0,0 0 0,0-1 0,0 1 0,0 0 0,0 0 0,0 0 0,0 0 0,0-1 0,0 1 0,0 0 0,0 0 0,0 0 0,0-1 0,0 1 0,0 0 0,1 0 0,-1 0 0,0 0 0,0 0 0,0-1 0,0 1 0,0 0 0,0 0 0,1 0 0,-1 0 0,0 0 0,0 0 0,0 0 0,0-1 0,1 1 0,-1 0 0,0 0 0,0 0 0,0 0 0,0 0 0,1 0 0,-1 0 0,0 0 0,0 0 0,0 0 0,1 0 0,-1 0 0,0 0 0,0 0 0,0 0 0,0 0 0,1 0 0,-1 0 0,0 1 0,0-1 0,0 0 0,0 0 0,1 0 0,-1 0 0,0 0 0,0 0 0,0 0 0,0 1 0,0-1 0,1 0 0,16 7 0,-13-6 0,6 2 0,0 0 0,0-1 0,0 0 0,0-1 0,0 0 0,0-1 0,0 0 0,0 0 0,0-1 0,15-3 0,-19 3 0,-1 0 0,0-1 0,1 1 0,-1-1 0,0 0 0,0-1 0,0 1 0,0-1 0,-1 0 0,1 0 0,-1-1 0,0 1 0,0-1 0,0 0 0,0 0 0,-1 0 0,1-1 0,-1 1 0,0-1 0,4-9 0,-6 11 0,0 1 0,0-1 0,0 0 0,-1 0 0,1 0 0,-1 0 0,1 1 0,-1-1 0,0 0 0,-1 0 0,1 0 0,0 0 0,-1 0 0,1 0 0,-1 1 0,0-1 0,0 0 0,0 0 0,-1 1 0,1-1 0,0 1 0,-1-1 0,0 1 0,0 0 0,1-1 0,-1 1 0,0 0 0,-1 0 0,1 1 0,0-1 0,-1 0 0,-3-2 0,2 2 0,0 0 0,0 1 0,0-1 0,0 1 0,0-1 0,0 1 0,0 0 0,0 1 0,0-1 0,-1 1 0,1 0 0,0 0 0,0 0 0,-1 0 0,1 1 0,0 0 0,0 0 0,0 0 0,0 0 0,0 1 0,-7 3 0,7-2 0,0-1 0,0 1 0,1 0 0,-1 0 0,1 1 0,0-1 0,0 1 0,0-1 0,0 1 0,1 0 0,-1 0 0,1 0 0,0 1 0,0-1 0,1 0 0,-1 1 0,1-1 0,0 1 0,0-1 0,1 1 0,-1-1 0,1 1 0,0 0 0,1 5 0,0-4 0,0-1 0,0 1 0,0 0 0,1-1 0,0 1 0,0-1 0,1 1 0,-1-1 0,1 0 0,1 0 0,-1 0 0,0-1 0,1 1 0,0-1 0,0 0 0,1 0 0,-1 0 0,9 6 0,-3-5 0,1 1 0,-1-1 0,1-1 0,0 0 0,0-1 0,0 0 0,15 2 0,-18-4 0,0 0 0,0 0 0,0-1 0,1-1 0,-1 1 0,0-1 0,0 0 0,0-1 0,0 0 0,0 0 0,8-4 0,-14 4 0,1 0 0,0 1 0,-1-1 0,1-1 0,-1 1 0,0 0 0,1 0 0,-1-1 0,0 0 0,-1 1 0,1-1 0,0 0 0,-1 0 0,0 0 0,1 0 0,-1 0 0,0 0 0,0 0 0,-1 0 0,1 0 0,-1-5 0,1 2 0,-1 1 0,0-1 0,0 0 0,0 0 0,-1 0 0,0 0 0,0 1 0,0-1 0,-1 0 0,-4-9 0,6 15 0,0 0 0,0 0 0,0 0 0,0 1 0,0-1 0,0 0 0,0 0 0,0 0 0,0 0 0,0 1 0,-1-1 0,1 0 0,0 0 0,0 0 0,0 0 0,0 0 0,0 0 0,0 1 0,0-1 0,0 0 0,0 0 0,-1 0 0,1 0 0,0 0 0,0 0 0,0 0 0,0 0 0,0 0 0,0 1 0,-1-1 0,1 0 0,0 0 0,0 0 0,0 0 0,0 0 0,-1 0 0,1 0 0,0 0 0,0 0 0,0 0 0,0 0 0,0 0 0,-1 0 0,1 0 0,0 0 0,0 0 0,0-1 0,0 1 0,0 0 0,-1 0 0,1 0 0,0 0 0,0 0 0,0 0 0,0 0 0,0 0 0,0 0 0,-1-1 0,0 17 0,3 25 0,3-1 0,1-1 0,15 53 0,-11-54 0,-2 1 0,-1 0 0,2 62 0,-9-100 0,0 1 0,0-1 0,0 1 0,0 0 0,0-1 0,0 1 0,0 0 0,-1-1 0,1 1 0,0 0 0,-1-1 0,0 1 0,1-1 0,-1 1 0,0-1 0,0 1 0,0-1 0,0 0 0,0 1 0,0-1 0,0 0 0,0 0 0,0 0 0,-1 0 0,1 0 0,0 0 0,-1 0 0,-1 1 0,1-2 0,0 0 0,0 0 0,0 0 0,0 0 0,-1 0 0,1 0 0,0-1 0,0 1 0,0-1 0,0 1 0,0-1 0,0 0 0,1 0 0,-1 0 0,0 0 0,0 0 0,1 0 0,-1 0 0,0-1 0,1 1 0,-1-1 0,-1-1 0,-14-18-1365,1-1-5461</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39.506"/>
    </inkml:context>
    <inkml:brush xml:id="br0">
      <inkml:brushProperty name="width" value="0.05" units="cm"/>
      <inkml:brushProperty name="height" value="0.05" units="cm"/>
    </inkml:brush>
  </inkml:definitions>
  <inkml:trace contextRef="#ctx0" brushRef="#br0">77 302 24575,'-33'-57'0,"23"42"0,1-1 0,-12-27 0,21 42 0,-1-1 0,0 1 0,1-1 0,-1 0 0,1 1 0,0-1 0,0 0 0,0 1 0,0-1 0,0 0 0,0 0 0,0 1 0,0-1 0,0 0 0,1 1 0,-1-1 0,1 0 0,0 1 0,-1-1 0,1 1 0,0-1 0,0 1 0,0-1 0,0 1 0,0-1 0,0 1 0,0 0 0,0 0 0,1 0 0,-1 0 0,0-1 0,1 2 0,-1-1 0,1 0 0,-1 0 0,1 0 0,-1 1 0,1-1 0,2 0 0,8-3 0,0 1 0,1 1 0,-1 0 0,18-1 0,-17 2 0,667-40-1092,-430 31 515,1043-39-1027,1 62 490,-1241-11 1189,370 13 2567,-443-16-2339,-2-1 3,0 1 0,-38 5-1,54-4-280,0 1 0,0 0 0,0 0 0,1 1 0,-1-1 0,0 1 0,1 1 0,0-1 0,-1 1 0,1 0 0,0 0 0,0 0 0,1 1 0,-1 0 0,1 0 0,0 0 0,-5 6 0,4-1-25,0 0 0,0 1 0,1 0 0,0-1 0,1 2 0,0-1 0,1 0 0,-2 21 0,1 9 0,4 42 0,0-39 0,21 635 0,-8-346 0,-6-168 0,2 117 0,-8-263 0,-1-6 0,-2-11 0,0-1 0,1 0 0,-1 1 0,0-1 0,1 0 0,-1 0 0,0 1 0,0-1 0,1 0 0,-1 0 0,0 0 0,0 0 0,1 0 0,-1 0 0,0 0 0,1 0 0,-1 0 0,0-1 0,0 1 0,0 0 0,-74-11-1365,26 6-5461</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41.364"/>
    </inkml:context>
    <inkml:brush xml:id="br0">
      <inkml:brushProperty name="width" value="0.05" units="cm"/>
      <inkml:brushProperty name="height" value="0.05" units="cm"/>
    </inkml:brush>
  </inkml:definitions>
  <inkml:trace contextRef="#ctx0" brushRef="#br0">0 0 24575,'1'9'0,"1"0"0,0 0 0,0 0 0,1 0 0,0 0 0,1-1 0,0 1 0,6 10 0,7 15 0,4 22 0,-2 0 0,-3 2 0,-2 0 0,11 108 0,-11 243 0,-33 12 0,0 4 0,18-414 0,1-2 0,0 1 0,0-1 0,3 17 0,-2-25 0,-1 1 0,0-1 0,0 0 0,0 0 0,1 0 0,-1 1 0,1-1 0,-1 0 0,1 0 0,-1 0 0,1 0 0,0 0 0,-1 0 0,1 0 0,0 0 0,0 0 0,0 0 0,-1-1 0,1 1 0,0 0 0,0 0 0,0-1 0,1 1 0,-1-1 0,0 1 0,0-1 0,0 1 0,0-1 0,0 0 0,1 1 0,-1-1 0,0 0 0,0 0 0,1 0 0,-1 0 0,1 0 0,4-1 0,-3 0 0,0 1 0,0-1 0,0 1 0,0 0 0,0 0 0,0 0 0,0 0 0,6 2 0,-8-2 0,1 1 0,0 0 0,-1 1 0,1-1 0,-1 0 0,1 0 0,-1 1 0,0-1 0,0 0 0,1 1 0,-1 0 0,0-1 0,0 1 0,0 0 0,-1-1 0,2 4 0,2 3 0,0-1 0,1 0 0,-1-1 0,1 1 0,1-1 0,-1 0 0,1 0 0,0-1 0,0 1 0,1-2 0,0 1 0,0-1 0,0 1 0,0-2 0,1 1 0,-1-1 0,1 0 0,0-1 0,9 2 0,19 3 0,-1-2 0,0-1 0,42-1 0,-46-2 0,659 2-1700,5-26-767,369-24-274,659-26 1469,-947 57 2598,-757 16-1160,-2 0 737,0 0 0,24 4 0,-41-4-876,0 0 0,0 0 0,0 0 0,0 0 0,0 0 0,0 0 0,1 0 0,-1 0 0,0 0 0,0 0 0,0 0 0,0 0 0,0-1 0,1 1 1,-1 0-1,0 0 0,0 1 0,0-1 0,0 0 0,0 0 0,1 0 0,-1 0 0,0 0 0,0 0 0,0 0 0,0 0 0,0 0 0,1 0 0,-1 0 0,0 0 0,0 0 0,0 0 0,0 0 1,0 1-1,0-1 0,0 0 0,0 0 0,1 0 0,-1 0 0,0 0 0,0 0 0,0 1 0,0-1 0,0 0 0,0 0 0,0 0 0,0 0 0,0 0 0,0 1 0,0-1 0,0 0 1,0 0-1,0 0 0,0 0 0,0 0 0,0 1 0,-11 2 990,-21 2-421,-79-4-1137,49-4-6285</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42.151"/>
    </inkml:context>
    <inkml:brush xml:id="br0">
      <inkml:brushProperty name="width" value="0.05" units="cm"/>
      <inkml:brushProperty name="height" value="0.05" units="cm"/>
    </inkml:brush>
  </inkml:definitions>
  <inkml:trace contextRef="#ctx0" brushRef="#br0">126 123 24575,'-48'-25'0,"39"21"0,1 0 0,-1 0 0,1-1 0,0 0 0,0 0 0,-11-11 0,18 15 0,1 1 0,-1-1 0,1 1 0,-1-1 0,0 1 0,1-1 0,-1 1 0,1-1 0,-1 0 0,1 1 0,0-1 0,-1 0 0,1 1 0,0-1 0,-1 0 0,1 1 0,0-1 0,0 0 0,0 0 0,-1 1 0,1-1 0,0 0 0,0 0 0,0 0 0,0 1 0,0-1 0,1 0 0,-1 0 0,0 1 0,0-1 0,0 0 0,1 0 0,-1 1 0,0-1 0,1 0 0,-1 1 0,1-1 0,-1 0 0,1 1 0,-1-1 0,1 1 0,-1-1 0,1 1 0,-1-1 0,1 1 0,0-1 0,-1 1 0,1 0 0,0-1 0,4-1 0,1-1 0,-1 2 0,0-1 0,1 0 0,9 0 0,53-5 0,114 4 0,-107 4 0,1202 42-4160,-778-19 2694,-28-2 860,1078 28-530,-1418-50 2208,166-20 1,-296 20-1070,9-1 535,0 0 0,1-1 0,-1-1 0,19-7 0,-28 10-497,-1 0-1,0 0 0,0 0 1,1 0-1,-1 0 0,0 0 1,1 0-1,-1 0 1,0-1-1,1 1 0,-1 0 1,0 0-1,0 0 0,1 0 1,-1-1-1,0 1 1,0 0-1,0 0 0,1-1 1,-1 1-1,0 0 1,0 0-1,0-1 0,0 1 1,1 0-1,-1-1 0,0 1 1,0 0-1,0-1 1,0 1-1,0 0 0,0 0 1,0-1-1,-10-3 739,-17 3-438,23 1-340,1 1 1,-1 0-1,1 0 1,-1 1 0,1-1-1,0 1 1,0-1 0,-1 1-1,1 0 1,1 0-1,-1 1 1,0-1 0,0 1-1,1-1 1,-1 1-1,1 0 1,0 0 0,0 0-1,0 0 1,0 0 0,1 0-1,-1 1 1,1-1-1,0 0 1,0 1 0,0-1-1,0 1 1,0 5-1,-1 9-2,2 0-1,-1 1 0,2-1 1,4 26-1,-2-23 1,58 374 1,-25-188 0,125 936 0,-154-1085 0,-3 86 0,-8-228-1365,0 58-5461</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44.629"/>
    </inkml:context>
    <inkml:brush xml:id="br0">
      <inkml:brushProperty name="width" value="0.05" units="cm"/>
      <inkml:brushProperty name="height" value="0.05" units="cm"/>
    </inkml:brush>
  </inkml:definitions>
  <inkml:trace contextRef="#ctx0" brushRef="#br0">210 27 24575,'0'-2'0,"-1"0"0,1-1 0,-1 1 0,0 0 0,0 0 0,0 0 0,0 0 0,-2-3 0,-2 0 0,5 17 0,11 32 0,-5-25 0,-2 0 0,4 33 0,-7-37 0,3 63 0,4-1 0,30 134 0,-34-199 0,6 22 0,-10-33 0,0 1 0,1-1 0,-1 1 0,0-1 0,0 0 0,0 1 0,0-1 0,0 1 0,0-1 0,-1 1 0,1-1 0,0 0 0,-1 1 0,1-1 0,-1 0 0,1 1 0,-1-1 0,-1 2 0,1-3 0,0 1 0,0-1 0,0 1 0,0-1 0,0 0 0,0 1 0,0-1 0,0 0 0,0 0 0,0 0 0,0 1 0,0-1 0,0-1 0,0 1 0,0 0 0,0 0 0,0 0 0,0 0 0,0-1 0,0 1 0,0 0 0,0-1 0,1 1 0,-1-1 0,-2 0 0,-26-17 0,23 13 0,-87-50 0,81 49 0,0 0 0,-1 2 0,1-1 0,-1 1 0,1 1 0,-17-2 0,8 6 0,15 3 0,13 4 0,-2-5 0,1-1 0,0 1 0,0-1 0,0 0 0,0-1 0,1 1 0,9 0 0,48 1 0,-43-3 0,144-9 328,-34 0-2021,-123 9-5133</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45.295"/>
    </inkml:context>
    <inkml:brush xml:id="br0">
      <inkml:brushProperty name="width" value="0.05" units="cm"/>
      <inkml:brushProperty name="height" value="0.05" units="cm"/>
    </inkml:brush>
  </inkml:definitions>
  <inkml:trace contextRef="#ctx0" brushRef="#br0">7 47 24575,'0'0'0,"-1"0"0,1 0 0,0 0 0,0 0 0,0 1 0,0-1 0,-1 0 0,1 0 0,0 0 0,0 0 0,0 0 0,0 0 0,-1 0 0,1 0 0,0 0 0,0 0 0,0 0 0,0 0 0,-1-1 0,1 1 0,0 0 0,0 0 0,0 0 0,0 0 0,-1 0 0,1 0 0,0 0 0,0 0 0,0 0 0,0 0 0,0-1 0,0 1 0,-1 0 0,1 0 0,0 0 0,0 0 0,0 0 0,0-1 0,0 1 0,0 0 0,0 0 0,0 0 0,0 0 0,0-1 0,0 1 0,0 0 0,0 0 0,0 0 0,0-1 0,0 1 0,0 0 0,0 0 0,0 0 0,0 0 0,0-1 0,0 1 0,0 0 0,0 0 0,0 0 0,0 0 0,0-1 0,11-5 0,-7 6 0,-1 1 0,1-1 0,-1 1 0,1 0 0,-1 1 0,1-1 0,-1 0 0,0 1 0,0 0 0,0 0 0,0 0 0,0 0 0,0 0 0,-1 0 0,1 1 0,-1 0 0,1-1 0,-1 1 0,0 0 0,0 0 0,2 5 0,-2-6 0,-1 0 0,0 1 0,0-1 0,0 0 0,0 1 0,-1-1 0,1 1 0,0-1 0,-1 1 0,0 0 0,0-1 0,1 1 0,-2 3 0,1-5 0,0 1 0,-1-1 0,1 0 0,-1 1 0,0-1 0,1 0 0,-1 1 0,0-1 0,0 0 0,1 0 0,-1 0 0,0 1 0,0-1 0,-1 0 0,1 0 0,0-1 0,0 1 0,0 0 0,-1 0 0,1 0 0,0-1 0,-1 1 0,1-1 0,-3 1 0,3 0 0,-1-1 0,1 0 0,-1 1 0,0-1 0,1 0 0,-1 0 0,0 0 0,1 0 0,-1 0 0,1-1 0,-1 1 0,1 0 0,-1-1 0,0 1 0,1-1 0,-1 0 0,1 1 0,0-1 0,-1 0 0,1 0 0,0 0 0,-1 0 0,1 0 0,0 0 0,0 0 0,0-1 0,0 1 0,0 0 0,0-1 0,0 1 0,0 0 0,1-1 0,-1 1 0,0-1 0,1 1 0,0-1 0,-1-1 0,0-1 0,-1 0 0,2 0 0,-1 0 0,0 0 0,1 0 0,-1 0 0,1 0 0,1 0 0,-1 0 0,0 0 0,1 0 0,0 0 0,2-8 0,-2 10 0,20-33 0,-6 22 0,-15 13 0,1-1 0,-1 1 0,1 0 0,-1 0 0,1 0 0,-1 0 0,1 0 0,-1 0 0,1 0 0,-1 0 0,1 0 0,-1 0 0,1 0 0,-1 0 0,1 0 0,0 0 0,-1 0 0,1 0 0,-1 1 0,1-1 0,-1 0 0,0 0 0,1 1 0,-1-1 0,1 0 0,-1 1 0,1 0 0,2 5-1365</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45.702"/>
    </inkml:context>
    <inkml:brush xml:id="br0">
      <inkml:brushProperty name="width" value="0.05" units="cm"/>
      <inkml:brushProperty name="height" value="0.05" units="cm"/>
    </inkml:brush>
  </inkml:definitions>
  <inkml:trace contextRef="#ctx0" brushRef="#br0">254 102 24575,'-2'-11'0,"-5"18"0,-5 5 0,3-7 0,0 0 0,0 0 0,-1 0 0,0-2 0,1 1 0,-2-1 0,1 0 0,0-1 0,0 0 0,-1-1 0,1 0 0,-1-1 0,1 0 0,-1 0 0,-19-5 0,26 5 0,1-1 0,0-1 0,0 1 0,0 0 0,0-1 0,0 1 0,1-1 0,-1 0 0,0 0 0,1 0 0,-1 0 0,1 0 0,0-1 0,0 1 0,0-1 0,-3-4 0,4 4 0,0 1 0,0 0 0,1 0 0,-1 0 0,1-1 0,0 1 0,0 0 0,0-1 0,0 1 0,0 0 0,0 0 0,0-1 0,1 1 0,-1 0 0,1 0 0,0-1 0,0 1 0,0 0 0,0 0 0,0 0 0,0 0 0,0 0 0,0 0 0,3-2 0,1-1 0,0-1 0,0 1 0,0 1 0,0-1 0,1 1 0,7-5 0,-10 7 0,0 0 0,0 1 0,0-1 0,0 1 0,0 0 0,1 0 0,-1 0 0,0 0 0,0 0 0,1 1 0,-1 0 0,1 0 0,-1-1 0,7 2 0,-9 0 13,1-1 1,-1 1-1,1 0 0,-1 0 0,0 0 0,1-1 0,-1 1 0,0 0 0,0 1 1,0-1-1,0 0 0,0 0 0,0 0 0,0 1 0,0-1 0,0 0 0,-1 1 1,1-1-1,0 1 0,-1-1 0,1 1 0,-1-1 0,0 1 0,1-1 0,-1 4 1,1-1-228,-1 1 1,0 0 0,0-1-1,0 1 1,-1 0 0,1-1-1,-3 8 1,-1 0-6613</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46.519"/>
    </inkml:context>
    <inkml:brush xml:id="br0">
      <inkml:brushProperty name="width" value="0.05" units="cm"/>
      <inkml:brushProperty name="height" value="0.05" units="cm"/>
    </inkml:brush>
  </inkml:definitions>
  <inkml:trace contextRef="#ctx0" brushRef="#br0">64 241 24575,'-24'-20'0,"19"16"0,0 1 0,1-1 0,-1 0 0,-4-7 0,7 9 0,1 0 0,0 1 0,0-1 0,0-1 0,0 1 0,0 0 0,0 0 0,1 0 0,-1 0 0,1-1 0,-1 1 0,1 0 0,0 0 0,0-1 0,0-3 0,1 2 0,0-1 0,1 0 0,-1 0 0,1 1 0,0-1 0,0 1 0,1-1 0,-1 1 0,1 0 0,0 0 0,0 0 0,0 1 0,1-1 0,-1 1 0,8-6 0,1 0 0,0 1 0,0 0 0,0 1 0,17-7 0,-22 11 0,0 0 0,-1 1 0,1 0 0,0 0 0,0 0 0,0 1 0,1 0 0,-1 1 0,0 0 0,0 0 0,0 0 0,8 2 0,-9-1 0,0 1 0,-1 0 0,1 0 0,-1 1 0,1-1 0,-1 1 0,0 1 0,0-1 0,0 0 0,-1 1 0,1 0 0,-1 0 0,0 1 0,7 8 0,0 1 0,-1 1 0,-1 0 0,0 1 0,-1-1 0,-1 2 0,0-1 0,-1 1 0,-1 0 0,0 0 0,-2 1 0,0-1 0,1 35 0,-3-12 0,-5 43 0,4-82 0,0 1 0,0-1 0,-1 1 0,1-1 0,0 1 0,-1-1 0,0 0 0,1 1 0,-1-1 0,0 0 0,0 1 0,1-1 0,-1 0 0,0 0 0,0 0 0,-2 2 0,2-3 0,1 0 0,0 0 0,0 1 0,-1-1 0,1 0 0,0 0 0,-1 0 0,1 0 0,0 0 0,-1 0 0,1 0 0,-1 0 0,1 0 0,0 0 0,-1 0 0,1 0 0,0 0 0,-1 0 0,1 0 0,0 0 0,-1 0 0,1 0 0,0 0 0,-1-1 0,1 1 0,-8-13 0,6 6 0,1 0 0,0 0 0,1 0 0,-1 0 0,1 0 0,1-1 0,2-12 0,13-49 0,-14 63 0,7-24 0,1 1 0,2 0 0,16-29 0,-18 40 0,0 1 0,2 0 0,0 0 0,0 2 0,27-26 0,-34 36 0,1 1 0,0-1 0,0 1 0,0 1 0,0-1 0,1 1 0,-1 0 0,1 0 0,0 1 0,0 0 0,0 0 0,9-1 0,-13 3 0,1 0 0,-1 0 0,0 0 0,0 0 0,0 1 0,1-1 0,-1 1 0,0 0 0,0 0 0,0 0 0,0 0 0,0 0 0,0 1 0,0-1 0,-1 1 0,1 0 0,0 0 0,-1 0 0,0 0 0,1 0 0,-1 1 0,0-1 0,0 1 0,0-1 0,0 1 0,-1 0 0,1-1 0,-1 1 0,2 5 0,1 3 0,-1 0 0,0 0 0,-1 0 0,0 0 0,0 19 0,-4 61 0,0-44 0,1-12 0,0-8 0,3 44 0,-2-64 0,1 0 0,1 0 0,-1 0 0,1-1 0,0 1 0,1 0 0,-1-1 0,1 1 0,1-1 0,-1 0 0,5 6 0,-6-9 0,0-1 0,0 0 0,0 0 0,0-1 0,0 1 0,1 0 0,-1-1 0,0 1 0,1-1 0,-1 0 0,1 1 0,0-1 0,-1-1 0,1 1 0,0 0 0,-1-1 0,4 1 0,-1-1 0,0 0 0,0 0 0,0-1 0,0 1 0,0-1 0,0-1 0,-1 1 0,1-1 0,5-2 0,1-1 0,-1-1 0,0 0 0,0 0 0,-1-1 0,0-1 0,0 1 0,12-14 0,-13 12 0,0 0 0,-1 0 0,0-1 0,0 0 0,-1-1 0,0 1 0,-1-1 0,-1 0 0,5-13 0,-9 23 17,0 0-1,0 0 0,1 0 0,-1-1 1,0 1-1,0 0 0,0 0 0,0 0 1,-1-1-1,1 1 0,0 0 0,0 0 1,-1 0-1,1 0 0,-1-1 0,1 1 1,-1 0-1,1 0 0,-1 0 0,0-1 1,0 2-74,0-1 0,1 1 0,-1-1 0,0 1 0,0 0 0,1-1 0,-1 1 0,0 0 1,0 0-1,1-1 0,-1 1 0,0 0 0,0 0 0,0 0 0,1 0 0,-1 0 0,0 0 1,0 0-1,0 1 0,1-1 0,-1 0 0,0 0 0,0 0 0,0 1 0,1-1 1,-1 0-1,0 1 0,1-1 0,-2 1 0,-11 9-6769</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48.112"/>
    </inkml:context>
    <inkml:brush xml:id="br0">
      <inkml:brushProperty name="width" value="0.05" units="cm"/>
      <inkml:brushProperty name="height" value="0.05" units="cm"/>
    </inkml:brush>
  </inkml:definitions>
  <inkml:trace contextRef="#ctx0" brushRef="#br0">583 214 24575,'0'-4'0,"0"1"0,-1 0 0,1 0 0,-1 0 0,1 0 0,-1 0 0,0 0 0,0 0 0,-1 0 0,1 0 0,0 0 0,-1 0 0,0 1 0,0-1 0,0 1 0,0-1 0,0 1 0,0 0 0,0-1 0,-1 1 0,1 0 0,-1 1 0,0-1 0,1 0 0,-1 1 0,-3-2 0,0 1 0,0 0 0,-1 0 0,1 1 0,0-1 0,-1 1 0,1 1 0,-1-1 0,1 1 0,-1 0 0,1 1 0,-12 1 0,2 3 0,0 0 0,0 1 0,0 0 0,1 2 0,0-1 0,1 2 0,0 0 0,0 1 0,1 0 0,0 1 0,1 0 0,-18 21 0,6-2 0,1 0 0,1 2 0,2 1 0,-23 50 0,22-38 0,3 0 0,1 2 0,2 0 0,3 1 0,2 1 0,1 0 0,3 0 0,2 0 0,4 80 0,3-96 0,2 0 0,0-1 0,3 1 0,0-2 0,2 1 0,22 46 0,-20-54 0,1 0 0,2 0 0,0-2 0,2 0 0,0-1 0,2 0 0,0-1 0,34 26 0,-29-29 0,1 0 0,0-2 0,1 0 0,1-2 0,0-1 0,1-1 0,0-2 0,1-1 0,-1-1 0,2-1 0,-1-1 0,1-2 0,-1-1 0,1-2 0,0 0 0,38-7 0,-40 3 0,0-1 0,0-2 0,-1 0 0,0-2 0,0-2 0,-1 0 0,0-1 0,-1-2 0,-1 0 0,0-2 0,-1-1 0,-1 0 0,0-2 0,-1 0 0,-2-2 0,0 0 0,18-27 0,-13 11 0,-2-2 0,-1 0 0,-3-2 0,-1 0 0,23-84 0,-27 68 0,-2-1 0,-3 0 0,-2 0 0,-3-61 0,-4 81 0,-1 0 0,-2 1 0,-2-1 0,-2 1 0,-1 0 0,-27-69 0,27 84 0,-2 1 0,0 0 0,-2 0 0,0 1 0,-1 1 0,-1 0 0,-1 1 0,-1 0 0,0 2 0,-1 0 0,-1 1 0,-21-14 0,7 10 0,-1 2 0,-1 1 0,0 2 0,-1 1 0,0 2 0,-1 1 0,-46-5 0,31 8 0,-1 3 0,1 2 0,-1 2 0,-87 12 0,103-6 0,1 1 0,1 1 0,-57 22 0,80-25 0,0 0 0,0 1 0,0 1 0,1-1 0,0 2 0,0 0 0,1 0 0,0 1 0,0 0 0,1 0 0,0 1 0,1 1 0,-10 13 0,15-16-114,-1 0 1,1 0-1,0 0 0,1 0 0,0 0 1,0 1-1,1-1 0,0 1 0,0-1 1,1 1-1,1 12 0,0-6-6712</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0.820"/>
    </inkml:context>
    <inkml:brush xml:id="br0">
      <inkml:brushProperty name="width" value="0.05" units="cm"/>
      <inkml:brushProperty name="height" value="0.05" units="cm"/>
    </inkml:brush>
  </inkml:definitions>
  <inkml:trace contextRef="#ctx0" brushRef="#br0">63 161 24575,'-6'-5'0,"-3"-5"0,0 0 0,0-1 0,-10-16 0,18 25 0,-1-1 0,1 0 0,0 0 0,0 0 0,0 0 0,0 0 0,0 0 0,0-6 0,1 8 0,0-1 0,0 1 0,0-1 0,0 1 0,1-1 0,-1 1 0,0-1 0,1 1 0,-1 0 0,1-1 0,0 1 0,-1 0 0,1-1 0,0 1 0,0 0 0,0 0 0,0 0 0,0-1 0,2 0 0,-2 1 0,0 0 0,0 1 0,0-1 0,0 0 0,0 1 0,1-1 0,-1 0 0,0 1 0,0 0 0,1-1 0,-1 1 0,0 0 0,1-1 0,-1 1 0,0 0 0,1 0 0,-1 0 0,0 0 0,1 1 0,-1-1 0,3 1 0,-1 0 0,1 1 0,-1-1 0,0 1 0,1 0 0,-1 0 0,0 0 0,5 5 0,3 4 0,0 0 0,16 24 0,-9-7 0,-2 0 0,-1 2 0,0 0 0,-3 0 0,0 2 0,-2-1 0,-2 1 0,-1 1 0,-1-1 0,3 63 0,-9-88 0,0 1 0,-1-1 0,0 1 0,0 0 0,-2 7 0,2-14 0,1 1 0,-1 0 0,0-1 0,1 1 0,-1-1 0,0 1 0,0-1 0,0 0 0,0 1 0,0-1 0,0 0 0,-3 3 0,4-4 0,-1 0 0,0 1 0,0-1 0,0 0 0,0 1 0,0-1 0,0 0 0,1 0 0,-1 0 0,0 0 0,0 0 0,0 0 0,0 0 0,0 0 0,0 0 0,0 0 0,0 0 0,1-1 0,-1 1 0,0 0 0,0-1 0,0 1 0,0-1 0,1 1 0,-2-2 0,0 1 0,0-1 0,0 1 0,0-1 0,1 0 0,-1 0 0,1 0 0,-1 0 0,1 0 0,0 0 0,0 0 0,0-1 0,0 1 0,0 0 0,0-1 0,1 1 0,-1-4 0,-3-42 0,4 46 0,0-34 0,2-1 0,2 1 0,1-1 0,2 1 0,1 1 0,2-1 0,2 2 0,1-1 0,31-57 0,-39 83 0,1 0 0,0 0 0,1 0 0,0 1 0,10-10 0,-15 16 0,0 0 0,0 1 0,0-1 0,0 1 0,0 0 0,0 0 0,0 0 0,1 0 0,-1 0 0,0 0 0,1 1 0,4-2 0,-6 3 0,1-1 0,0 0 0,-1 0 0,1 1 0,0-1 0,-1 0 0,1 1 0,-1 0 0,1-1 0,-1 1 0,1 0 0,-1 0 0,1 0 0,-1 0 0,0 0 0,0 0 0,1 0 0,-1 0 0,0 1 0,0-1 0,1 2 0,2 3 0,0 0 0,-1 1 0,0 0 0,0-1 0,0 1 0,-1 0 0,3 12 0,6 54 0,-9-48 0,8 77 0,-5 118 0,-5-219 0,-1-1 0,1 1 0,0 0 0,0 0 0,0-1 0,0 1 0,0 0 0,0-1 0,0 1 0,0 0 0,0 0 0,1-1 0,-1 1 0,0 0 0,0-1 0,1 1 0,-1 0 0,0-1 0,1 1 0,-1-1 0,1 2 0,7-12 0,6-26 0,-8 18 0,71-193 0,-68 191 0,1-1 0,1 2 0,1-1 0,1 2 0,1 0 0,0 0 0,31-28 0,-41 43 0,0-1 0,0 1 0,1 0 0,-1 0 0,1 1 0,0-1 0,-1 1 0,1 0 0,0 1 0,0-1 0,9-1 0,-10 3 0,-1 0 0,0 0 0,1 0 0,-1 0 0,0 1 0,0-1 0,1 1 0,-1 0 0,0 0 0,0 0 0,0 1 0,0-1 0,0 0 0,0 1 0,-1 0 0,1 0 0,0 0 0,-1 0 0,5 5 0,1 3 0,0 0 0,-1 0 0,-1 1 0,0 0 0,0 1 0,-1-1 0,0 1 0,-1 0 0,0 0 0,3 23 0,-1 10 0,2 74 0,-9-42 297,-1-47-851,2 0 0,4 32 0,-1-46-6272</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1.275"/>
    </inkml:context>
    <inkml:brush xml:id="br0">
      <inkml:brushProperty name="width" value="0.05" units="cm"/>
      <inkml:brushProperty name="height" value="0.05" units="cm"/>
    </inkml:brush>
  </inkml:definitions>
  <inkml:trace contextRef="#ctx0" brushRef="#br0">255 255 24575,'6'-3'0,"-1"-1"0,1 0 0,-1 0 0,0 0 0,0-1 0,0 0 0,-1 0 0,0 0 0,0 0 0,0-1 0,0 1 0,-1-1 0,0 0 0,0 0 0,-1-1 0,0 1 0,0 0 0,0-1 0,-1 1 0,1-1 0,-2 0 0,1-10 0,-1 12 0,0 0 0,0 0 0,-1 1 0,1-1 0,-1 0 0,0 0 0,-1 0 0,1 1 0,-1-1 0,0 1 0,0-1 0,0 1 0,-1 0 0,0 0 0,0 0 0,0 0 0,0 0 0,0 0 0,-1 1 0,1 0 0,-1 0 0,0 0 0,0 0 0,0 0 0,-1 1 0,1 0 0,-1 0 0,1 0 0,-1 0 0,1 1 0,-7-1 0,5 1 0,-1 0 0,0 1 0,0 0 0,1 0 0,-1 1 0,0 0 0,0 0 0,1 1 0,-1 0 0,1 0 0,0 0 0,-1 1 0,1 0 0,0 0 0,1 0 0,-1 1 0,0 0 0,1 0 0,0 0 0,-9 10 0,3-2 0,1 0 0,0 0 0,1 1 0,1 0 0,-1 1 0,2 0 0,-11 28 0,13-27 0,1 0 0,1 1 0,0-1 0,1 1 0,1 0 0,0 0 0,2 0 0,-1-1 0,2 1 0,0 0 0,5 17 0,-5-25 0,1 0 0,0-1 0,0 1 0,0-1 0,1 1 0,0-1 0,1 0 0,0-1 0,0 1 0,7 6 0,-8-9 0,1 0 0,0 0 0,0-1 0,0 0 0,1 0 0,-1 0 0,1 0 0,-1-1 0,1 0 0,0 0 0,0-1 0,0 1 0,0-1 0,12 0 0,-12-1 0,0 0 0,0-1 0,-1 0 0,1 0 0,0 0 0,-1 0 0,1-1 0,-1 0 0,0 0 0,1-1 0,-1 0 0,0 1 0,0-2 0,-1 1 0,1 0 0,-1-1 0,0 0 0,0 0 0,0 0 0,0-1 0,-1 0 0,4-5 0,6-11 0,-1-1 0,-1-1 0,15-42 0,-16 39 0,-2 2 0,0 3 0,0 0 0,2 0 0,22-37 0,-31 57 0,-1 0 0,1-1 0,0 1 0,0 0 0,0 0 0,0 0 0,0 0 0,0 0 0,0 0 0,0 0 0,0 0 0,0 0 0,0 1 0,0-1 0,1 0 0,-1 1 0,0-1 0,1 1 0,-1-1 0,0 1 0,3-1 0,-3 2 0,0-1 0,0 1 0,0-1 0,0 1 0,0-1 0,-1 1 0,1 0 0,0-1 0,0 1 0,0 0 0,-1 0 0,1-1 0,0 1 0,-1 0 0,1 0 0,-1 0 0,1 0 0,-1 0 0,0 0 0,1 0 0,-1 1 0,4 10 0,-2 0 0,0-1 0,2 20 0,-4-28 0,4 56 0,4 50 0,-5-93 0,0 0 0,0 0 0,2 0 0,8 21 0,-1-15-1365,0-7-5461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10.396"/>
    </inkml:context>
    <inkml:brush xml:id="br0">
      <inkml:brushProperty name="width" value="0.05" units="cm"/>
      <inkml:brushProperty name="height" value="0.05" units="cm"/>
    </inkml:brush>
  </inkml:definitions>
  <inkml:trace contextRef="#ctx0" brushRef="#br0">0 129 24575,'6'-3'0,"1"0"0,-1 1 0,0 0 0,1 0 0,0 1 0,-1-1 0,1 1 0,10 0 0,-15 1 0,1 0 0,-1 0 0,1 1 0,-1-1 0,0 1 0,1-1 0,-1 1 0,1 0 0,-1-1 0,0 1 0,0 0 0,1 1 0,-1-1 0,0 0 0,0 1 0,0-1 0,0 1 0,-1 0 0,1-1 0,0 1 0,-1 0 0,1 0 0,-1 0 0,0 0 0,2 3 0,1 9-28,0 0-1,-1-1 1,-1 1 0,0 0-1,-1 1 1,0-1-1,-1 0 1,-2 15 0,1 1-1082,1-14-5716</inkml:trace>
  <inkml:trace contextRef="#ctx0" brushRef="#br0" timeOffset="1">103 44 24575,'-3'-6'0,"-1"-4"0,0-5 0,1 2-8191</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1.678"/>
    </inkml:context>
    <inkml:brush xml:id="br0">
      <inkml:brushProperty name="width" value="0.05" units="cm"/>
      <inkml:brushProperty name="height" value="0.05" units="cm"/>
    </inkml:brush>
  </inkml:definitions>
  <inkml:trace contextRef="#ctx0" brushRef="#br0">3 190 24575,'-2'-43'0,"1"-28"0,2 64 0,-1 0 0,1-1 0,0 1 0,1-1 0,0 1 0,4-11 0,-5 17 0,-1 0 0,0 0 0,1 0 0,-1 1 0,1-1 0,-1 0 0,1 0 0,-1 0 0,1 1 0,0-1 0,-1 0 0,1 1 0,0-1 0,-1 1 0,1-1 0,0 0 0,1 0 0,-1 1 0,0 0 0,-1 0 0,1 0 0,-1 0 0,1 0 0,0 0 0,-1 0 0,1 0 0,-1 1 0,1-1 0,-1 0 0,1 0 0,-1 0 0,1 1 0,-1-1 0,1 0 0,-1 1 0,1-1 0,-1 0 0,1 1 0,0 0 0,1 2 0,0 0 0,0-1 0,0 1 0,0 1 0,0-1 0,-1 0 0,0 0 0,2 6 0,7 33 0,-1 0 0,-3 0 0,1 48 0,-5 131 0,-2-205 0,-1-3 0,1-4 0,1-12 0,2-15 0,0 0 0,2 1 0,0-1 0,9-18 0,33-67 0,-45 100 0,59-108 0,-52 98 0,-1 1 0,2-1 0,0 2 0,0-1 0,1 2 0,14-12 0,-23 21 0,-1-1 0,1 1 0,0 0 0,0 0 0,0 0 0,0 0 0,-1 0 0,1 0 0,0 1 0,1-1 0,-1 1 0,0-1 0,0 1 0,0 0 0,0 0 0,0 0 0,0 0 0,0 0 0,0 0 0,1 0 0,2 2 0,-2-1 0,-1 0 0,0 1 0,1-1 0,-1 1 0,0 0 0,0 0 0,0 0 0,0 0 0,-1 0 0,1 0 0,0 0 0,-1 0 0,0 1 0,1-1 0,-1 1 0,1 3 0,3 9 39,0 0 0,-1 0-1,-1 0 1,0 0-1,0 19 1,-3 80 0,-1-75-857,5 58 0,-1-77-6008</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2.129"/>
    </inkml:context>
    <inkml:brush xml:id="br0">
      <inkml:brushProperty name="width" value="0.05" units="cm"/>
      <inkml:brushProperty name="height" value="0.05" units="cm"/>
    </inkml:brush>
  </inkml:definitions>
  <inkml:trace contextRef="#ctx0" brushRef="#br0">225 565 24575,'3'0'0,"-1"0"0,1 0 0,-1 0 0,1-1 0,-1 1 0,1-1 0,-1 0 0,1 1 0,-1-1 0,0 0 0,0 0 0,1-1 0,-1 1 0,0 0 0,0-1 0,0 1 0,0-1 0,0 0 0,-1 1 0,1-1 0,0 0 0,-1 0 0,0 0 0,1 0 0,-1-1 0,0 1 0,0 0 0,0-1 0,0 1 0,-1 0 0,2-4 0,-1 1 0,-1 0 0,1 1 0,-1-1 0,0 1 0,0-1 0,-1 0 0,1 1 0,-1-1 0,0 0 0,0 1 0,0-1 0,-1 1 0,0 0 0,0-1 0,-4-7 0,2 7 0,0 0 0,0 1 0,-1-1 0,1 1 0,-1 0 0,0 0 0,0 1 0,0-1 0,0 1 0,-1 0 0,1 1 0,-1-1 0,0 1 0,1 0 0,-1 0 0,0 1 0,-10-1 0,11 1 0,-1 1 0,1 0 0,0 0 0,-1 0 0,1 1 0,0 0 0,0 0 0,-1 0 0,1 1 0,0-1 0,0 1 0,0 1 0,1-1 0,-1 1 0,0-1 0,1 1 0,0 1 0,0-1 0,0 1 0,-6 5 0,4 0 0,-1 0 0,1 1 0,1-1 0,0 1 0,0 0 0,1 1 0,1-1 0,-1 1 0,-2 18 0,2-4 0,2 0 0,0 0 0,2 29 0,0-47 0,1 0 0,0-1 0,0 1 0,0 0 0,1 0 0,-1 0 0,2-1 0,-1 1 0,1-1 0,0 0 0,6 10 0,-6-13 0,-1 0 0,1 0 0,0 0 0,0-1 0,0 1 0,1-1 0,-1 1 0,0-1 0,1 0 0,-1 0 0,1-1 0,0 1 0,0-1 0,0 0 0,0 0 0,-1 0 0,1 0 0,0-1 0,0 0 0,1 0 0,4 0 0,-2 0 0,1-1 0,0 0 0,0-1 0,-1 0 0,1 0 0,-1 0 0,1-1 0,-1 0 0,0 0 0,0-1 0,9-6 0,-7 3 0,-1 0 0,0 0 0,0-1 0,0 0 0,-1-1 0,0 0 0,7-12 0,-2-2 0,0-1 0,-1-1 0,-2 0 0,-1 0 0,11-52 0,-6-5 0,-3-1 0,-1-158 0,-9 237 0,0-7 0,0 1 0,-1 0 0,0 0 0,-4-15 0,5 25 0,0 0 0,0 0 0,0-1 0,0 1 0,0 0 0,0 0 0,0-1 0,0 1 0,0 0 0,-1 0 0,1-1 0,0 1 0,0 0 0,0 0 0,0-1 0,0 1 0,0 0 0,-1 0 0,1 0 0,0 0 0,0-1 0,0 1 0,0 0 0,-1 0 0,1 0 0,0 0 0,0 0 0,0-1 0,-1 1 0,1 0 0,0 0 0,0 0 0,-1 0 0,1 0 0,0 0 0,0 0 0,-1 0 0,1 0 0,0 0 0,0 0 0,-1 0 0,1 0 0,-7 11 0,-3 19 0,0 39 0,2 0 0,2 138 0,6-157 0,0 1-273,2 0 0,2 0 0,2-1 0,19 73 0,-17-97-6553</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3.094"/>
    </inkml:context>
    <inkml:brush xml:id="br0">
      <inkml:brushProperty name="width" value="0.05" units="cm"/>
      <inkml:brushProperty name="height" value="0.05" units="cm"/>
    </inkml:brush>
  </inkml:definitions>
  <inkml:trace contextRef="#ctx0" brushRef="#br0">105 582 24575,'1'-15'0,"0"1"0,1 0 0,1 1 0,5-16 0,6-33 0,-10 22 0,-1 0 0,-6-76 0,-2 100 0,5 16 0,-1-1 0,1 1 0,0 0 0,0 0 0,-1 0 0,1 0 0,0 0 0,0 0 0,-1 0 0,1 0 0,0 0 0,0 0 0,-1 0 0,1 0 0,0 0 0,0 0 0,-1 0 0,1 0 0,0 0 0,0 0 0,-1 0 0,1 0 0,0 0 0,0 0 0,-1 1 0,1-1 0,0 0 0,0 0 0,-1 0 0,1 0 0,0 1 0,0-1 0,0 0 0,-19 28 0,14-20 0,-14 25 0,0 0 0,-22 60 0,37-80 0,0-1 0,0 1 0,1 0 0,1 0 0,0 0 0,0 0 0,2 1 0,0-1 0,0 0 0,1 0 0,4 18 0,-5-27 0,1 0 0,0-1 0,1 1 0,-1-1 0,0 1 0,1-1 0,0 0 0,0 0 0,0 0 0,0 0 0,0 0 0,1 0 0,-1 0 0,1-1 0,0 1 0,-1-1 0,1 0 0,1 0 0,-1 0 0,0 0 0,0 0 0,1-1 0,-1 1 0,1-1 0,-1 0 0,1 0 0,-1 0 0,1-1 0,0 1 0,-1-1 0,1 0 0,4 0 0,-2-1 0,0 0 0,1 0 0,-1 0 0,0-1 0,0 0 0,0 0 0,0-1 0,0 0 0,0 0 0,-1 0 0,1 0 0,-1-1 0,0 0 0,0 0 0,-1-1 0,1 1 0,6-10 0,-2 0 0,0 0 0,-1-1 0,-1 0 0,-1 0 0,0-1 0,5-23 0,14-100 0,-19 99 0,-8 67 0,4 46 0,-1-43 0,0 4 0,2 0 0,8 45 0,-9-69 0,1 0 0,-1-1 0,2 1 0,-1-1 0,1 1 0,1-1 0,0 0 0,0-1 0,0 1 0,1-1 0,1 0 0,10 10 0,-15-16 0,0 0 0,1 0 0,-1 0 0,1 0 0,0-1 0,-1 1 0,1-1 0,0 0 0,0 0 0,0 0 0,0 0 0,0 0 0,0 0 0,0-1 0,0 0 0,0 0 0,1 1 0,2-2 0,-2 0 0,0 0 0,0 0 0,0 0 0,0-1 0,0 0 0,0 0 0,-1 0 0,1 0 0,-1 0 0,1-1 0,5-5 0,2-4 0,0-1 0,0 0 0,-2-1 0,1 0 0,9-22 0,2-8 0,-3-1 0,-1 0 0,-2-1 0,-3-1 0,-1 0 0,-3 0 0,-2-1 0,1-96 0,-7 141 0,-3-39 0,3 40 0,-1 0 0,1 0 0,-1 0 0,1 0 0,-1 0 0,0 0 0,0 1 0,0-1 0,0 0 0,0 0 0,0 1 0,0-1 0,-1 0 0,1 1 0,0-1 0,-3-1 0,3 3 0,0-1 0,1 1 0,-1 0 0,0 0 0,0-1 0,1 1 0,-1 0 0,0 0 0,0 0 0,0 0 0,1 0 0,-1 0 0,0 0 0,0 0 0,0 1 0,1-1 0,-1 0 0,0 0 0,0 1 0,1-1 0,-1 0 0,0 1 0,1-1 0,-1 0 0,0 1 0,1-1 0,-1 1 0,1 0 0,-1-1 0,0 1 0,1-1 0,0 1 0,-1 0 0,1-1 0,-1 1 0,1 0 0,-1 0 0,-13 31 0,6-7 0,2 1 0,1 0 0,0 0 0,0 47 0,4-27 0,12 89 0,-1-81-341,2-1 0,2 0-1,43 100 1,-47-129-6485</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4.270"/>
    </inkml:context>
    <inkml:brush xml:id="br0">
      <inkml:brushProperty name="width" value="0.05" units="cm"/>
      <inkml:brushProperty name="height" value="0.05" units="cm"/>
    </inkml:brush>
  </inkml:definitions>
  <inkml:trace contextRef="#ctx0" brushRef="#br0">30 270 24575,'-5'-9'0,"1"-1"0,0 0 0,0 0 0,1 0 0,0 0 0,-3-21 0,6 28 0,0 1 0,0-1 0,0 1 0,0 0 0,0-1 0,1 1 0,-1-1 0,1 1 0,-1 0 0,1-1 0,0 1 0,0 0 0,0 0 0,0 0 0,1 0 0,-1-1 0,0 2 0,1-1 0,0 0 0,-1 0 0,1 0 0,0 1 0,0-1 0,0 1 0,0-1 0,0 1 0,0 0 0,0 0 0,0 0 0,1 0 0,-1 0 0,0 1 0,1-1 0,-1 1 0,5-1 0,19-2 0,0 2 0,0 1 0,0 1 0,41 6 0,8 1 0,216-3 0,-283-5 0,1-1 0,-1 0 0,0 0 0,0-1 0,0 0 0,9-4 0,-15 5 0,-1 1 0,1-1 0,-1 0 0,1 1 0,-1-1 0,0 0 0,1 0 0,-1 0 0,0 0 0,0 0 0,0 0 0,0 0 0,0 0 0,0 0 0,0-1 0,0 1 0,0 0 0,0-1 0,-1 1 0,1-1 0,0 1 0,-1-1 0,1 1 0,-1-1 0,0 1 0,0-1 0,1 1 0,-1-1 0,0 1 0,0-1 0,0 0 0,-1 1 0,1-1 0,0 1 0,-1-1 0,1 1 0,0-1 0,-1 1 0,-1-3 0,-1-1 0,0 1 0,0-1 0,0 1 0,-1 0 0,1 0 0,-1 0 0,0 0 0,0 1 0,0-1 0,-1 1 0,1 0 0,-1 0 0,0 1 0,0 0 0,0 0 0,0 0 0,0 0 0,0 1 0,-9-2 0,8 2 0,-1 0 0,1 0 0,-1 1 0,1 0 0,-1 0 0,1 1 0,-1-1 0,1 1 0,0 1 0,-1-1 0,1 1 0,0 0 0,0 1 0,0-1 0,0 1 0,-5 4 0,2 0 0,1 1 0,0 0 0,0 1 0,1 0 0,0 0 0,1 0 0,0 1 0,0 0 0,1 0 0,0 1 0,1-1 0,0 1 0,-4 19 0,4-12 0,0 0 0,2 1 0,0 0 0,1-1 0,1 1 0,1 0 0,4 29 0,-2-34 0,1 0 0,0 0 0,0-1 0,2 0 0,-1 0 0,9 13 0,-11-21 0,0 0 0,0 0 0,0-1 0,1 1 0,0-1 0,0 0 0,0 0 0,0 0 0,1-1 0,-1 1 0,1-1 0,0 0 0,0-1 0,0 1 0,1-1 0,-1 0 0,10 2 0,-11-4 0,0 1 0,0-2 0,1 1 0,-1-1 0,0 1 0,0-1 0,0 0 0,0 0 0,0-1 0,0 1 0,0-1 0,-1 0 0,1 0 0,-1 0 0,1-1 0,-1 1 0,0-1 0,0 0 0,0 0 0,0 0 0,0 0 0,0 0 0,1-4 0,6-6 0,-2 0 0,0-1 0,0 0 0,9-26 0,-6 3 0,-1-1 0,9-66 0,-12 57 0,14-48 0,-20 92 0,0 0 0,0-1 0,0 1 0,0 0 0,1 1 0,-1-1 0,1 0 0,0 0 0,0 1 0,0-1 0,0 1 0,0-1 0,0 1 0,1 0 0,-1 0 0,1 0 0,-1 0 0,4-1 0,-4 2 0,0 0 0,1 1 0,-1-1 0,1 1 0,-1 0 0,0 0 0,1 0 0,-1 0 0,1 0 0,-1 0 0,0 1 0,1-1 0,-1 1 0,0 0 0,1-1 0,-1 1 0,0 0 0,0 1 0,0-1 0,0 0 0,0 0 0,0 1 0,0-1 0,2 4 0,5 4 0,0 0 0,-1 0 0,0 1 0,-1 0 0,0 1 0,-1 0 0,0 0 0,7 17 0,0 8 0,13 53 0,-19-61 0,5 43 0,-11-61 0,-1 0 0,1 0 0,-2 0 0,1 0 0,-1 0 0,-1 0 0,-5 18 0,7-27 0,-1 1 0,0 0 0,1 0 0,-1-1 0,0 1 0,0-1 0,0 1 0,0-1 0,0 1 0,-1-1 0,1 0 0,0 0 0,-1 1 0,1-1 0,-1 0 0,1 0 0,-1 0 0,1-1 0,-1 1 0,1 0 0,-1 0 0,0-1 0,0 1 0,1-1 0,-1 0 0,0 1 0,0-1 0,0 0 0,1 0 0,-1 0 0,0 0 0,-2-1 0,1 0 0,1 1 0,-1-1 0,1 0 0,0 0 0,-1 0 0,1 0 0,0 0 0,0-1 0,0 1 0,0-1 0,0 1 0,0-1 0,0 0 0,0 0 0,1 0 0,-1 0 0,1 0 0,-1 0 0,1 0 0,0 0 0,0-1 0,-2-3 0,2 0 0,0 1 0,1 0 0,-1-1 0,1 1 0,0-1 0,1 1 0,-1-1 0,1 1 0,0 0 0,1 0 0,-1-1 0,1 1 0,0 0 0,4-8 0,5-7 0,1 0 0,16-20 0,-15 22 0,4-6 0,1 1 0,22-22 0,-30 36 0,0-1 0,1 1 0,0 1 0,0 0 0,1 1 0,20-10 0,-30 16 0,0 0 0,0 0 0,0 0 0,0 1 0,0-1 0,1 1 0,-1-1 0,0 1 0,1 0 0,-1 0 0,0 0 0,0 0 0,1 0 0,-1 0 0,3 2 0,-3-2 0,-1 1 0,0 0 0,0 0 0,0 0 0,1 0 0,-1 0 0,0 0 0,0 0 0,0 0 0,0 0 0,0 0 0,-1 0 0,1 1 0,0-1 0,-1 0 0,1 1 0,-1-1 0,1 1 0,-1-1 0,1 1 0,-1-1 0,0 1 0,0-1 0,0 3 0,1 51 0,-2-44 0,1 1 0,1-1 0,-1 1 0,4 12 0,-3-19 0,1-1 0,-1 1 0,1-1 0,0 0 0,0 0 0,0 0 0,1 0 0,-1 0 0,1 0 0,0-1 0,0 1 0,1-1 0,-1 0 0,5 4 0,3 0 0,-1 0 0,1-1 0,1 0 0,-1-1 0,1 0 0,0-1 0,0 0 0,0-1 0,0 0 0,1-1 0,-1-1 0,21 1 0,-25-2 0,0-1 0,0 0 0,0 0 0,0-1 0,0 1 0,0-2 0,-1 1 0,1-1 0,7-4 0,-10 4 0,0 0 0,0-1 0,-1 1 0,1-1 0,-1 0 0,0 0 0,0 0 0,0-1 0,0 1 0,-1-1 0,0 0 0,0 0 0,3-8 0,0-1 0,-1 0 0,-1 0 0,0-1 0,-2 1 0,1-1 0,-2 0 0,0 1 0,-1-21 0,-4 18 0,4 17 0,0 0 0,0 0 0,-1-1 0,1 1 0,0 0 0,0 0 0,0-1 0,-1 1 0,1 0 0,0 0 0,-1 0 0,1-1 0,0 1 0,0 0 0,-1 0 0,1 0 0,0 0 0,-1 0 0,1 0 0,0 0 0,-1 0 0,1-1 0,0 1 0,-1 0 0,1 0 0,0 1 0,-1-1 0,0 0 0,-1 1 0,1 0 0,0 0 0,-1 0 0,1 0 0,0 0 0,0 0 0,0 0 0,0 1 0,0-1 0,0 0 0,0 1 0,1-1 0,-1 0 0,0 1 0,1-1 0,-2 4 0,-5 19 0,0 2 0,1-1 0,-3 46 0,2 80 0,7-140 0,16 363 0,-5-215 0,-9-138 0,-2-1 0,0 1 0,-1 0 0,-1 0 0,-5 20 0,6-37 0,0 0 0,0 0 0,-1 0 0,0 0 0,0 0 0,0 0 0,0-1 0,0 1 0,-1-1 0,1 1 0,-1-1 0,0 0 0,-4 4 0,4-6 0,0 1 0,0 0 0,-1-1 0,1 0 0,0 0 0,0 0 0,-1 0 0,1 0 0,0 0 0,-1-1 0,1 0 0,-1 0 0,1 0 0,-1 0 0,1 0 0,0-1 0,-1 0 0,1 1 0,-4-2 0,-1-1 0,-1 0 0,1-1 0,0 0 0,0 0 0,0-1 0,1 0 0,0 0 0,0 0 0,0-1 0,0 0 0,1-1 0,0 1 0,0-1 0,1 0 0,0-1 0,0 1 0,-6-16 0,4 9 0,1-1 0,1 0 0,1 0 0,0 0 0,0-1 0,2 1 0,0-1 0,1 1 0,0-23 0,4 16 0,0-1 0,1 1 0,1 0 0,1 0 0,1 1 0,1-1 0,1 1 0,20-33 0,-17 33 0,2 0 0,1 1 0,0 1 0,2 0 0,0 1 0,1 1 0,35-26 0,-7 15 0,-43 27 0,0-1 0,0 1 0,0 0 0,0 0 0,1 0 0,-1 0 0,0 1 0,0-1 0,1 1 0,-1 0 0,0 0 0,1 0 0,4 1 0,-7-1 6,-1 1 0,1-1 0,0 0 0,-1 0 0,1 0 0,0 1-1,-1-1 1,1 0 0,0 1 0,-1-1 0,1 1 0,-1-1 0,1 0 0,-1 1 0,1-1-1,-1 1 1,1 0 0,-1-1 0,1 1 0,-1-1 0,0 1 0,1 0 0,-1-1-1,0 1 1,0 0 0,0-1 0,1 1 0,-1 1 0,0-1 9,0 1 1,0 0-1,-1 0 1,1 0-1,-1 0 1,1 0 0,-1 0-1,1-1 1,-1 1-1,-1 2 1,-2 3-443,-1 0 0,0 0 1,-10 11-1,-10 6-6399</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7.880"/>
    </inkml:context>
    <inkml:brush xml:id="br0">
      <inkml:brushProperty name="width" value="0.05" units="cm"/>
      <inkml:brushProperty name="height" value="0.05" units="cm"/>
    </inkml:brush>
  </inkml:definitions>
  <inkml:trace contextRef="#ctx0" brushRef="#br0">598 201 24575,'0'-17'0,"1"-1"0,-2 0 0,1 0 0,-2 1 0,-7-31 0,9 44 0,-1 1 0,0 0 0,-1-1 0,1 1 0,0 0 0,-1 0 0,0 0 0,0 0 0,0 0 0,0 0 0,0 1 0,-1-1 0,1 1 0,-1-1 0,1 1 0,-1 0 0,0 0 0,0 0 0,0 0 0,0 1 0,0-1 0,0 1 0,-1 0 0,1 0 0,0 0 0,-1 0 0,1 0 0,-1 1 0,1 0 0,-6 0 0,2 0 0,0 1 0,0 0 0,1 1 0,-1-1 0,0 2 0,1-1 0,-1 0 0,1 1 0,0 1 0,0-1 0,0 1 0,-8 6 0,-5 6 0,0 1 0,-18 22 0,-1 6 0,1 2 0,3 1 0,2 1 0,2 2 0,2 1 0,3 1 0,2 2 0,2 0 0,3 1 0,2 1 0,-14 101 0,27-136 0,1-1 0,1 1 0,1-1 0,1 1 0,1-1 0,1 1 0,7 25 0,-7-39 0,0 1 0,0-1 0,0 0 0,1 0 0,1 0 0,-1 0 0,1-1 0,0 0 0,1 0 0,0 0 0,0 0 0,0-1 0,1 0 0,0-1 0,0 1 0,1-1 0,-1-1 0,1 1 0,16 5 0,-6-4 0,0-1 0,0-1 0,0-1 0,1 0 0,0-2 0,-1 0 0,1-1 0,0 0 0,32-7 0,-12 0 0,-1-2 0,1-2 0,57-25 0,-62 21 0,-1-1 0,0-1 0,-2-2 0,0-2 0,48-41 0,-67 52 0,0-2 0,-1 1 0,0-2 0,-1 1 0,0-1 0,-1-1 0,-1 0 0,0 0 0,-1-1 0,0 0 0,-1 0 0,-1 0 0,-1-1 0,0 0 0,3-23 0,-7 30 0,0-1 0,0 0 0,-1 1 0,0-1 0,-4-13 0,5 21 0,-1 0 0,1-1 0,-1 1 0,0 0 0,0-1 0,0 1 0,0 0 0,0 0 0,0 0 0,0 0 0,-1 0 0,1 0 0,-1 0 0,1 0 0,-1 1 0,0-1 0,0 1 0,1-1 0,-1 1 0,0 0 0,-1-1 0,1 1 0,0 0 0,0 0 0,0 1 0,-1-1 0,-2 0 0,3 1 0,0 0 0,0 1 0,0-1 0,0 1 0,0-1 0,0 1 0,0 0 0,0 0 0,0 0 0,1 0 0,-1 0 0,0 0 0,0 1 0,1-1 0,-1 1 0,1-1 0,0 1 0,-1-1 0,1 1 0,0 0 0,0 0 0,0-1 0,-2 4 0,-2 7 0,0-1 0,-6 20 0,11-29 0,-8 25 0,1 0 0,2 1 0,0 0 0,2 0 0,1 0 0,2 1 0,0-1 0,2 0 0,1 0 0,12 49 0,-13-69 0,1 0 0,0 0 0,0-1 0,1 1 0,0-1 0,0 0 0,1 0 0,0-1 0,0 1 0,1-1 0,0 0 0,7 6 0,-8-9 0,-1 1 0,1-1 0,1 0 0,-1-1 0,0 1 0,0-1 0,1 0 0,0-1 0,-1 1 0,1-1 0,0 0 0,-1-1 0,1 1 0,0-1 0,0 0 0,0-1 0,-1 1 0,8-3 0,-6 2 0,1-1 0,-1 0 0,0 0 0,0-1 0,-1 0 0,1 0 0,-1-1 0,1 0 0,-1 0 0,0 0 0,-1-1 0,1 0 0,-1 0 0,9-11 0,-8 8 0,-1-1 0,0 0 0,0 0 0,-1 0 0,0-1 0,0 1 0,-1-1 0,-1 0 0,3-19 0,-3 10 0,-1 0 0,-1 0 0,-1 1 0,0-1 0,-2 0 0,0 0 0,-1 0 0,-1 1 0,0 0 0,-2 0 0,-9-20 0,10 27 0,-1 0 0,0 1 0,-9-12 0,13 18 0,0 1 0,0 0 0,-1-1 0,1 1 0,-1 1 0,1-1 0,-1 0 0,0 1 0,0 0 0,0 0 0,-8-3 0,11 5 0,-1 0 0,1-1 0,0 1 0,0 0 0,0 0 0,0 0 0,0 0 0,-1 0 0,1 0 0,0 0 0,0 1 0,0-1 0,0 0 0,0 1 0,0-1 0,0 0 0,0 1 0,0-1 0,0 1 0,0 0 0,0-1 0,0 1 0,-1 1 0,0 0 0,1 0 0,-1 0 0,1 0 0,0 1 0,0-1 0,0 0 0,0 0 0,0 1 0,0-1 0,0 4 0,0 2 0,0 0 0,0 0 0,1 0 0,0-1 0,1 1 0,1 10 0,-1-13 0,1 1 0,-1 0 0,1-1 0,0 1 0,1-1 0,-1 1 0,1-1 0,0 0 0,1 0 0,-1 0 0,1-1 0,0 1 0,0-1 0,5 4 0,-6-5 0,0-1 0,1 0 0,-1 0 0,1-1 0,-1 1 0,1-1 0,0 1 0,0-1 0,-1-1 0,1 1 0,0 0 0,0-1 0,0 0 0,0 0 0,0 0 0,0 0 0,0 0 0,0-1 0,-1 0 0,1 0 0,0 0 0,4-2 0,35-15 0,41-24 0,-47 22 0,70-26 0,-103 44 0,0 1 0,1 0 0,-1 0 0,0 0 0,1 0 0,-1 1 0,1 0 0,-1 0 0,0 0 0,1 0 0,-1 1 0,1-1 0,-1 1 0,0 0 0,0 1 0,1-1 0,6 4 0,-7-2 0,0 0 0,0 0 0,-1 0 0,1 1 0,-1-1 0,0 1 0,0 0 0,0 0 0,-1 0 0,1 0 0,-1 0 0,0 0 0,0 1 0,-1-1 0,1 1 0,0 6 0,1 5 0,-1-1 0,0 0 0,-1 1 0,-1-1 0,-1 1 0,-4 28 0,1-21 0,-2 0 0,0 0 0,-17 38 0,17-52 0,4-18 0,3-16 0,4-10 0,2 1 0,2 0 0,22-58 0,-21 68 0,1 0 0,1 1 0,1 0 0,1 1 0,28-34 0,-38 52 0,-1 1 0,1-1 0,-1 1 0,1 0 0,0 0 0,0 0 0,1 0 0,4-2 0,-8 5 0,1-1 0,-1 1 0,0-1 0,1 1 0,-1 0 0,0-1 0,1 1 0,-1 0 0,1 0 0,-1 0 0,1 0 0,-1 0 0,0 1 0,1-1 0,-1 0 0,0 1 0,1-1 0,-1 1 0,0-1 0,1 1 0,-1-1 0,0 1 0,0 0 0,0 0 0,0 0 0,1 0 0,-1 0 0,0 0 0,-1 0 0,1 0 0,0 0 0,1 2 0,2 4 0,0 0 0,0 1 0,-1 0 0,0-1 0,0 1 0,-1 0 0,3 17 0,2 60 0,-6-75 0,0 117 0,-1-126 0,0 0 0,0 1 0,0-1 0,0 0 0,0 1 0,0-1 0,1 0 0,-1 0 0,0 1 0,1-1 0,-1 0 0,1 0 0,0 1 0,-1-1 0,1 0 0,0 0 0,1 2 0,-2-3 0,1 0 0,-1 0 0,1 0 0,-1 0 0,1 0 0,0 0 0,-1 0 0,1 0 0,-1 0 0,1 0 0,-1 0 0,1 0 0,-1 0 0,1 0 0,-1 0 0,1-1 0,0 1 0,-1 0 0,1 0 0,-1-1 0,0 1 0,1 0 0,-1-1 0,1 1 0,-1 0 0,1-1 0,-1 0 0,5-4 0,0 0 0,0-1 0,-1 0 0,6-10 0,34-66 0,38-62 0,-80 141 0,1-1 0,0 1 0,-1-1 0,2 1 0,-1 0 0,6-5 0,-8 7 0,0 1 0,-1 0 0,1-1 0,0 1 0,0-1 0,0 1 0,-1 0 0,1 0 0,0 0 0,0-1 0,0 1 0,0 0 0,-1 0 0,1 0 0,0 0 0,0 1 0,0-1 0,0 0 0,-1 0 0,1 0 0,0 1 0,0-1 0,0 0 0,-1 1 0,1-1 0,0 0 0,0 1 0,-1-1 0,1 1 0,0-1 0,-1 1 0,1 0 0,-1-1 0,1 1 0,-1 0 0,1-1 0,-1 1 0,1 0 0,-1 0 0,0-1 0,1 3 0,6 14 0,0 1 0,-1 0 0,-1 0 0,-1 0 0,3 29 0,1-2 0,-4-25 75,-2-5-315,1 1 0,1-1 0,0 0 0,1 0 0,9 18 0,-4-18-6586</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8.327"/>
    </inkml:context>
    <inkml:brush xml:id="br0">
      <inkml:brushProperty name="width" value="0.05" units="cm"/>
      <inkml:brushProperty name="height" value="0.05" units="cm"/>
    </inkml:brush>
  </inkml:definitions>
  <inkml:trace contextRef="#ctx0" brushRef="#br0">0 256 24575,'4'-9'0,"0"-1"0,-1 0 0,-1 0 0,0 0 0,2-18 0,0-3 0,5-16 0,-4 106 0,61 494 0,-51-463 0,-14-74 0,-1-16 0,0 0 0,0 0 0,0 0 0,0 0 0,0 0 0,0 0 0,0 0 0,0 0 0,0 0 0,0 0 0,0 0 0,0 0 0,0 0 0,0 1 0,0-1 0,-1 0 0,1 0 0,0 0 0,0 0 0,0 0 0,0 0 0,0 0 0,0 0 0,0 0 0,0 0 0,0 0 0,0 0 0,0 0 0,0 0 0,0 0 0,0 0 0,0 0 0,0 0 0,-1 0 0,1 0 0,0 0 0,0 0 0,0 0 0,0 0 0,0 0 0,0 0 0,0 0 0,0 0 0,0 0 0,0 0 0,0 0 0,0 0 0,-1 0 0,1 0 0,0 0 0,0 0 0,0 0 0,0 0 0,0 0 0,0 0 0,0 0 0,0 0 0,0 0 0,0 0 0,0 0 0,0 0 0,0 0 0,0-1 0,0 1 0,0 0 0,0 0 0,0 0 0,0 0 0,0 0 0,-12-24 0,-3-24 0,2 0 0,2-2 0,2 0 0,-5-79 0,13 88 0,2 1 0,1-1 0,3 1 0,0 0 0,3 0 0,15-46 0,-18 72 0,1-1 0,0 1 0,1 0 0,0 1 0,1-1 0,11-12 0,-17 23 0,1 0 0,-1 0 0,1 1 0,0-1 0,0 1 0,0 0 0,0 0 0,0 0 0,0 0 0,1 0 0,-1 1 0,0-1 0,6 0 0,-6 1 0,-1 1 0,1 0 0,0 0 0,0 0 0,-1 1 0,1-1 0,0 1 0,-1-1 0,1 1 0,-1 0 0,1 0 0,-1 0 0,1 0 0,-1 1 0,1-1 0,-1 1 0,0-1 0,0 1 0,0 0 0,4 4 0,1 3 0,1 0 0,-1 0 0,0 1 0,-1 1 0,0-1 0,-1 1 0,0 0 0,-1 0 0,0 0 0,2 14 0,-1-6 0,-1 1 0,-2 0 0,0-1 0,-1 1 0,-2 28 0,0-38 0,0 0 0,-1 0 0,-1 0 0,0 0 0,0 0 0,-1-1 0,0 0 0,-1 1 0,0-2 0,0 1 0,-1 0 0,0-1 0,0 0 0,-15 14 0,15-17 0,0 0 0,0-1 0,0 0 0,0 0 0,-1 0 0,0-1 0,1 1 0,-1-2 0,0 1 0,-1-1 0,1 0 0,0 0 0,-1-1 0,1 0 0,-1-1 0,1 1 0,-1-2 0,1 1 0,-1-1 0,1 0 0,-8-2 0,9 2-85,1-1 0,0 0-1,0 0 1,0 0 0,0-1-1,1 1 1,-1-1 0,1 0-1,-1-1 1,1 1 0,0-1-1,0 0 1,1 1 0,-1-2-1,-3-5 1,-5-12-6741</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9.053"/>
    </inkml:context>
    <inkml:brush xml:id="br0">
      <inkml:brushProperty name="width" value="0.05" units="cm"/>
      <inkml:brushProperty name="height" value="0.05" units="cm"/>
    </inkml:brush>
  </inkml:definitions>
  <inkml:trace contextRef="#ctx0" brushRef="#br0">0 268 24575,'2'0'0,"0"0"0,0 0 0,-1 0 0,1 1 0,0-1 0,0 0 0,-1 1 0,1-1 0,0 1 0,0 0 0,-1-1 0,1 1 0,-1 0 0,1 0 0,-1 0 0,1 0 0,-1 0 0,1 1 0,-1-1 0,0 0 0,0 1 0,0-1 0,1 1 0,-1-1 0,-1 1 0,1-1 0,0 1 0,0 0 0,-1-1 0,1 1 0,-1 0 0,1 0 0,-1-1 0,1 4 0,-1 6 0,1 0 0,-1 0 0,-1 0 0,-3 18 0,1-6 0,2-7 0,0 1 0,1-1 0,0 0 0,1 0 0,4 17 0,-4-29 0,0 0 0,0 0 0,0-1 0,0 1 0,1-1 0,-1 1 0,1-1 0,0 1 0,0-1 0,1 0 0,-1 0 0,1 0 0,-1 0 0,1-1 0,0 1 0,0-1 0,0 1 0,0-1 0,1 0 0,-1 0 0,0-1 0,1 1 0,0-1 0,-1 1 0,1-1 0,0 0 0,5 0 0,-4 0 0,1-1 0,-1 0 0,1 0 0,-1 0 0,1-1 0,-1 0 0,1 0 0,-1 0 0,0-1 0,1 0 0,-1 0 0,0 0 0,0 0 0,0-1 0,-1 0 0,1 0 0,-1 0 0,1-1 0,-1 0 0,0 1 0,0-1 0,3-5 0,-1 0 0,1 1 0,-2-1 0,1 0 0,-1 0 0,-1-1 0,1 0 0,-2 1 0,1-1 0,-1-1 0,2-17 0,-3 11 0,-1 0 0,-1 0 0,-1 0 0,0 0 0,-1-1 0,-1 1 0,-8-27 0,7 32 0,0 1 0,0-1 0,-2 1 0,1 0 0,-1 1 0,-1-1 0,0 1 0,0 0 0,-1 1 0,0 0 0,-15-13 0,21 20 0,0 1 0,0-1 0,0 0 0,-1 1 0,1-1 0,-1 1 0,1 0 0,-1 0 0,1 0 0,-1 0 0,0 0 0,1 1 0,-1-1 0,0 1 0,1-1 0,-1 1 0,0 0 0,0 0 0,0 1 0,1-1 0,-1 0 0,0 1 0,1 0 0,-1-1 0,0 1 0,-4 3 0,4-2 0,0 1 0,-1-1 0,1 1 0,0 0 0,1 0 0,-1 0 0,0 0 0,1 1 0,0-1 0,0 1 0,0-1 0,0 1 0,1 0 0,-1 0 0,1 0 0,0 0 0,-1 6 0,1-4 0,0 1 0,0-1 0,0 0 0,1 1 0,0-1 0,1 0 0,-1 1 0,1-1 0,0 0 0,1 1 0,0-1 0,0 0 0,0 0 0,1 0 0,-1 0 0,1-1 0,1 1 0,-1-1 0,1 0 0,0 0 0,0 0 0,0 0 0,1-1 0,0 0 0,0 0 0,0 0 0,0 0 0,1-1 0,-1 0 0,1 0 0,0 0 0,0-1 0,0 0 0,0 0 0,9 1 0,7 0 0,0-1 0,0-1 0,1-1 0,-1-1 0,0-1 0,1-1 0,-1-1 0,-1-1 0,1-1 0,-1-1 0,0 0 0,0-2 0,-1 0 0,0-2 0,29-19 0,-43 25 0,0-1 0,0 1 0,-1-1 0,1 0 0,-1 0 0,0-1 0,-1 1 0,0-1 0,0 0 0,0-1 0,-1 1 0,0-1 0,0 1 0,-1-1 0,3-15 0,-5 18 0,1-1 0,-1 1 0,1-1 0,-2 0 0,1 1 0,0-1 0,-1 0 0,0 1 0,-1-1 0,1 1 0,-1 0 0,0-1 0,0 1 0,-1 0 0,0 0 0,0 0 0,0 1 0,0-1 0,0 1 0,-1 0 0,0 0 0,0 0 0,-7-5 0,9 7 0,0 0 0,0 1 0,0 0 0,-1-1 0,1 1 0,0 0 0,-1 0 0,1 0 0,-1 0 0,1 1 0,-1-1 0,1 1 0,-1-1 0,1 1 0,-1 0 0,1 0 0,-1 0 0,1 0 0,-1 1 0,0-1 0,1 1 0,-3 0 0,3 1 0,-1-1 0,1 0 0,0 1 0,1-1 0,-1 1 0,0 0 0,0 0 0,1-1 0,-1 1 0,1 0 0,-1 0 0,1 1 0,0-1 0,0 0 0,0 0 0,0 1 0,0-1 0,1 0 0,-1 1 0,1-1 0,-1 1 0,1-1 0,0 4 0,0 2 0,0 0 0,1 0 0,0 0 0,1 0 0,-1-1 0,2 1 0,-1 0 0,1-1 0,0 1 0,0-1 0,1 0 0,8 12 0,7 8 0,40 41 0,-54-62 0,83 78 0,-4-3 0,-71-67 0,-1 0 0,0 1 0,-1 1 0,9 17 0,-18-29 0,0 0 0,0 0 0,0 0 0,-1 0 0,0 0 0,0 0 0,0 0 0,0 1 0,0-1 0,-1 0 0,0 1 0,0-1 0,0 0 0,-1 5 0,0-5 0,0-1 0,0 0 0,0 0 0,-1 0 0,1 0 0,-1-1 0,0 1 0,0 0 0,0-1 0,0 1 0,0-1 0,0 1 0,-1-1 0,1 0 0,-1 0 0,0 0 0,1-1 0,-1 1 0,-4 1 0,-1 1-49,0-1 1,-1 0-1,1-1 0,-1 0 0,0 0 1,1 0-1,-1-1 0,0-1 0,0 0 1,0 0-1,0 0 0,0-1 0,1-1 1,-1 1-1,0-2 0,1 1 0,-1-1 1,1 0-1,0-1 0,0 0 0,0 0 1,1 0-1,-1-1 0,1-1 0,0 1 0,0-1 1,-7-8-1,-6-12-6777</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9.409"/>
    </inkml:context>
    <inkml:brush xml:id="br0">
      <inkml:brushProperty name="width" value="0.05" units="cm"/>
      <inkml:brushProperty name="height" value="0.05" units="cm"/>
    </inkml:brush>
  </inkml:definitions>
  <inkml:trace contextRef="#ctx0" brushRef="#br0">0 1 24575,'5'5'0,"0"1"0,0 0 0,0 1 0,-1-1 0,0 1 0,-1 0 0,1 0 0,-1 0 0,-1 0 0,1 1 0,1 13 0,0 5 0,-1 1 0,-2 30 0,4 29 0,-2-65-195,1 0 0,0 0 0,2-1 0,1 0 0,0 1 0,14 25 0,-11-29-6631</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4:59.736"/>
    </inkml:context>
    <inkml:brush xml:id="br0">
      <inkml:brushProperty name="width" value="0.05" units="cm"/>
      <inkml:brushProperty name="height" value="0.05" units="cm"/>
    </inkml:brush>
  </inkml:definitions>
  <inkml:trace contextRef="#ctx0" brushRef="#br0">54 183 24575,'-3'-9'0,"-3"-11"0,-5-8 0,-2-3 0,0-1 0,6 4 0,6 8 0,5 9 0,6 7 0,5 7 0,0 3-8191</inkml:trace>
  <inkml:trace contextRef="#ctx0" brushRef="#br0" timeOffset="1">242 81 24575,'3'0'0,"3"0"0,5 0 0,-1 3 0,2 7 0,-2 7 0,1 9 0,-2 10 0,1 10 0,-2 8 0,-2 7 0,1 8 0,-1 3 0,-1-1 0,1-5 0,0-7 0,-2-8 0,0-13-8191</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0.076"/>
    </inkml:context>
    <inkml:brush xml:id="br0">
      <inkml:brushProperty name="width" value="0.05" units="cm"/>
      <inkml:brushProperty name="height" value="0.05" units="cm"/>
    </inkml:brush>
  </inkml:definitions>
  <inkml:trace contextRef="#ctx0" brushRef="#br0">7 192 24575,'0'0'0,"0"0"0,0 1 0,0-1 0,-1 0 0,1 0 0,0 0 0,0 0 0,0 0 0,0 0 0,-1 0 0,1 0 0,0 0 0,0 0 0,0 0 0,-1 0 0,1 0 0,0 0 0,0 0 0,0 0 0,0 0 0,-1 0 0,1 0 0,0 0 0,0-1 0,0 1 0,0 0 0,-1 0 0,1 0 0,0 0 0,0 0 0,0 0 0,0-1 0,0 1 0,-1 0 0,1 0 0,0 0 0,0 0 0,0 0 0,0-1 0,0 1 0,0 0 0,0 0 0,0 0 0,0-1 0,0 1 0,0 0 0,0 0 0,0 0 0,0 0 0,0-1 0,0 1 0,0 0 0,0 0 0,0 0 0,0-1 0,0 1 0,0 0 0,0 0 0,0 0 0,0-1 0,12-6 0,14 3 0,1 1 0,0 2 0,45 3 0,-14-1 0,-20 0 0,-22 1 0,0-2 0,-1 0 0,1 0 0,0-2 0,0 0 0,22-6 0,-36 7 0,0 1 0,-1-1 0,1 1 0,-1-1 0,1 0 0,-1 0 0,1 0 0,-1 1 0,0-1 0,1 0 0,-1-1 0,0 1 0,0 0 0,1 0 0,-1-1 0,0 1 0,-1 0 0,1-1 0,0 1 0,0-1 0,0 1 0,-1-1 0,1 1 0,-1-1 0,1 0 0,-1 1 0,0-1 0,0 0 0,0 1 0,0-1 0,0 0 0,0 1 0,0-1 0,-1-3 0,-1-4 0,-2 1 0,1-1 0,-1 1 0,0-1 0,-7-10 0,-6-11 0,14 23 0,-5-10 0,5 17 0,2 13 0,10 153 0,-1-48 0,-5 36-1365,-3-119-5461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11.115"/>
    </inkml:context>
    <inkml:brush xml:id="br0">
      <inkml:brushProperty name="width" value="0.05" units="cm"/>
      <inkml:brushProperty name="height" value="0.05" units="cm"/>
    </inkml:brush>
  </inkml:definitions>
  <inkml:trace contextRef="#ctx0" brushRef="#br0">35 98 24575,'-1'2'0,"0"1"0,1 0 0,-2 0 0,1 0 0,0-1 0,0 1 0,-1 0 0,1-1 0,-3 3 0,-8 16 0,10-13 0,0 1 0,0-1 0,1 0 0,0 1 0,1-1 0,0 1 0,1 9 0,-1-16 0,0 1 0,1-1 0,-1 1 0,1-1 0,0 0 0,0 1 0,0-1 0,0 0 0,0 1 0,0-1 0,1 0 0,2 3 0,-3-4 0,0 0 0,0 0 0,1 0 0,-1 0 0,1-1 0,-1 1 0,1 0 0,-1-1 0,1 1 0,-1-1 0,1 1 0,-1-1 0,1 0 0,-1 0 0,1 1 0,0-1 0,-1 0 0,1-1 0,-1 1 0,1 0 0,2-1 0,2-1 0,-1 1 0,0-1 0,0-1 0,0 1 0,0-1 0,0 0 0,0 0 0,-1 0 0,1-1 0,-1 1 0,0-1 0,0 0 0,0-1 0,-1 1 0,1 0 0,-1-1 0,0 0 0,2-5 0,-2 4 0,0 0 0,0 0 0,-1 0 0,0 0 0,0-1 0,-1 1 0,0 0 0,0-1 0,0 1 0,-1-1 0,0 1 0,0-1 0,-1 1 0,1-1 0,-3-8 0,-2-12 0,4 23 0,1 1 0,0-1 0,-1 0 0,0 0 0,0 0 0,0 1 0,0-1 0,0 0 0,-1 1 0,0-1 0,0 1 0,-4-6 0,5 8 0,1 0 0,-1 1 0,0 0 0,0-1 0,1 1 0,-1-1 0,0 1 0,0 0 0,0 0 0,0-1 0,0 1 0,1 0 0,-1 0 0,0 0 0,0 0 0,0 0 0,0 0 0,0 0 0,0 0 0,0 1 0,1-1 0,-3 1 0,1 0 0,0 0 0,0 0 0,0 0 0,-1 1 0,2-1 0,-1 1 0,0 0 0,-2 2 0,-2 2 0,1 1 0,0 0 0,-7 14 0,8-14 0,2 0 0,-1-1 0,1 1 0,0 0 0,0 0 0,1 0 0,0 1 0,1-1 0,-1 0 0,2 12 0,-1-17 0,0 0 0,0 0 0,1 1 0,-1-1 0,1 0 0,0 0 0,-1 1 0,1-1 0,0 0 0,0 0 0,0 0 0,1 0 0,-1 0 0,0 0 0,1-1 0,-1 1 0,1 0 0,-1-1 0,1 1 0,0-1 0,0 0 0,0 1 0,0-1 0,0 0 0,0 0 0,0 0 0,0 0 0,0-1 0,1 1 0,-1-1 0,0 1 0,0-1 0,1 0 0,-1 1 0,0-1 0,5-1 0,-2 0 0,0 1 0,0-1 0,1-1 0,-1 1 0,0-1 0,0 0 0,0 0 0,-1 0 0,1-1 0,7-5 0,5-5 0,21-22 0,3 0 0,-35 29 0,2 1 0,-1 0 0,0 0 0,1 1 0,0 0 0,11-4 0,-16 7 0,-1 1 0,0-1 0,1 1 0,-1 0 0,0 0 0,1-1 0,-1 2 0,0-1 0,1 0 0,-1 0 0,0 1 0,1-1 0,-1 1 0,0 0 0,0-1 0,1 1 0,-1 0 0,0 0 0,0 1 0,0-1 0,0 0 0,0 1 0,-1-1 0,1 1 0,0 0 0,-1-1 0,1 1 0,1 3 0,1 0 0,-1 1 0,0-1 0,0 1 0,0 1 0,0-1 0,-1 0 0,0 0 0,0 1 0,1 10 0,-3-15 0,1 0 0,-1 0 0,1 0 0,0 0 0,0 0 0,0 0 0,0 0 0,0 0 0,0 0 0,1 0 0,-1-1 0,1 1 0,-1-1 0,1 1 0,-1-1 0,1 1 0,0-1 0,0 0 0,3 2 0,3 1 0,1-1 0,1 1 0,11 2 0,17 6 0,-25-5-1365,-1-1-5461</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0.415"/>
    </inkml:context>
    <inkml:brush xml:id="br0">
      <inkml:brushProperty name="width" value="0.05" units="cm"/>
      <inkml:brushProperty name="height" value="0.05" units="cm"/>
    </inkml:brush>
  </inkml:definitions>
  <inkml:trace contextRef="#ctx0" brushRef="#br0">56 244 24575,'0'-12'0,"-3"-12"0,-3-11 0,-2-9 0,-1 2 0,-3 0 0,1 12 0,5 16 0,7 13 0,3 10 0,0 4-8191</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0.894"/>
    </inkml:context>
    <inkml:brush xml:id="br0">
      <inkml:brushProperty name="width" value="0.05" units="cm"/>
      <inkml:brushProperty name="height" value="0.05" units="cm"/>
    </inkml:brush>
  </inkml:definitions>
  <inkml:trace contextRef="#ctx0" brushRef="#br0">168 99 24575,'-2'-3'0,"0"1"0,-1 0 0,1 0 0,0 0 0,-1 0 0,1 0 0,-1 0 0,1 1 0,-1-1 0,0 1 0,0 0 0,0 0 0,0 0 0,0 0 0,0 0 0,0 1 0,0-1 0,0 1 0,0 0 0,0 0 0,0 0 0,-4 1 0,3 0 0,1 0 0,0 0 0,-1 1 0,1 0 0,0-1 0,0 1 0,0 0 0,0 1 0,0-1 0,0 0 0,0 1 0,1 0 0,0 0 0,-1-1 0,1 1 0,0 0 0,0 1 0,-2 4 0,-4 9 0,1 1 0,1 1 0,0-1 0,2 1 0,0 0 0,-2 21 0,3-1 0,2 0 0,3 40 0,0-61 0,0 0 0,0-1 0,2 1 0,0-1 0,2 0 0,-1 0 0,16 29 0,-18-41 0,0 1 0,1-1 0,0 0 0,0 0 0,0 0 0,0-1 0,1 0 0,0 0 0,0 0 0,11 7 0,-12-9 0,1 0 0,-1-1 0,1 1 0,0-1 0,-1 0 0,1 0 0,0-1 0,0 1 0,0-1 0,0 0 0,0 0 0,0-1 0,-1 1 0,1-1 0,9-3 0,-6 2 0,1-2 0,0 1 0,-1-1 0,0 0 0,0-1 0,0 0 0,0 0 0,-1-1 0,0 1 0,0-2 0,10-10 0,-9 6 0,0 0 0,0-1 0,-1 0 0,0 0 0,-1 0 0,-1-1 0,5-16 0,-4 6 0,0 0 0,-2 0 0,-1 0 0,-1 0 0,-1-1 0,0 0 0,-2 1 0,-8-44 0,7 56 0,-1-1 0,-1 1 0,0 0 0,0 0 0,-1 0 0,-11-17 0,13 25 0,0-1 0,1 1 0,-1-1 0,0 1 0,-1 0 0,1 0 0,0 1 0,-1-1 0,-5-3 0,7 5 0,-1 0 0,1 0 0,0 1 0,-1-1 0,1 1 0,0-1 0,-1 1 0,1 0 0,-1-1 0,1 1 0,-1 1 0,1-1 0,-1 0 0,1 1 0,0-1 0,-1 1 0,1-1 0,-3 2 0,3 0 0,0-1 0,0 1 0,-1 0 0,1 0 0,1 0 0,-1 0 0,0 0 0,0 0 0,1 0 0,-1 0 0,1 1 0,0-1 0,0 1 0,0-1 0,0 1 0,0-1 0,0 1 0,1 0 0,-1-1 0,1 6 0,-1-5 0,1 0 0,-1 0 0,1 0 0,0 0 0,0 1 0,0-1 0,1 0 0,-1 0 0,1 0 0,0 0 0,0 0 0,0 0 0,0 0 0,0 0 0,1 0 0,-1 0 0,4 3 0,-4-5 0,1 0 0,-1 0 0,1 0 0,0 0 0,-1 0 0,1 0 0,0-1 0,0 1 0,-1-1 0,1 1 0,0-1 0,0 0 0,0 0 0,0 0 0,-1 0 0,1 0 0,0 0 0,0 0 0,0-1 0,0 1 0,1-1 0,42-16 0,-38 14 0,55-29 0,-43 21 0,1 0 0,1 2 0,35-12 0,-52 20 0,1 0 0,-1 0 0,0 0 0,0 1 0,0 0 0,1 0 0,-1 0 0,0 0 0,1 0 0,-1 1 0,0 0 0,0 0 0,0 0 0,0 1 0,0-1 0,0 1 0,0 0 0,0 0 0,-1 0 0,1 1 0,-1-1 0,1 1 0,-1 0 0,0 0 0,0 0 0,0 0 0,-1 0 0,1 1 0,-1-1 0,0 1 0,0 0 0,3 6 0,1 4 0,-1 1 0,0 0 0,-1 0 0,-1 0 0,0 0 0,-1 1 0,0 25 0,-3 27 0,4-70 0,3-10 0,6-16 0,48-121 0,-48 124 0,1 0 0,1 1 0,29-38 0,-38 56 0,0 0 0,0 1 0,1 0 0,-1 0 0,1 0 0,0 1 0,1 0 0,12-6 0,-17 9 0,0 0 0,0 0 0,0 1 0,0-1 0,0 1 0,0-1 0,0 1 0,0 0 0,1 0 0,-1 0 0,0 0 0,0 0 0,0 0 0,0 1 0,0-1 0,1 1 0,-1-1 0,0 1 0,0 0 0,0 0 0,0 0 0,-1 0 0,1 0 0,0 0 0,0 0 0,-1 1 0,1-1 0,0 1 0,-1-1 0,0 1 0,1 0 0,-1 0 0,0-1 0,2 5 0,2 4 0,-1 0 0,0 1 0,0 0 0,-1 0 0,0 0 0,-1 0 0,1 20 0,-1 6 0,-4 39 0,-4-5-1365,-1-7-5461</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1.754"/>
    </inkml:context>
    <inkml:brush xml:id="br0">
      <inkml:brushProperty name="width" value="0.05" units="cm"/>
      <inkml:brushProperty name="height" value="0.05" units="cm"/>
    </inkml:brush>
  </inkml:definitions>
  <inkml:trace contextRef="#ctx0" brushRef="#br0">177 532 24575,'3'-1'0,"0"0"0,0-1 0,0 1 0,0-1 0,0 0 0,0 0 0,0 0 0,0 0 0,-1 0 0,1-1 0,-1 1 0,0-1 0,1 1 0,2-7 0,0 4 0,13-19 0,0 0 0,-1-2 0,-2 0 0,23-52 0,-32 65 0,-1-1 0,0 0 0,-1-1 0,-1 1 0,0-1 0,-1 0 0,-1 0 0,0 0 0,-1 0 0,0 1 0,-5-29 0,3 38 0,1-1 0,-1 1 0,-1 0 0,1-1 0,-1 1 0,1 0 0,-1 0 0,-1 0 0,1 1 0,-1-1 0,0 1 0,0 0 0,0 0 0,0 0 0,-1 1 0,0-1 0,-5-2 0,2 2 0,0 0 0,-1 0 0,1 1 0,-1 0 0,0 1 0,1 0 0,-1 0 0,0 1 0,0 0 0,-15 1 0,15 0 0,0 1 0,-1 0 0,1 1 0,0 0 0,-1 0 0,1 1 0,0 0 0,1 1 0,-1 0 0,-8 5 0,12-5 0,0-1 0,0 1 0,0-1 0,1 1 0,0 0 0,0 1 0,0-1 0,0 1 0,1 0 0,0 0 0,0 0 0,0 0 0,0 1 0,1-1 0,0 1 0,-2 8 0,3-7 0,0 0 0,1 0 0,0 0 0,0 0 0,1 0 0,0 0 0,0 0 0,0 0 0,1 0 0,0-1 0,1 1 0,0-1 0,0 1 0,0-1 0,0 0 0,7 8 0,3 4 0,0-1 0,2 0 0,0-2 0,17 15 0,26 16 0,115 69 0,12 8 0,-175-116 0,-1 1 0,0 0 0,-1 0 0,0 1 0,0 0 0,-1 0 0,0 1 0,-1 0 0,8 16 0,-12-21 0,0-1 0,0 1 0,-1 0 0,0 0 0,0 0 0,0 0 0,-1 0 0,1 0 0,-1 0 0,0 0 0,-1 0 0,1 0 0,-1 0 0,0 0 0,0 0 0,-1 0 0,1 0 0,-1-1 0,0 1 0,0 0 0,-1-1 0,0 0 0,1 1 0,-6 5 0,0-3 0,0 1 0,0-1 0,-1 0 0,0-1 0,0 0 0,0-1 0,-1 0 0,1 0 0,-1-1 0,-1 0 0,1-1 0,0 0 0,-1 0 0,0-2 0,-11 2 0,-3-1 0,1-1 0,-1 0 0,0-2 0,1-1 0,-40-9 0,43 6 0,0-1 0,1-1 0,0-1 0,1 0 0,-35-22 0,45 25 0,1-1 0,0 0 0,0 0 0,0-1 0,1 0 0,0 0 0,0-1 0,1 0 0,-1 0 0,2-1 0,0 1 0,0-1 0,0 0 0,-4-13 0,9 20 14,-1 0 1,0-1-1,1 1 0,-1 0 0,1-1 1,0 1-1,0 0 0,0-1 0,0 1 0,0 0 1,0-1-1,1 1 0,-1 0 0,1-1 1,-1 1-1,1 0 0,0 0 0,0 0 0,0-1 1,0 1-1,1 0 0,-1 0 0,2-2 1,1 2-147,-1-1 1,0 1 0,0 0-1,1-1 1,-1 2 0,1-1 0,0 0-1,-1 1 1,1 0 0,0 0 0,0 0-1,8-1 1,9 0-6695</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2.121"/>
    </inkml:context>
    <inkml:brush xml:id="br0">
      <inkml:brushProperty name="width" value="0.05" units="cm"/>
      <inkml:brushProperty name="height" value="0.05" units="cm"/>
    </inkml:brush>
  </inkml:definitions>
  <inkml:trace contextRef="#ctx0" brushRef="#br0">49 297 24575,'4'-2'0,"-1"0"0,0 0 0,1-1 0,-1 1 0,0-1 0,0 0 0,-1 0 0,1 0 0,-1-1 0,1 1 0,-1 0 0,0-1 0,0 0 0,-1 1 0,1-1 0,-1 0 0,1 0 0,-1 0 0,0-5 0,0 6 0,-1 1 0,0 0 0,0-1 0,0 1 0,0-1 0,0 1 0,0 0 0,-1-1 0,0 1 0,1 0 0,-1-1 0,0 1 0,0 0 0,0 0 0,0-1 0,0 1 0,-1 0 0,1 0 0,0 1 0,-1-1 0,0 0 0,1 0 0,-1 1 0,0-1 0,0 1 0,0-1 0,0 1 0,0 0 0,0 0 0,0 0 0,-1 0 0,1 0 0,-4 0 0,5 0 0,-1 1 0,1 0 0,-1 0 0,1 0 0,-1 0 0,1 0 0,-1 0 0,1 0 0,0 1 0,-1-1 0,1 0 0,-1 1 0,1-1 0,-1 1 0,1 0 0,0-1 0,0 1 0,-1 0 0,1 0 0,0 0 0,0 0 0,0 0 0,0 0 0,0 0 0,0 0 0,0 0 0,0 1 0,0-1 0,1 0 0,-1 1 0,0-1 0,1 0 0,-1 2 0,-2 4 0,1 0 0,0 0 0,0 0 0,0 1 0,0 10 0,2-4 0,0 0 0,2 0 0,-1 0 0,2 0 0,-1 0 0,2-1 0,0 1 0,1-1 0,0 0 0,1 0 0,0-1 0,1 1 0,0-1 0,1-1 0,1 0 0,13 15 0,-14-18 0,0 0 0,1 0 0,0-1 0,0 0 0,1-1 0,0 1 0,0-2 0,1 0 0,10 4 0,-12-6 0,-1-1 0,0 0 0,1 0 0,-1-1 0,1 0 0,-1-1 0,1 0 0,-1 0 0,1-1 0,-1 0 0,1 0 0,-1-1 0,9-3 0,-11 3 0,0 0 0,-1 0 0,1-1 0,-1 0 0,1 0 0,-1-1 0,0 1 0,0-1 0,0 0 0,-1-1 0,1 1 0,-1-1 0,0 0 0,-1 0 0,1 0 0,-1 0 0,0 0 0,0-1 0,0 0 0,-1 0 0,0 1 0,0-1 0,-1 0 0,1-1 0,-1 1 0,-1 0 0,1-8 0,-1-3 0,-1 0 0,0 0 0,-1 1 0,-1-1 0,0 1 0,-2 0 0,0 0 0,0 0 0,-9-17 0,4 13 0,-1-1 0,-1 1 0,-1 1 0,-1 0 0,-27-29 0,33 39 0,-1 2 0,0-1 0,0 1 0,0 0 0,-1 1 0,1 0 0,-2 1 0,1 0 0,0 0 0,-1 1 0,0 1 0,0 0 0,-18-3 0,25 5-50,0 1-1,1 0 1,-1 0-1,0 0 0,0 0 1,1 0-1,-1 1 1,0 0-1,1 0 1,-1 0-1,1 0 0,-1 0 1,1 1-1,-1-1 1,1 1-1,0 0 1,0 0-1,0 0 0,0 1 1,0-1-1,0 1 1,1 0-1,-1-1 1,1 1-1,0 0 1,-3 5-1,-3 10-6775</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2.633"/>
    </inkml:context>
    <inkml:brush xml:id="br0">
      <inkml:brushProperty name="width" value="0.05" units="cm"/>
      <inkml:brushProperty name="height" value="0.05" units="cm"/>
    </inkml:brush>
  </inkml:definitions>
  <inkml:trace contextRef="#ctx0" brushRef="#br0">1790 407 24575,'0'-10'0,"-1"0"0,-1 0 0,0 1 0,0-1 0,-1 1 0,0 0 0,0-1 0,-1 1 0,-1 1 0,1-1 0,-8-9 0,0 1 0,0 1 0,-2 0 0,0 1 0,-20-17 0,9 11 0,-1 2 0,-1 0 0,0 2 0,-1 1 0,-2 2 0,-59-22 0,49 24 0,0 1 0,-1 3 0,0 1 0,0 2 0,-46 1 0,34 4 0,1 4 0,-1 1 0,1 3 0,0 2 0,0 2 0,1 2 0,1 3 0,1 2 0,-55 29 0,62-24 0,1 1 0,1 3 0,1 1 0,1 2 0,2 1 0,1 2 0,2 1 0,2 2 0,1 1 0,1 1 0,-32 63 0,44-71 0,3 2 0,0 0 0,2 1 0,2 0 0,1 1 0,-9 70 0,16-76 0,1 0 0,1 0 0,2 0 0,1-1 0,1 1 0,2 0 0,0-1 0,2 0 0,15 34 0,-12-36 0,2-1 0,1 0 0,0-1 0,2-1 0,1 0 0,1-2 0,35 35 0,-24-31 0,0-1 0,2-2 0,0-1 0,1-1 0,43 18 0,-14-12 0,1-4 0,0-2 0,2-3 0,0-3 0,1-2 0,91 4 0,-88-13 0,1-2 0,-1-4 0,0-2 0,0-4 0,0-2 0,-1-4 0,87-30 0,-110 28 0,-1-1 0,-2-3 0,0-1 0,68-49 0,-79 47 0,-1 0 0,-2-2 0,0-1 0,-2-1 0,-1-2 0,29-46 0,-33 42 0,-1-1 0,-2 0 0,-1-1 0,-2-1 0,-2 0 0,-1-1 0,-2 0 0,-2 0 0,-1-1 0,1-57 0,-8 70 0,0 0 0,-2 0 0,-1 0 0,-1 0 0,-1 0 0,-1 1 0,-11-26 0,9 31 0,-1 0 0,0 1 0,-2 0 0,0 0 0,-2 1 0,1 1 0,-2 1 0,0 0 0,-20-15 0,9 10 0,-1 1 0,0 1 0,-34-16 0,44 27 0,-1 0 0,0 1 0,0 0 0,0 2 0,-1 0 0,-33-4 0,28 9-1365,9 4-5461</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2.984"/>
    </inkml:context>
    <inkml:brush xml:id="br0">
      <inkml:brushProperty name="width" value="0.05" units="cm"/>
      <inkml:brushProperty name="height" value="0.05" units="cm"/>
    </inkml:brush>
  </inkml:definitions>
  <inkml:trace contextRef="#ctx0" brushRef="#br0">0 158 24575,'77'5'0,"-47"-2"0,32-1 0,222-31 0,-98 7 0,655-21-388,2 40-100,-680 4 468,-108 0 20,-24 0 0,0 0 0,0-2 0,0-2 0,45-9 0,-62 5 128,-14 7-118,0 0-1,0-1 0,0 1 0,0 0 1,0 0-1,0-1 0,0 1 1,-1 0-1,1 0 0,0-1 0,0 1 1,0 0-1,0 0 0,0-1 0,-1 1 1,1 0-1,0 0 0,0-1 1,0 1-1,-1 0 0,1 0 0,0 0 1,0 0-1,0 0 0,-1-1 0,1 1 1,0 0-1,-1 0 0,1 0 1,0 0-1,-30-9 465,28 9-468,-49-7 255,40 6-464,0 0 0,0 0-1,1-1 1,-1-1 0,0 0 0,1 0-1,-11-6 1,10 2-6623</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3.522"/>
    </inkml:context>
    <inkml:brush xml:id="br0">
      <inkml:brushProperty name="width" value="0.05" units="cm"/>
      <inkml:brushProperty name="height" value="0.05" units="cm"/>
    </inkml:brush>
  </inkml:definitions>
  <inkml:trace contextRef="#ctx0" brushRef="#br0">571 269 24575,'2'0'0,"-1"0"0,1 0 0,-1 0 0,1 0 0,-1-1 0,0 1 0,1-1 0,-1 1 0,1-1 0,-1 1 0,0-1 0,1 0 0,-1 1 0,0-1 0,0 0 0,0 0 0,0 0 0,0 0 0,0 0 0,0 0 0,0 0 0,0-1 0,0 1 0,0 0 0,-1 0 0,1-1 0,0 1 0,-1-1 0,1 1 0,-1 0 0,0-1 0,1 1 0,-1-1 0,0 1 0,0-1 0,0 1 0,0-1 0,0 1 0,-1-3 0,1-2 0,-1 0 0,0 0 0,0 0 0,-1 0 0,0 1 0,0-1 0,0 0 0,-6-9 0,-1 1 0,0 1 0,-1 1 0,-1-1 0,0 2 0,-1 0 0,0 0 0,-1 1 0,0 0 0,0 1 0,-1 1 0,0 0 0,-21-8 0,24 12 0,0 0 0,-1 1 0,0 0 0,1 1 0,-1 1 0,0-1 0,0 2 0,0 0 0,0 0 0,0 1 0,0 1 0,0 0 0,1 0 0,-1 1 0,1 1 0,-1 0 0,-13 7 0,15-6 0,1 0 0,0 1 0,0 0 0,0 1 0,1 0 0,0 0 0,0 1 0,0 0 0,1 1 0,1-1 0,-1 1 0,-6 13 0,11-17 0,-1 1 0,1 0 0,0-1 0,0 1 0,0 0 0,1 0 0,0 0 0,0 0 0,1 0 0,-1 0 0,2 0 0,-1 0 0,0 0 0,1 0 0,0 0 0,1 0 0,-1 0 0,1 0 0,0 0 0,1-1 0,-1 1 0,1-1 0,5 8 0,0-2 0,1-1 0,0 0 0,1 0 0,-1-1 0,2 0 0,0-1 0,14 9 0,89 43 0,-75-41 0,-5-2 0,105 58 0,-125-66 0,-1 0 0,-1 1 0,1 0 0,-2 1 0,1 1 0,-2-1 0,17 23 0,-24-29 0,0-1 0,-1 1 0,1-1 0,-1 1 0,0 0 0,-1 0 0,1 0 0,-1 0 0,0 0 0,0 0 0,0 0 0,-1 1 0,1-1 0,-1 0 0,-1 0 0,1 0 0,-1 1 0,0-1 0,0 0 0,0 0 0,-1 0 0,0 0 0,0 0 0,0-1 0,0 1 0,-1 0 0,0-1 0,0 0 0,0 0 0,0 0 0,-1 0 0,0 0 0,0 0 0,0-1 0,0 0 0,0 0 0,-1 0 0,-5 2 0,-6 3 0,0-1 0,-1 0 0,0-2 0,0 0 0,0 0 0,-1-2 0,1 0 0,-33 0 0,5-3 0,1-2 0,-59-10 0,80 9 0,1-2 0,-26-9 0,40 12 0,0-1 0,0-1 0,0 0 0,0 0 0,1 0 0,0-1 0,0 0 0,-12-11 0,18 14 12,-1-1 0,0 1 0,0-1-1,1 1 1,-1-1 0,1 0 0,0 1-1,0-1 1,0 0 0,0 0 0,0 0-1,1 0 1,-1 0 0,1 0 0,0 0 0,0 0-1,0 0 1,0 0 0,0 0 0,1 0-1,0 1 1,-1-1 0,1 0 0,0 0-1,0 0 1,0 0 0,1 1 0,2-6 0,4-4-354,0 0 1,1 1 0,0 0-1,16-15 1,11-9-6485</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3.908"/>
    </inkml:context>
    <inkml:brush xml:id="br0">
      <inkml:brushProperty name="width" value="0.05" units="cm"/>
      <inkml:brushProperty name="height" value="0.05" units="cm"/>
    </inkml:brush>
  </inkml:definitions>
  <inkml:trace contextRef="#ctx0" brushRef="#br0">68 1 24575,'11'4'0,"-8"-3"0,-1-1 0,0 1 0,0 0 0,0-1 0,0 1 0,0 0 0,0 0 0,0 1 0,0-1 0,-1 0 0,1 0 0,0 1 0,-1-1 0,1 1 0,-1 0 0,2 1 0,-3-1 0,-1-1 0,1 0 0,-1 0 0,0 0 0,1 0 0,-1 0 0,0 0 0,0 0 0,0 0 0,0 0 0,0 0 0,0 0 0,0-1 0,0 1 0,0 0 0,-2 0 0,0 1 0,-5 4 0,0 1 0,1 0 0,0 0 0,0 0 0,1 0 0,0 1 0,1 0 0,-1 1 0,2-1 0,-1 1 0,1 0 0,0 0 0,1 0 0,0 1 0,1-1 0,-1 1 0,2 0 0,-2 19 0,3-19 0,0 0 0,1 0 0,-1 1 0,2-1 0,0 0 0,0 0 0,1 0 0,0-1 0,0 1 0,1 0 0,1-1 0,-1 0 0,1 0 0,1-1 0,0 1 0,0-1 0,1 0 0,8 7 0,-2-4 0,1-1 0,-1-1 0,2 0 0,-1-1 0,1-1 0,1 0 0,-1-1 0,1-1 0,0 0 0,30 4 0,-31-6 0,0-1 0,1-1 0,-1-1 0,1 0 0,-1-1 0,0-1 0,1 0 0,-1-1 0,0 0 0,0-2 0,25-10 0,-35 13 0,-1 0 0,0-1 0,1 1 0,-1-1 0,0 0 0,-1 0 0,1 0 0,0-1 0,-1 0 0,0 1 0,0-1 0,0 0 0,0 0 0,-1-1 0,0 1 0,1 0 0,-2-1 0,1 1 0,0-1 0,-1 0 0,0 0 0,0 1 0,0-1 0,-1 0 0,0 0 0,0 0 0,0 0 0,0 0 0,-1 0 0,1 0 0,-1 1 0,-2-7 0,-3-6 0,0 1 0,0-1 0,-2 1 0,0 0 0,-1 1 0,-1-1 0,0 2 0,-14-16 0,3 6 0,0 2 0,-2 1 0,-46-34 0,57 47 0,-1 0 0,1 1 0,-25-10 0,34 15 0,0 1 0,0 0 0,0 0 0,-1 0 0,1 0 0,0 1 0,-1-1 0,1 1 0,-1 0 0,1 0 0,0 0 0,-1 0 0,1 0 0,-1 1 0,1 0 0,0 0 0,0 0 0,-1 0 0,1 0 0,0 1 0,-5 2 0,6-2-62,0 0 0,0 0 0,1 0 0,-1 0 0,1 0 0,0 1 0,-1-1 0,1 0 0,0 1 0,1-1 0,-1 1 0,0-1-1,1 1 1,-1-1 0,1 1 0,0-1 0,-1 1 0,1-1 0,1 1 0,-1-1 0,1 4 0,2 14-6764</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4.249"/>
    </inkml:context>
    <inkml:brush xml:id="br0">
      <inkml:brushProperty name="width" value="0.05" units="cm"/>
      <inkml:brushProperty name="height" value="0.05" units="cm"/>
    </inkml:brush>
  </inkml:definitions>
  <inkml:trace contextRef="#ctx0" brushRef="#br0">0 49 24575,'24'-12'0,"-10"4"0,0 2 0,1 0 0,23-7 0,-34 12 0,0 0 0,1 0 0,-1 1 0,0-1 0,0 1 0,1 0 0,-1 1 0,0-1 0,1 1 0,-1 0 0,0 0 0,0 0 0,0 0 0,0 1 0,0-1 0,0 1 0,6 4 0,-6-2 0,0-1 0,-1 1 0,0 0 0,1 0 0,-2 0 0,1 0 0,0 0 0,-1 0 0,0 1 0,0 0 0,0-1 0,0 1 0,-1 0 0,0 0 0,0-1 0,0 1 0,-1 0 0,1 0 0,-2 10 0,0 9 0,-1-1 0,-8 41 0,9-62 0,-5 29 0,-1-3 0,-3 46 0,9-66 0,1-1 0,0 0 0,0 1 0,1-1 0,0 0 0,0 1 0,1-1 0,0 0 0,0 0 0,1 0 0,4 9 0,-5-13 19,-1-1 0,1 1 0,0-1 0,0 0 0,0 1 0,0-1 0,1 0 0,-1 0 0,1-1 0,-1 1 0,1 0 0,-1-1 0,1 1 0,0-1 0,0 0 0,0 0 0,5 1 0,-2-1-209,0 0 0,-1-1 1,1 0-1,0 0 0,0 0 1,-1-1-1,1 0 1,8-2-1,11-5-6636</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4.571"/>
    </inkml:context>
    <inkml:brush xml:id="br0">
      <inkml:brushProperty name="width" value="0.05" units="cm"/>
      <inkml:brushProperty name="height" value="0.05" units="cm"/>
    </inkml:brush>
  </inkml:definitions>
  <inkml:trace contextRef="#ctx0" brushRef="#br0">243 130 24575,'-9'-9'0,"-11"-5"0,-11-7 0,-6-2 0,0 3 0,1 1 0,3 5 0,8 7 0,11 4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18.862"/>
    </inkml:context>
    <inkml:brush xml:id="br0">
      <inkml:brushProperty name="width" value="0.05" units="cm"/>
      <inkml:brushProperty name="height" value="0.05" units="cm"/>
    </inkml:brush>
  </inkml:definitions>
  <inkml:trace contextRef="#ctx0" brushRef="#br0">68 25 24575,'0'-22'0,"0"20"0,0 14 0,0 461 0,0-467 0,1-4 0,-1 1 0,0-1 0,0 0 0,0 0 0,0 1 0,0-1 0,-1 0 0,1 0 0,-1 1 0,1-1 0,-1 0 0,0 0 0,0 0 0,-1 3 0,1-5 0,1 0 0,0 0 0,0 0 0,-1 0 0,1 0 0,0 0 0,0-1 0,-1 1 0,1 0 0,0 0 0,0 0 0,-1 0 0,1 0 0,0-1 0,0 1 0,0 0 0,-1 0 0,1 0 0,0-1 0,0 1 0,0 0 0,0 0 0,-1-1 0,1 1 0,0 0 0,0 0 0,0-1 0,0 1 0,0 0 0,0 0 0,0-1 0,0 1 0,0 0 0,0 0 0,0-1 0,0 1 0,0-1 0,-3-14 0,3 14 0,-8-48 0,-36-294 0,44 339 0,0-35 0,0 36 0,0 0 0,0 1 0,1-1 0,-1 0 0,1 1 0,0-1 0,0 1 0,0-1 0,0 1 0,0 0 0,4-5 0,-5 7 0,0-1 0,1 1 0,-1 0 0,1-1 0,-1 1 0,1 0 0,-1 0 0,1-1 0,-1 1 0,1 0 0,0 0 0,-1 0 0,1-1 0,-1 1 0,1 0 0,0 0 0,-1 0 0,1 0 0,-1 0 0,1 0 0,-1 0 0,1 0 0,0 1 0,-1-1 0,1 0 0,-1 0 0,1 0 0,-1 1 0,1-1 0,-1 0 0,1 1 0,-1-1 0,1 0 0,-1 1 0,1-1 0,-1 1 0,1-1 0,-1 0 0,0 1 0,1-1 0,-1 1 0,1 0 0,14 23 0,-8-6 0,-1-1 0,0 1 0,-1 1 0,-1-1 0,2 27 0,-3-11 0,-1 0 0,-4 37 0,1-65 0,1 1 0,-1-1 0,0 1 0,0-1 0,-1 1 0,0-1 0,0 0 0,-6 11 0,8-17 0,0 0 0,0 0 0,0 1 0,0-1 0,0 0 0,0 0 0,0 1 0,-1-1 0,1 0 0,0 0 0,0 0 0,0 1 0,0-1 0,0 0 0,-1 0 0,1 0 0,0 0 0,0 1 0,-1-1 0,1 0 0,0 0 0,0 0 0,0 0 0,-1 0 0,1 0 0,0 0 0,0 0 0,-1 0 0,1 0 0,0 0 0,0 0 0,-1 0 0,1 0 0,0 0 0,0 0 0,-1 0 0,1 0 0,0 0 0,0 0 0,-1 0 0,1 0 0,0 0 0,0 0 0,-1-1 0,-4-12 0,1-20 0,3 9 0,0-115 0,2 121 0,1 1 0,0-1 0,1 0 0,1 1 0,10-27 0,-13 42 0,0-1 0,0 0 0,1 1 0,-1-1 0,1 1 0,0 0 0,-1-1 0,1 1 0,4-3 0,-6 5 0,0 0 0,1-1 0,-1 1 0,0 0 0,1 0 0,-1-1 0,1 1 0,-1 0 0,1 0 0,-1 0 0,1 0 0,-1 0 0,0 0 0,1 0 0,-1 0 0,1 0 0,-1 0 0,1 0 0,-1 0 0,1 0 0,-1 0 0,1 0 0,-1 0 0,1 0 0,0 1 0,0 0 0,-1 0 0,1-1 0,0 1 0,0 0 0,-1 0 0,1 0 0,0 0 0,-1 0 0,1-1 0,-1 1 0,1 0 0,-1 1 0,1 1 0,5 17 0,-1 1 0,-1 0 0,-1 1 0,1 23 0,-3 90 0,-1-105 0,-4-10 0,1-17 0,-2-12 0,1-14 0,1 0 0,1 0 0,1-1 0,2-38 0,1 12 0,-2-58 0,-2 186 0,-23 131 0,23-187 0,8-29 0,9-34 0,-9 16 0,-5 17 0,0 0 0,1 0 0,1 0 0,-1 0 0,1 0 0,0 1 0,1-1 0,0 1 0,5-8 0,-8 15 0,-1-1 0,0 1 0,0 0 0,1 0 0,-1-1 0,0 1 0,0 0 0,1 0 0,-1-1 0,0 1 0,1 0 0,-1 0 0,0 0 0,1-1 0,-1 1 0,1 0 0,-1 0 0,0 0 0,1 0 0,-1 0 0,0 0 0,1 0 0,-1 0 0,1 0 0,-1 0 0,0 0 0,1 0 0,-1 0 0,1 0 0,-1 0 0,0 1 0,1-1 0,-1 0 0,0 0 0,1 0 0,-1 1 0,0-1 0,1 0 0,-1 0 0,0 1 0,0-1 0,1 0 0,-1 0 0,0 1 0,0-1 0,1 0 0,-1 1 0,0-1 0,0 0 0,0 1 0,0-1 0,0 1 0,1-1 0,-1 0 0,0 1 0,0-1 0,0 0 0,0 2 0,4 23 0,0 61 323,3 28-2011,-4-94-5138</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4.912"/>
    </inkml:context>
    <inkml:brush xml:id="br0">
      <inkml:brushProperty name="width" value="0.05" units="cm"/>
      <inkml:brushProperty name="height" value="0.05" units="cm"/>
    </inkml:brush>
  </inkml:definitions>
  <inkml:trace contextRef="#ctx0" brushRef="#br0">2053 335 24575,'-16'-15'0,"0"0"0,-2 2 0,1 0 0,-2 1 0,0 0 0,-36-15 0,27 16 0,-1 1 0,0 1 0,-1 2 0,-39-5 0,1 7 0,0 2 0,0 4 0,-116 15 0,83-2-73,0 4-1,1 4 1,1 4-1,-179 75 1,224-75 10,2 1 0,1 3 0,-92 72-1,110-74 48,2 1 0,0 2-1,3 1 1,0 1-1,2 2 1,-24 42 0,32-44 1,1 0 1,2 1 0,2 1-1,1 0 1,1 1 0,3 0-1,0 0 1,3 1 0,1 0-1,1 0 1,5 62 0,0-71 61,1-1-1,2 0 1,0 0 0,2 0 0,1-1-1,1 0 1,2 0 0,0-1 0,2-1 0,0 0-1,2-1 1,0 0 0,2-1 0,0-1 0,2 0-1,28 24 1,-13-19-24,0-2-1,1-2 0,1 0 1,2-3-1,-1-1 1,65 20-1,-9-11-351,166 27 0,-120-33 312,1-7-1,1-6 1,-1-6-1,1-6 1,-1-6-1,147-31 1,-235 31 13,0-3 0,-1-2 1,-1-2-1,0-3 0,93-50 1,-120 56-3,-1-1 0,0-1 1,-1-1-1,-1-1 0,-1 0 1,0-2-1,-2 0 0,0-1 1,-1 0-1,-1-2 0,-1 0 1,-1 0-1,17-46 0,-19 35 6,-2-1 0,-1 0 0,-2 0 0,-2-1 0,-1 0 0,-2 1 0,-1-1 0,-2 0 0,-1 0 0,-12-54 0,1 32 0,-3 0 0,-2 2 0,-2 0 0,-3 1 0,-48-81 0,41 88 10,-2 2 0,-2 1 0,-2 2-1,-1 1 1,-3 2 0,-1 2 0,-1 2-1,-3 2 1,0 2 0,-73-38 0,57 39-177,-3 2 0,0 3 1,-2 3-1,0 3 0,-1 2 1,-1 4-1,-139-10 0,121 21-5962</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7.063"/>
    </inkml:context>
    <inkml:brush xml:id="br0">
      <inkml:brushProperty name="width" value="0.05" units="cm"/>
      <inkml:brushProperty name="height" value="0.05" units="cm"/>
    </inkml:brush>
  </inkml:definitions>
  <inkml:trace contextRef="#ctx0" brushRef="#br0">253 101 24575,'15'-13'0,"-10"9"0,0 0 0,-1-1 0,0 1 0,6-8 0,-9 10 0,0 1 0,0-1 0,0 0 0,-1 0 0,1 0 0,0 0 0,-1 0 0,1 0 0,-1 0 0,0 0 0,0 0 0,0 0 0,0 0 0,0 0 0,0 0 0,0 0 0,-1-3 0,0 3 0,1 1 0,-1 0 0,1 0 0,-1 0 0,0-1 0,0 1 0,1 0 0,-1 0 0,0 0 0,0 0 0,0 1 0,0-1 0,0 0 0,0 0 0,0 0 0,0 1 0,0-1 0,-1 1 0,1-1 0,0 1 0,0-1 0,-1 1 0,1 0 0,0-1 0,-1 1 0,1 0 0,0 0 0,0 0 0,-1 0 0,1 0 0,0 0 0,-1 1 0,-1 0 0,-5 0 0,1 1 0,-1 0 0,1 0 0,-11 5 0,3 2 0,0-1 0,1 2 0,0 0 0,1 0 0,0 1 0,0 1 0,1 0 0,1 1 0,0 1 0,0-1 0,2 1 0,0 1 0,-8 17 0,10-20 0,2 0 0,0 1 0,0 0 0,1 0 0,0 0 0,1 0 0,1 1 0,0-1 0,1 1 0,0 0 0,1-1 0,1 1 0,0-1 0,1 1 0,0-1 0,9 26 0,-8-30 0,2 0 0,-1 0 0,1-1 0,1 1 0,-1-1 0,1 0 0,1-1 0,0 1 0,0-1 0,13 10 0,-9-9 0,0-1 0,1 0 0,0-1 0,1 0 0,-1-1 0,1 0 0,15 3 0,-3-3 0,0-1 0,0-1 0,1-1 0,-1-1 0,1-1 0,-1-2 0,49-8 0,-52 4 0,0 0 0,0-2 0,0 0 0,-1-2 0,0 0 0,0-1 0,-1-2 0,-1 0 0,26-22 0,0-6 0,-2-2 0,53-67 0,-89 101 0,-1 2 0,1 0 0,-2-1 0,1 0 0,-1 0 0,0-1 0,3-9 0,-7 17 0,-1 1 0,0 0 0,0-1 0,0 1 0,1 0 0,-1-1 0,0 1 0,0-1 0,0 1 0,0 0 0,0-1 0,0 1 0,0-1 0,0 1 0,0 0 0,0-1 0,0 1 0,0-1 0,0 1 0,0 0 0,0-1 0,0 1 0,0-1 0,0 1 0,-1 0 0,1-1 0,0 1 0,0 0 0,0-1 0,-1 1 0,1-1 0,-13 4 0,-13 15 0,15-7 0,0-1 0,0 1 0,2 1 0,-1 0 0,1 0 0,1 1 0,0 0 0,1 1 0,-5 14 0,10-24 0,0 1 0,1 0 0,-1 0 0,1 0 0,0 0 0,1 0 0,-1 0 0,1 0 0,0 0 0,0 0 0,0 0 0,1 0 0,0 0 0,0 0 0,0 0 0,1-1 0,0 1 0,-1 0 0,2-1 0,-1 1 0,0-1 0,1 1 0,0-1 0,0 0 0,0 0 0,1-1 0,-1 1 0,1-1 0,0 1 0,0-1 0,4 2 0,1 1 0,0-2 0,0 1 0,0-1 0,1-1 0,0 1 0,-1-2 0,1 1 0,0-1 0,0-1 0,0 0 0,1 0 0,-1-1 0,17-2 0,-22 1 0,0 1 0,0-1 0,-1 0 0,1 0 0,-1 0 0,1-1 0,-1 0 0,1 0 0,-1 0 0,0 0 0,0-1 0,0 1 0,0-1 0,0 0 0,-1 0 0,0-1 0,1 1 0,-1-1 0,0 0 0,0 1 0,-1-1 0,1 0 0,-1-1 0,0 1 0,0 0 0,-1-1 0,1 1 0,-1-1 0,0 1 0,0-1 0,0-6 0,0 3 0,-2 0 0,1 0 0,-2 0 0,1 0 0,-1 0 0,0 1 0,0-1 0,-1 1 0,-5-11 0,2 5 0,-1 0 0,-1 1 0,0-1 0,-13-13 0,20 24 0,0 1 0,0-1 0,-1 1 0,1-1 0,0 1 0,-1 0 0,0-1 0,1 1 0,-1 0 0,0 0 0,1 0 0,-1 0 0,0 0 0,0 1 0,0-1 0,0 1 0,0-1 0,0 1 0,0-1 0,0 1 0,0 0 0,0 0 0,0 0 0,0 0 0,0 1 0,-2-1 0,1 2 0,0-1 0,0 1 0,1 0 0,-1-1 0,1 1 0,-1 1 0,1-1 0,0 0 0,0 0 0,0 1 0,0-1 0,0 1 0,0 0 0,1-1 0,-1 1 0,0 4 0,-1 0 0,0 0 0,1 1 0,0 0 0,0-1 0,1 1 0,0 0 0,0 0 0,1 0 0,0 11 0,0-16 0,1 0 0,-1-1 0,0 1 0,1 0 0,-1-1 0,1 1 0,0 0 0,0-1 0,0 1 0,0-1 0,0 1 0,1-1 0,-1 0 0,1 1 0,0-1 0,-1 0 0,1 0 0,0 0 0,0 0 0,0-1 0,1 1 0,-1 0 0,0-1 0,1 1 0,-1-1 0,1 0 0,-1 0 0,1 0 0,4 1 0,1-1 0,-1-1 0,1 0 0,-1 0 0,1 0 0,-1-1 0,1 0 0,-1 0 0,0-1 0,1 0 0,-1 0 0,0-1 0,0 0 0,-1 0 0,1-1 0,7-5 0,8-7 0,0-1 0,36-37 0,-8 6 0,-33 33 0,1-1 0,24-17 0,-37 30 0,-1 0 0,1 1 0,0-1 0,-1 1 0,1 0 0,0 0 0,1 0 0,-1 0 0,0 1 0,0 0 0,8 0 0,-10 1 0,1 1 0,-1-1 0,1 1 0,-1 0 0,1 0 0,-1 1 0,0-1 0,0 1 0,1-1 0,-1 1 0,0 0 0,-1 0 0,1 1 0,0-1 0,0 1 0,-1-1 0,0 1 0,1 0 0,-1-1 0,0 1 0,-1 1 0,4 5 0,3 7 0,-1 0 0,-1 0 0,5 21 0,-10-34 0,2 10 0,-1 0 0,2 18 0,0 3 0,-2-32 0,3-7 0,3-9 0,3-8 0,0 1 0,1 0 0,24-31 0,-29 44 0,-1 1 0,1 0 0,0 0 0,0 0 0,1 1 0,0 0 0,0 0 0,0 1 0,1 0 0,0 1 0,16-6 0,-22 8 0,0 2 0,0-1 0,0 0 0,0 1 0,0-1 0,1 1 0,-1 0 0,0 0 0,0 0 0,0 0 0,1 1 0,-1 0 0,0-1 0,6 3 0,-7-2 0,0 1 0,0-1 0,0 1 0,0-1 0,0 1 0,0 0 0,0 0 0,0-1 0,-1 1 0,1 1 0,-1-1 0,0 0 0,1 0 0,1 5 0,0 5 0,1 0 0,-2 0 0,0 1 0,0-1 0,-1 26 0,0-22 0,-1-14 0,0 0 0,0-1 0,0 1 0,0 0 0,1-1 0,-1 1 0,1 0 0,-1-1 0,1 1 0,0-1 0,0 3 0,0-4 0,-1 0 0,0 1 0,0-1 0,1 0 0,-1 1 0,0-1 0,1 0 0,-1 0 0,1 1 0,-1-1 0,0 0 0,1 0 0,-1 0 0,1 1 0,-1-1 0,0 0 0,1 0 0,-1 0 0,1 0 0,-1 0 0,1 0 0,-1 0 0,1 0 0,-1 0 0,0 0 0,2 0 0,0-1 0,0 0 0,0-1 0,0 1 0,0 0 0,-1 0 0,1-1 0,0 1 0,0-1 0,-1 0 0,1 0 0,-1 1 0,0-1 0,3-4 0,12-23 0,31-46 0,-42 68 0,1 0 0,-1 0 0,1 1 0,1 0 0,-1 0 0,1 0 0,12-7 0,-17 12 0,-1 0 0,0 0 0,1 0 0,-1 0 0,1 1 0,-1-1 0,1 1 0,-1-1 0,1 1 0,0-1 0,-1 1 0,1 0 0,0 0 0,-1 0 0,1 0 0,0 0 0,-1 0 0,1 0 0,-1 0 0,1 1 0,0-1 0,-1 1 0,1-1 0,-1 1 0,1-1 0,-1 1 0,1 0 0,-1 0 0,0 0 0,1 0 0,-1 0 0,0 0 0,0 0 0,0 1 0,0-1 0,0 0 0,0 0 0,0 1 0,0-1 0,0 1 0,1 2 0,2 7 0,0 1 0,0 0 0,-1 0 0,2 22 0,0-7 0,-3-15 0,3 10 0,10 29 0,-13-45 0,0-1 0,1 0 0,-1 1 0,1-1 0,1 0 0,-1 0 0,0-1 0,1 1 0,0-1 0,6 6 0,-9-9 0,0 0 0,0 0 0,0 0 0,1-1 0,-1 1 0,0 0 0,0-1 0,0 1 0,0-1 0,1 1 0,-1-1 0,0 0 0,0 1 0,1-1 0,-1 0 0,0 0 0,1 0 0,-1 0 0,0 0 0,1 0 0,-1 0 0,0 0 0,1-1 0,-1 1 0,0-1 0,0 1 0,1-1 0,-1 1 0,0-1 0,0 1 0,0-1 0,0 0 0,0 0 0,0 0 0,0 1 0,0-1 0,0 0 0,0 0 0,0 0 0,-1-1 0,2-1 0,3-6 0,0 0 0,0-1 0,-1 1 0,4-16 0,-1 6 0,-2 6 0,17-34 0,-21 44 0,0 0 0,1 1 0,0 0 0,0-1 0,0 1 0,0 0 0,0 0 0,0 0 0,0 0 0,1 0 0,-1 0 0,0 1 0,1-1 0,2 0 0,-3 1 0,-1 1 0,0 0 0,0 0 0,0 0 0,0 0 0,1 0 0,-1 0 0,0 0 0,0 0 0,0 1 0,0-1 0,0 0 0,0 1 0,1-1 0,-1 0 0,0 1 0,0-1 0,0 1 0,0 0 0,0-1 0,0 1 0,-1 0 0,1 0 0,0 0 0,0-1 0,0 1 0,-1 0 0,1 0 0,-1 0 0,1 0 0,0 2 0,3 4 0,-1 0 0,0 0 0,3 12 0,-6-19 0,15 67 0,11 91 0,-5-20 0,11 42 0,-31-177 0,-1 0 0,1 0 0,-1 1 0,0-1 0,0 0 0,0 0 0,0 0 0,-1 0 0,0 0 0,1 0 0,-1 0 0,0 0 0,-2 4 0,2-6 0,1-1 0,-1 1 0,1 0 0,-1 0 0,0-1 0,1 1 0,-1-1 0,0 1 0,0-1 0,1 1 0,-1-1 0,0 1 0,0-1 0,0 1 0,0-1 0,1 0 0,-1 0 0,-2 1 0,1-1 0,0 0 0,0 0 0,0-1 0,0 1 0,0 0 0,0-1 0,0 1 0,0-1 0,0 0 0,0 1 0,-2-2 0,-4-3 0,1 0 0,-1 0 0,1-1 0,1 1 0,-1-2 0,1 1 0,0-1 0,0 0 0,1 0 0,0 0 0,0-1 0,1 0 0,-1 0 0,2 0 0,-4-10 0,-1-5 0,2 1 0,0-2 0,1 1 0,-2-38 0,6 38 0,1 0 0,1-1 0,1 1 0,1 0 0,1 0 0,1 1 0,1-1 0,14-34 0,-15 46 0,0 0 0,0 0 0,1 0 0,1 0 0,-1 1 0,2 0 0,0 1 0,0 0 0,0 0 0,1 0 0,0 1 0,1 1 0,0-1 0,0 2 0,1-1 0,-1 2 0,23-9 0,-28 12 0,2 0 0,-1 1 0,0 0 0,0 0 0,0 1 0,0 0 0,1 0 0,-1 0 0,0 1 0,0-1 0,7 3 0,-10-2 0,-1 0 0,0 0 0,1 0 0,-1 0 0,0 0 0,1 0 0,-1 0 0,0 1 0,0-1 0,0 1 0,0 0 0,0 0 0,-1-1 0,1 1 0,-1 0 0,1 1 0,-1-1 0,1 0 0,-1 0 0,0 0 0,0 1 0,0-1 0,-1 1 0,1-1 0,0 1 0,-1-1 0,0 1 0,1-1 0,-1 5 0,-1-1 20,0 1 0,0-1 0,0 0 1,-1 0-1,0 1 0,-1-1 0,1-1 0,-1 1 0,0 0 0,0-1 0,-1 1 0,0-1 0,1 0 0,-2 0 0,1 0 0,-6 4 1,-6 5-448,0 0 0,-2-1 1,-26 16-1,20-16-6399</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7.405"/>
    </inkml:context>
    <inkml:brush xml:id="br0">
      <inkml:brushProperty name="width" value="0.05" units="cm"/>
      <inkml:brushProperty name="height" value="0.05" units="cm"/>
    </inkml:brush>
  </inkml:definitions>
  <inkml:trace contextRef="#ctx0" brushRef="#br0">0 1 24575,'6'0'0,"4"3"0,7 4 0,4 0 0,0 0 0,0-2 0,-4-5 0,-7-2 0,-12 0 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9.397"/>
    </inkml:context>
    <inkml:brush xml:id="br0">
      <inkml:brushProperty name="width" value="0.05" units="cm"/>
      <inkml:brushProperty name="height" value="0.05" units="cm"/>
    </inkml:brush>
  </inkml:definitions>
  <inkml:trace contextRef="#ctx0" brushRef="#br0">77 1 24575,'-9'0'0,"0"0"0,0 0 0,0 1 0,1 0 0,-1 1 0,-14 4 0,30-3 0,1-1 0,-1-1 0,1 1 0,10 0 0,329 16 0,-226-15 0,792 24 0,-906-27 0,-8-1 0,-18-3 0,-36-4 0,-79-5-1365,65 9-5461</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09.748"/>
    </inkml:context>
    <inkml:brush xml:id="br0">
      <inkml:brushProperty name="width" value="0.05" units="cm"/>
      <inkml:brushProperty name="height" value="0.05" units="cm"/>
    </inkml:brush>
  </inkml:definitions>
  <inkml:trace contextRef="#ctx0" brushRef="#br0">0 31 24575,'3'3'0,"7"1"0,10-1 0,16 0 0,17-3 0,16-3 0,15 0 0,12-2 0,14-1 0,8 1 0,1-2 0,-1 1 0,-10 1 0,-23 1-8191</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11.237"/>
    </inkml:context>
    <inkml:brush xml:id="br0">
      <inkml:brushProperty name="width" value="0.05" units="cm"/>
      <inkml:brushProperty name="height" value="0.05" units="cm"/>
    </inkml:brush>
  </inkml:definitions>
  <inkml:trace contextRef="#ctx0" brushRef="#br0">70 190 24575,'-6'0'0,"-1"-1"0,1 1 0,0-1 0,1 0 0,-1-1 0,-10-3 0,15 5 0,0 0 0,0-1 0,0 1 0,0 0 0,0-1 0,0 1 0,1-1 0,-1 1 0,0-1 0,0 0 0,1 1 0,-1-1 0,0 0 0,1 0 0,-1 1 0,0-1 0,1 0 0,-1 0 0,1 0 0,0 0 0,-1 0 0,1 0 0,0 0 0,-1 0 0,1 0 0,0 0 0,0 0 0,0 0 0,0 0 0,0 0 0,0 0 0,0 0 0,0 1 0,0-1 0,1 0 0,-1 0 0,0 0 0,0 0 0,1 0 0,-1 0 0,1 0 0,-1 0 0,1 0 0,-1 1 0,1-1 0,0 0 0,-1 0 0,2 0 0,3-5 0,1 0 0,0 0 0,0 1 0,0 0 0,1 0 0,0 0 0,0 1 0,0 0 0,0 1 0,10-4 0,13-4 0,38-8 0,-55 16 0,56-13-455,2 2 0,132-6 0,-162 18-6371</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8:05:11.594"/>
    </inkml:context>
    <inkml:brush xml:id="br0">
      <inkml:brushProperty name="width" value="0.05" units="cm"/>
      <inkml:brushProperty name="height" value="0.05" units="cm"/>
    </inkml:brush>
  </inkml:definitions>
  <inkml:trace contextRef="#ctx0" brushRef="#br0">108 0 24575,'-6'3'0,"-10"4"0,-9 3 0,-3 1 0,7-2 0,9-3 0,16-5 0,15-5 0,14-3 0,15-2 0,0 0-8191</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21.745"/>
    </inkml:context>
    <inkml:brush xml:id="br0">
      <inkml:brushProperty name="width" value="0.05" units="cm"/>
      <inkml:brushProperty name="height" value="0.05" units="cm"/>
    </inkml:brush>
  </inkml:definitions>
  <inkml:trace contextRef="#ctx0" brushRef="#br0">1 0 24575,'0'0'-8191</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25.692"/>
    </inkml:context>
    <inkml:brush xml:id="br0">
      <inkml:brushProperty name="width" value="0.05" units="cm"/>
      <inkml:brushProperty name="height" value="0.05" units="cm"/>
    </inkml:brush>
  </inkml:definitions>
  <inkml:trace contextRef="#ctx0" brushRef="#br0">13 295 24575,'0'1'0,"0"0"0,1 0 0,-1 0 0,0-1 0,0 1 0,0 0 0,1 0 0,-1 0 0,1-1 0,-1 1 0,0 0 0,1-1 0,-1 1 0,1 0 0,0 0 0,0-1 0,-1 1 0,0-1 0,0 0 0,0 0 0,1 0 0,-1 0 0,0 1 0,0-1 0,0 0 0,1 0 0,-1 0 0,0 0 0,0 0 0,1 0 0,-1 0 0,0 0 0,0 0 0,1 0 0,-1 0 0,0 0 0,0 0 0,1 0 0,-1 0 0,0 0 0,0 0 0,1 0 0,-1 0 0,0-1 0,0 1 0,1 0 0,-1 0 0,0 0 0,0 0 0,0 0 0,1-1 0,-1 1 0,0 0 0,0 0 0,0 0 0,0-1 0,1 1 0,-1 0 0,0 0 0,0 0 0,0-1 0,0 1 0,0 0 0,0 0 0,0-1 0,0 1 0,0-1 0,7-17 0,-6 13 0,1-1 0,0 0 0,0 1 0,1 0 0,-1-1 0,1 1 0,0 0 0,0 0 0,1 1 0,6-8 0,-10 12 0,1-1 0,0 1 0,0-1 0,0 1 0,-1-1 0,1 1 0,0 0 0,0 0 0,0-1 0,0 1 0,0 0 0,0 0 0,0 0 0,0 0 0,-1 0 0,1 0 0,0 0 0,0 0 0,0 0 0,0 0 0,0 1 0,0-1 0,0 0 0,-1 1 0,1-1 0,0 0 0,0 1 0,0-1 0,-1 1 0,1-1 0,0 1 0,0 0 0,-1-1 0,1 1 0,-1 0 0,1-1 0,-1 1 0,1 0 0,-1 0 0,1 0 0,-1-1 0,1 3 0,2 3 0,0 0 0,0 0 0,-1 0 0,3 11 0,6 44 0,-2 0 0,-3 0 0,-2 0 0,-3 1 0,-14 118 0,10-159 0,-10 70 0,10-80 0,0 1 0,0 0 0,-1-1 0,0 0 0,-9 15 0,13-25 0,0-1 0,-1 1 0,1 0 0,-1 0 0,1 0 0,-1 0 0,1-1 0,-1 1 0,1 0 0,-1-1 0,0 1 0,1 0 0,-1-1 0,0 1 0,0-1 0,0 1 0,1-1 0,-1 1 0,0-1 0,0 0 0,0 1 0,0-1 0,0 0 0,0 0 0,0 0 0,-1 1 0,1-2 0,0 1 0,0-1 0,0 0 0,0 1 0,0-1 0,0 0 0,0 0 0,0 1 0,0-1 0,0 0 0,0 0 0,0 0 0,1 0 0,-1 0 0,0 0 0,0-2 0,-4-6 0,1-1 0,1 1 0,-4-17 0,-6-33 0,3-1 0,3-1 0,0-72 0,9 41 0,18-132 0,-14 182 0,13-44 0,-17 75 0,2 0 0,0 0 0,0 0 0,1 1 0,1-1 0,-1 1 0,2 0 0,13-17 0,-18 24 0,1 1 0,0-1 0,0 0 0,0 1 0,0 0 0,0 0 0,0 0 0,1 0 0,-1 0 0,1 1 0,-1-1 0,1 1 0,0 0 0,0 0 0,-1 1 0,1-1 0,0 1 0,0 0 0,0 0 0,-1 0 0,1 0 0,0 0 0,0 1 0,0 0 0,-1 0 0,1 0 0,0 0 0,-1 1 0,1-1 0,-1 1 0,5 2 0,2 3 0,0 0 0,-1 1 0,1-1 0,-1 2 0,-1-1 0,0 1 0,0 1 0,12 18 0,-5-2 57,0 1 0,-2 1 0,-1 0 0,-1 1 0,8 36 0,-9-20-626,-2 0 0,4 84 0,-11-80-6257</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19.190"/>
    </inkml:context>
    <inkml:brush xml:id="br0">
      <inkml:brushProperty name="width" value="0.05" units="cm"/>
      <inkml:brushProperty name="height" value="0.05" units="cm"/>
    </inkml:brush>
  </inkml:definitions>
  <inkml:trace contextRef="#ctx0" brushRef="#br0">1 0 24575,'0'3'0,"3"1"0,4 0 0,6-1 0,7-1 0,6-1 0,4 0 0,6-1 0,6 0 0,1 0 0,-1 0 0,1 0 0,-4 0 0,-2 0 0,-8 0-8191</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26.021"/>
    </inkml:context>
    <inkml:brush xml:id="br0">
      <inkml:brushProperty name="width" value="0.05" units="cm"/>
      <inkml:brushProperty name="height" value="0.05" units="cm"/>
    </inkml:brush>
  </inkml:definitions>
  <inkml:trace contextRef="#ctx0" brushRef="#br0">175 399 24575,'-6'-5'0,"-10"-6"0,-9-6 0,-6-3 0,0-1 0,2 0 0,6 0 0,10 2 0,13 3 0,15 2 0,14 1 0,13-2 0,14 1 0,-2 1-8191</inkml:trace>
  <inkml:trace contextRef="#ctx0" brushRef="#br0" timeOffset="1">874 58 24575,'5'-3'0,"6"0"0,0-4 0,-1-3 0,-6 1 0,-6-2 0,-6 1 0,-4 6 0,-3 9 0,-2 9 0,-1 14 0,2 14 0,2 14 0,3 12 0,3 12 0,6 10 0,6 7 0,3-13-8191</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26.502"/>
    </inkml:context>
    <inkml:brush xml:id="br0">
      <inkml:brushProperty name="width" value="0.05" units="cm"/>
      <inkml:brushProperty name="height" value="0.05" units="cm"/>
    </inkml:brush>
  </inkml:definitions>
  <inkml:trace contextRef="#ctx0" brushRef="#br0">476 319 24575,'-1'-15'0,"0"0"0,-1 0 0,-1 1 0,0-1 0,-1 1 0,0 0 0,-1 0 0,-1 0 0,0 1 0,-1 0 0,-1 0 0,0 0 0,0 1 0,-1 0 0,-1 1 0,0 0 0,0 1 0,-1 0 0,-1 0 0,0 1 0,0 1 0,-24-13 0,29 17 0,0 1 0,-1 0 0,1 0 0,-1 1 0,0 0 0,0 0 0,0 1 0,0 0 0,0 0 0,-13 1 0,16 0 0,0 1 0,-1 0 0,1 0 0,0 1 0,0-1 0,0 1 0,0 0 0,0 1 0,0-1 0,0 1 0,1 0 0,-1 0 0,1 1 0,0-1 0,0 1 0,-6 7 0,1 1 0,1 0 0,0 1 0,1 0 0,0 1 0,1 0 0,0 0 0,-5 23 0,0 9 0,-5 52 0,7-5 0,4 171 0,31 93 0,-12-207 0,-14-147 1,3 33-342,-1-1-1,-1 1 1,-6 43-1,-1-44-6484</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26.830"/>
    </inkml:context>
    <inkml:brush xml:id="br0">
      <inkml:brushProperty name="width" value="0.05" units="cm"/>
      <inkml:brushProperty name="height" value="0.05" units="cm"/>
    </inkml:brush>
  </inkml:definitions>
  <inkml:trace contextRef="#ctx0" brushRef="#br0">0 304 24575,'3'-9'0,"7"-14"0,7-10 0,7-4 0,7-2 0,8 3 0,6 4 0,7 5 0,6 5 0,4 2 0,2 5 0,-12 5-8191</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27.166"/>
    </inkml:context>
    <inkml:brush xml:id="br0">
      <inkml:brushProperty name="width" value="0.05" units="cm"/>
      <inkml:brushProperty name="height" value="0.05" units="cm"/>
    </inkml:brush>
  </inkml:definitions>
  <inkml:trace contextRef="#ctx0" brushRef="#br0">87 237 24575,'-7'-12'0,"1"-2"0,0 1 0,1-1 0,0 0 0,1 0 0,-3-19 0,7 29 0,-1 0 0,1 0 0,0-1 0,0 1 0,0 0 0,1 0 0,0 0 0,0 0 0,0 0 0,0 0 0,0 0 0,1 1 0,0-1 0,-1 0 0,1 1 0,1-1 0,-1 1 0,1 0 0,-1 0 0,1 0 0,0 0 0,0 0 0,0 0 0,0 1 0,1-1 0,-1 1 0,5-2 0,1 0 0,1 0 0,-1 0 0,1 1 0,0 1 0,0 0 0,0 0 0,0 1 0,1 0 0,-1 0 0,0 1 0,0 1 0,1 0 0,12 3 0,-8-1 0,0 0 0,-1 2 0,1 0 0,-1 0 0,0 1 0,-1 1 0,1 0 0,16 13 0,-25-16 0,0-1 0,-1 2 0,1-1 0,-1 0 0,0 1 0,0 0 0,0 0 0,-1 0 0,0 0 0,0 0 0,0 1 0,-1-1 0,1 1 0,-1 0 0,-1 0 0,1 0 0,-1 0 0,0 0 0,0 0 0,-1 0 0,0 0 0,0 0 0,0 1 0,-1-1 0,0 0 0,0 0 0,0 0 0,-1 0 0,0-1 0,-5 12 0,-2 1 0,-1 0 0,0 0 0,-2-1 0,0-1 0,0 0 0,-2-1 0,-29 27 0,-7-1 0,-64 40 0,-14 10 0,125-89 0,0 0 0,0 1 0,1 0 0,-1-1 0,1 1 0,-1 0 0,1 0 0,-2 4 0,3-6 0,1-1 0,0 1 0,0-1 0,0 1 0,-1 0 0,1-1 0,0 1 0,0-1 0,0 1 0,0 0 0,0-1 0,0 1 0,0-1 0,0 1 0,1 0 0,-1-1 0,0 1 0,0-1 0,0 1 0,1 1 0,0-1 0,0 0 0,0 0 0,0 0 0,0-1 0,0 1 0,0 0 0,0 0 0,0 0 0,1-1 0,-1 1 0,0-1 0,0 1 0,2 0 0,14 2-30,-1 0 0,0-1-1,0 0 1,1-1-1,-1-1 1,27-3 0,-12 1-1123,43-2-5673</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28.734"/>
    </inkml:context>
    <inkml:brush xml:id="br0">
      <inkml:brushProperty name="width" value="0.05" units="cm"/>
      <inkml:brushProperty name="height" value="0.05" units="cm"/>
    </inkml:brush>
  </inkml:definitions>
  <inkml:trace contextRef="#ctx0" brushRef="#br0">67 191 24575,'0'-6'0,"-3"-8"0,-1-6 0,0-7 0,1-1 0,-2-2 0,-3 1 0,-3 6 0,1 10 0,1 12 0,3 16 0,2 11 0,5 12 0,5 15 0,4 12 0,3 10 0,0-8-8191</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29.264"/>
    </inkml:context>
    <inkml:brush xml:id="br0">
      <inkml:brushProperty name="width" value="0.05" units="cm"/>
      <inkml:brushProperty name="height" value="0.05" units="cm"/>
    </inkml:brush>
  </inkml:definitions>
  <inkml:trace contextRef="#ctx0" brushRef="#br0">24 70 24575,'-1'0'0,"0"0"0,0 1 0,0-1 0,1 0 0,-1-1 0,0 1 0,0 0 0,0 0 0,0 0 0,0-1 0,0 1 0,0 0 0,1-1 0,-1 1 0,0 0 0,0-1 0,1 1 0,-1-1 0,0 0 0,0 1 0,1-1 0,-1 0 0,1 1 0,-1-1 0,0 0 0,1 1 0,-1-1 0,1 0 0,0 0 0,-1 0 0,1-1 0,-1 1 0,1-1 0,0 1 0,1 0 0,-1 0 0,0-1 0,0 1 0,0 0 0,1 0 0,-1 0 0,1-1 0,-1 1 0,1 0 0,-1 0 0,1 0 0,0 0 0,-1 0 0,1 0 0,0 0 0,0 0 0,0 0 0,0 0 0,0 1 0,1-2 0,6-2 0,-1 0 0,1 0 0,0 1 0,0 0 0,0 1 0,1 0 0,-1 0 0,0 1 0,1 0 0,-1 0 0,1 1 0,0 0 0,-1 1 0,1-1 0,-1 2 0,0-1 0,1 1 0,9 4 0,-15-5 0,0 1 0,0-1 0,0 1 0,0 0 0,-1 0 0,1 0 0,-1 0 0,1 0 0,-1 1 0,0-1 0,1 1 0,-1-1 0,-1 1 0,1 0 0,0 0 0,-1 0 0,2 3 0,-2-1 0,0-1 0,0 1 0,0-1 0,-1 1 0,0 0 0,0-1 0,0 1 0,0 0 0,-1-1 0,0 1 0,-1 4 0,-2 5 0,-2 0 0,1 0 0,-2 0 0,0-1 0,0 0 0,-15 18 0,-25 24 0,34-42 0,1 1 0,0 0 0,2 1 0,-1 0 0,-14 29 0,25-43 0,-1 0 0,0 1 0,1-1 0,0 1 0,-1-1 0,1 0 0,0 1 0,0-1 0,0 1 0,0-1 0,0 0 0,0 1 0,0-1 0,0 1 0,1-1 0,-1 1 0,0-1 0,1 0 0,-1 1 0,1-1 0,0 0 0,-1 0 0,1 1 0,0-1 0,0 0 0,0 0 0,0 0 0,0 0 0,0 0 0,0 0 0,0 0 0,0 0 0,0-1 0,0 1 0,1 0 0,-1-1 0,0 1 0,3 0 0,4 2 0,1 0 0,0-1 0,0 0 0,16 2 0,101 2-1365,-60-6-5461</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27.519"/>
    </inkml:context>
    <inkml:brush xml:id="br0">
      <inkml:brushProperty name="width" value="0.05" units="cm"/>
      <inkml:brushProperty name="height" value="0.05" units="cm"/>
    </inkml:brush>
  </inkml:definitions>
  <inkml:trace contextRef="#ctx0" brushRef="#br0">461 260 24575,'-20'-49'0,"-42"-78"0,58 119 0,0 0 0,-1 1 0,0 0 0,0 0 0,-1 0 0,1 1 0,-2 0 0,1 0 0,-8-5 0,12 9 0,0 1 0,-1 0 0,1 0 0,0 0 0,-1 0 0,1 0 0,0 0 0,-1 1 0,1-1 0,-1 1 0,1 0 0,-1-1 0,0 1 0,-3 1 0,3 0 0,0-1 0,0 1 0,0 1 0,0-1 0,0 0 0,0 1 0,1-1 0,-1 1 0,0 0 0,1 0 0,0 0 0,-1 0 0,1 0 0,-3 4 0,-3 6 0,0 0 0,0 0 0,1 1 0,1 0 0,0 0 0,1 0 0,1 1 0,0-1 0,-4 24 0,1 13 0,-2 68 0,10 18 0,29 215 0,-3-91 0,-25-233 17,6 159 303,-8-156-661,-2 0 1,-1 1 0,-1-2-1,-9 32 1,-2-15-6486</inkml:trace>
  <inkml:trace contextRef="#ctx0" brushRef="#br0" timeOffset="1">1 994 24575,'3'-12'0,"0"-12"0,4-11 0,2-6 0,7 0 0,2-1 0,5 5 0,7 6 0,4 5 0,8 7 0,5 4 0,7 4 0,2 1 0,4 3 0,-9 2-8191</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27.894"/>
    </inkml:context>
    <inkml:brush xml:id="br0">
      <inkml:brushProperty name="width" value="0.05" units="cm"/>
      <inkml:brushProperty name="height" value="0.05" units="cm"/>
    </inkml:brush>
  </inkml:definitions>
  <inkml:trace contextRef="#ctx0" brushRef="#br0">1 259 24575,'0'-6'0,"-1"-15"0,2 0 0,0 0 0,7-30 0,-7 44 0,1 0 0,0 1 0,1-1 0,0 1 0,0 0 0,0 0 0,1 0 0,0 0 0,0 0 0,0 1 0,1-1 0,0 1 0,0 1 0,8-7 0,-4 5 0,-1 1 0,2 0 0,-1 0 0,0 1 0,1 0 0,0 1 0,0 0 0,0 0 0,0 1 0,17-1 0,-21 2 0,1 1 0,-1 0 0,0 0 0,0 0 0,0 1 0,0 0 0,0 0 0,0 0 0,0 1 0,-1 0 0,1 0 0,0 1 0,-1-1 0,0 1 0,1 0 0,-1 1 0,-1-1 0,1 1 0,6 6 0,-9-7 0,0 0 0,1 1 0,-1-1 0,-1 1 0,1-1 0,0 1 0,-1-1 0,0 1 0,0 0 0,0 0 0,0 0 0,-1 0 0,0 0 0,1 0 0,-2 0 0,1-1 0,0 1 0,-1 0 0,1 0 0,-1 0 0,0 0 0,0 0 0,-1-1 0,1 1 0,-1-1 0,-2 5 0,-4 6 0,0-1 0,-1-1 0,0 0 0,-1 0 0,-16 16 0,-54 38 0,70-58 0,0-1 0,0 0 0,-1-1 0,-16 8 0,67-24 0,0 1 0,69-5 0,-93 13 0,1 1 0,0 1 0,-1 0 0,1 1 0,0 0 0,-1 2 0,0 0 0,0 1 0,22 9 0,-32-11 0,-1 0 0,0 0 0,1 0 0,-1 1 0,-1 0 0,1 0 0,0 0 0,-1 1 0,0-1 0,7 11 0,-10-12 0,1-1 0,-1 1 0,0-1 0,0 1 0,0 0 0,0 0 0,0-1 0,-1 1 0,1 0 0,-1 0 0,0 0 0,0 0 0,0 0 0,0-1 0,0 1 0,-1 0 0,1 0 0,-1 0 0,0 0 0,1-1 0,-1 1 0,-1 0 0,1-1 0,0 1 0,-3 3 0,-2 0 0,0 1 0,0-1 0,0 0 0,-1 0 0,0-1 0,0 0 0,0 0 0,-1-1 0,0 0 0,0 0 0,0 0 0,0-1 0,0-1 0,-12 3 0,-14 2 0,-1-1 0,-39 1 0,-96-4-1365,93-6-5461</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0.082"/>
    </inkml:context>
    <inkml:brush xml:id="br0">
      <inkml:brushProperty name="width" value="0.05" units="cm"/>
      <inkml:brushProperty name="height" value="0.05" units="cm"/>
    </inkml:brush>
  </inkml:definitions>
  <inkml:trace contextRef="#ctx0" brushRef="#br0">50 243 24575,'-1'-3'0,"0"1"0,0-1 0,0 1 0,0-1 0,0 1 0,0-1 0,0 1 0,-1-1 0,0 1 0,1 0 0,-5-4 0,-6-10 0,9 11 0,1-1 0,-1 1 0,1 0 0,0-1 0,0 1 0,1-1 0,0 0 0,0 0 0,0 1 0,0-1 0,1 0 0,0 0 0,1-7 0,0 9 0,0 0 0,0 0 0,1 0 0,-1 1 0,1-1 0,0 0 0,0 1 0,0-1 0,0 1 0,0 0 0,1 0 0,0 0 0,0 0 0,0 0 0,0 0 0,0 1 0,0-1 0,0 1 0,1 0 0,4-2 0,11-4 0,0 1 0,0 1 0,1 1 0,0 0 0,0 2 0,0 0 0,1 1 0,-1 1 0,1 1 0,-1 1 0,22 3 0,-37-3 0,0 0 0,0 0 0,0 1 0,0-1 0,0 1 0,0 0 0,-1 0 0,1 1 0,-1-1 0,0 1 0,5 4 0,-8-6 0,1 0 0,-1 1 0,0-1 0,0 1 0,0-1 0,0 1 0,0-1 0,0 1 0,0 0 0,-1-1 0,1 1 0,-1 0 0,1 0 0,-1 0 0,0-1 0,1 1 0,-1 0 0,0 0 0,0 0 0,-1 0 0,1 0 0,0-1 0,0 1 0,-1 0 0,1 0 0,-1 0 0,0-1 0,1 1 0,-1 0 0,0-1 0,0 1 0,0-1 0,-2 3 0,-6 7 0,0-1 0,-1 0 0,0 0 0,0-1 0,-1 0 0,-1-1 0,1 0 0,-23 10 0,17-8 0,0 0 0,1 1 0,-22 19 0,36-29 0,1 1 0,-1-1 0,1 1 0,0-1 0,-1 1 0,1 0 0,0-1 0,0 1 0,0 0 0,0 0 0,0 0 0,1-1 0,-1 1 0,1 0 0,-1 0 0,1 0 0,-1 4 0,2-4 0,-1-1 0,0 1 0,1 0 0,0-1 0,-1 1 0,1-1 0,0 0 0,0 1 0,-1-1 0,1 0 0,0 1 0,1-1 0,-1 0 0,0 0 0,0 0 0,0 0 0,1 0 0,-1 0 0,0 0 0,1 0 0,-1-1 0,1 1 0,1 0 0,16 7 0,1-2 0,33 8 0,23 7 0,-68-19 0,-1 2 0,1-1 0,-1 1 0,0 0 0,0 0 0,-1 1 0,10 8 0,-15-13 0,0 1 0,0 0 0,-1-1 0,1 1 0,0 0 0,0 0 0,-1 0 0,1 0 0,0-1 0,-1 1 0,1 0 0,-1 0 0,1 0 0,-1 0 0,0 1 0,1-1 0,-1 0 0,0 0 0,0 0 0,1 0 0,-1 0 0,0 0 0,0 0 0,0 1 0,-1-1 0,1 0 0,0 0 0,0 0 0,-1 0 0,1 0 0,0 0 0,-1 0 0,1 0 0,-1 0 0,1 0 0,-1 0 0,0 0 0,1 0 0,-1 0 0,0 0 0,-1 1 0,-3 2 0,-1-1 0,1 1 0,-1-1 0,1 0 0,-1 0 0,-9 3 0,-32 9-221,-1-2 0,-49 6 0,76-15-481,-60 11-6124</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8.043"/>
    </inkml:context>
    <inkml:brush xml:id="br0">
      <inkml:brushProperty name="width" value="0.05" units="cm"/>
      <inkml:brushProperty name="height" value="0.05" units="cm"/>
    </inkml:brush>
  </inkml:definitions>
  <inkml:trace contextRef="#ctx0" brushRef="#br0">515 115 24575,'0'-7'0,"-1"-1"0,0 1 0,-1 0 0,0-1 0,0 1 0,0 0 0,-1 0 0,-7-13 0,8 17 0,0 0 0,0 0 0,0 0 0,0 0 0,-1 0 0,1 1 0,-1-1 0,0 1 0,-3-3 0,4 4 0,0 0 0,1 0 0,-1 1 0,0-1 0,0 0 0,0 1 0,0-1 0,1 1 0,-1 0 0,0 0 0,0-1 0,0 1 0,0 0 0,0 1 0,0-1 0,0 0 0,0 1 0,-2 0 0,-3 2 0,-1 0 0,1 1 0,0 0 0,0 0 0,0 1 0,1 0 0,-1 0 0,1 0 0,0 1 0,1 0 0,-10 13 0,-3 6 0,-25 50 0,19-24 0,1 1 0,3 1 0,3 0 0,-20 101 0,-12 230 0,42-311 0,7-73 0,-14 115 0,10-96 0,0-1 0,-1 0 0,-15 35 0,19-50-114,-1 1 1,0 0-1,0-1 0,0 1 0,-1-1 1,1 0-1,-1 0 0,0 0 0,0 0 1,0 0-1,-6 3 0,-9 3-6712</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19.517"/>
    </inkml:context>
    <inkml:brush xml:id="br0">
      <inkml:brushProperty name="width" value="0.05" units="cm"/>
      <inkml:brushProperty name="height" value="0.05" units="cm"/>
    </inkml:brush>
  </inkml:definitions>
  <inkml:trace contextRef="#ctx0" brushRef="#br0">42 35 24575,'-5'-3'0,"-6"-1"0,-3-3 0,4 0 0,9 1 0,10 2 0,13 1 0,11 4 0,9 3 0,6 2 0,6 1 0,2-1 0,-1-1 0,-11-2-8191</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8.400"/>
    </inkml:context>
    <inkml:brush xml:id="br0">
      <inkml:brushProperty name="width" value="0.05" units="cm"/>
      <inkml:brushProperty name="height" value="0.05" units="cm"/>
    </inkml:brush>
  </inkml:definitions>
  <inkml:trace contextRef="#ctx0" brushRef="#br0">1 209 24575,'3'-6'0,"4"-4"0,0-7 0,3-4 0,1 0 0,3-3 0,2 0 0,3 4 0,5 2 0,7 2 0,6 3 0,7 4 0,3 4 0,3 2 0,2 2 0,-8 1-8191</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8.741"/>
    </inkml:context>
    <inkml:brush xml:id="br0">
      <inkml:brushProperty name="width" value="0.05" units="cm"/>
      <inkml:brushProperty name="height" value="0.05" units="cm"/>
    </inkml:brush>
  </inkml:definitions>
  <inkml:trace contextRef="#ctx0" brushRef="#br0">0 147 24575,'1'-5'0,"0"0"0,-1 1 0,1-1 0,1 1 0,-1-1 0,1 1 0,0 0 0,0-1 0,0 1 0,0 0 0,1 0 0,0 0 0,0 1 0,0-1 0,4-4 0,3-1 0,1 0 0,-1 0 0,1 1 0,13-7 0,-18 12 0,0-1 0,0 1 0,1 0 0,0 1 0,-1 0 0,1 0 0,0 0 0,0 1 0,0 0 0,0 0 0,0 1 0,8 0 0,-10 0 0,-1 1 0,0 0 0,1 0 0,-1 0 0,0 0 0,0 1 0,0 0 0,0 0 0,0 0 0,0 0 0,0 1 0,0-1 0,-1 1 0,0 0 0,1 0 0,-1 0 0,0 0 0,-1 1 0,1-1 0,3 7 0,-1-1 0,-1 1 0,0 0 0,0 0 0,-1 0 0,0 0 0,-1 0 0,0 1 0,-1-1 0,0 1 0,-1-1 0,0 1 0,0 0 0,-1-1 0,-1 1 0,0-1 0,0 1 0,-1-1 0,-5 14 0,-2 0 0,0-1 0,-2 0 0,0-1 0,-2 0 0,0-1 0,-26 30 0,-10-2 0,35-35 0,0 0 0,-16 21 0,30-34 0,1-1 0,-1 1 0,1 0 0,-1-1 0,1 1 0,-1 0 0,1-1 0,-1 1 0,1 0 0,0-1 0,0 1 0,-1 0 0,1 0 0,0 0 0,0-1 0,0 1 0,0 0 0,0 0 0,0 0 0,0-1 0,0 1 0,0 0 0,0 0 0,0 0 0,0-1 0,1 3 0,0-2 0,0 0 0,0-1 0,0 1 0,0 0 0,0 0 0,1 0 0,-1-1 0,0 1 0,0 0 0,0-1 0,1 0 0,-1 1 0,0-1 0,3 1 0,8 0 0,1 1 0,24-3 0,-26 1 0,168-2-1365,-120 1-5461</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9.082"/>
    </inkml:context>
    <inkml:brush xml:id="br0">
      <inkml:brushProperty name="width" value="0.05" units="cm"/>
      <inkml:brushProperty name="height" value="0.05" units="cm"/>
    </inkml:brush>
  </inkml:definitions>
  <inkml:trace contextRef="#ctx0" brushRef="#br0">273 371 24575,'13'-27'0,"-1"0"0,-1-1 0,7-29 0,-14 40 0,0 0 0,-1 0 0,-1 0 0,-1 0 0,0 0 0,-3-27 0,1 39 0,0 1 0,1 0 0,-1-1 0,-1 1 0,1 0 0,-1 0 0,1 0 0,-1 0 0,0 0 0,-1 0 0,1 0 0,-1 1 0,1-1 0,-1 1 0,0 0 0,-7-6 0,7 7 0,1 1 0,-1-1 0,0 1 0,-1-1 0,1 1 0,0 0 0,0 0 0,-1 0 0,1 1 0,0-1 0,-1 1 0,1 0 0,0 0 0,-1 0 0,1 0 0,0 0 0,-1 1 0,1-1 0,0 1 0,-1 0 0,1 0 0,-5 3 0,-1 1 0,-1 0 0,1 1 0,0 0 0,0 0 0,1 1 0,0 1 0,0-1 0,1 1 0,-13 17 0,6-5 0,2 0 0,0 1 0,-14 33 0,13-19 0,1 2 0,2 0 0,2 0 0,1 1 0,1 0 0,3 0 0,1 60 0,8-4 0,34 176 0,-35-247 39,12 85 251,-16-97-501,0 0-1,-1 0 0,-1 0 0,1 0 0,-2 0 1,0-1-1,-4 18 0,-5-3-6614</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9.407"/>
    </inkml:context>
    <inkml:brush xml:id="br0">
      <inkml:brushProperty name="width" value="0.05" units="cm"/>
      <inkml:brushProperty name="height" value="0.05" units="cm"/>
    </inkml:brush>
  </inkml:definitions>
  <inkml:trace contextRef="#ctx0" brushRef="#br0">1 118 24575,'3'-3'0,"4"-1"0,3-3 0,6 0 0,7-1 0,7-3 0,8-2 0,8 1 0,12-1 0,7 0 0,7-1 0,-9 1-8191</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9.730"/>
    </inkml:context>
    <inkml:brush xml:id="br0">
      <inkml:brushProperty name="width" value="0.05" units="cm"/>
      <inkml:brushProperty name="height" value="0.05" units="cm"/>
    </inkml:brush>
  </inkml:definitions>
  <inkml:trace contextRef="#ctx0" brushRef="#br0">81 84 24575,'-4'-3'0,"0"1"0,0-1 0,0 1 0,0 0 0,0 0 0,-6-2 0,-22-13 0,30 16 0,1 0 0,0 0 0,0 0 0,0 0 0,0 0 0,0 0 0,0-1 0,1 1 0,-1 0 0,0 0 0,0-1 0,1 1 0,-1 0 0,1-1 0,-1 1 0,1-1 0,0 1 0,0 0 0,-1-1 0,1 1 0,0-2 0,1 2 0,-1 0 0,0 0 0,1 0 0,-1 0 0,0 0 0,1 0 0,0 0 0,-1 0 0,1 0 0,-1 0 0,1 1 0,0-1 0,-1 0 0,1 1 0,0-1 0,0 0 0,0 1 0,0-1 0,0 1 0,-1-1 0,1 1 0,0-1 0,0 1 0,0 0 0,0-1 0,0 1 0,0 0 0,0 0 0,0 0 0,2 0 0,34 0 0,-36 0 0,19 1 0,0 2 0,35 8 0,-49-10 0,-1 1 0,1 0 0,0 0 0,-1 0 0,0 1 0,1 0 0,-1 0 0,0 0 0,0 0 0,-1 1 0,1 0 0,-1 0 0,8 9 0,-11-11 0,1 0 0,-1 0 0,0 0 0,0 0 0,0 1 0,0-1 0,-1 0 0,1 1 0,0-1 0,-1 0 0,0 1 0,0-1 0,0 1 0,0-1 0,0 1 0,0-1 0,-1 5 0,0-4 0,-1 1 0,1-1 0,-1 0 0,1 0 0,-1 0 0,0 0 0,-1 0 0,1 0 0,0 0 0,-6 4 0,-5 3 0,0-1 0,0 0 0,-1-1 0,-20 8 0,24-11 0,5-2 0,-1-1 0,1 1 0,0 0 0,0 1 0,0-1 0,-4 5 0,8-7 0,0-1 0,1 1 0,-1 0 0,1-1 0,-1 1 0,1 0 0,0-1 0,-1 1 0,1 0 0,0 0 0,-1 0 0,1-1 0,0 1 0,0 0 0,0 0 0,0 0 0,0 0 0,0 0 0,0 1 0,0-1 0,1 1 0,0-1 0,-1 1 0,1-1 0,0 0 0,0 0 0,0 1 0,0-1 0,0 0 0,0 0 0,0 0 0,0 0 0,0 0 0,0 0 0,3 1 0,12 7 0,1 0 0,24 9 0,-19-9 0,28 16 0,-44-21 0,-1-1 0,0 1 0,1 0 0,-2 0 0,1 0 0,0 1 0,-1 0 0,0 0 0,6 9 0,-9-13 0,0 1 0,0-1 0,0 1 0,0-1 0,-1 1 0,1-1 0,0 1 0,-1-1 0,0 1 0,1-1 0,-1 1 0,0 0 0,0-1 0,1 1 0,-1 0 0,-1-1 0,1 1 0,0 0 0,0-1 0,-1 1 0,1-1 0,-1 1 0,1 0 0,-1-1 0,0 2 0,-1-1 0,0 0 0,0 0 0,0 0 0,0 0 0,-1-1 0,1 1 0,0-1 0,-1 0 0,1 0 0,-1 1 0,1-2 0,-1 1 0,-4 1 0,-7 0 0,1 0 0,-1-1 0,0 0 0,-27-3 0,-9-6-1365,3-4-5461</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0.565"/>
    </inkml:context>
    <inkml:brush xml:id="br0">
      <inkml:brushProperty name="width" value="0.05" units="cm"/>
      <inkml:brushProperty name="height" value="0.05" units="cm"/>
    </inkml:brush>
  </inkml:definitions>
  <inkml:trace contextRef="#ctx0" brushRef="#br0">34 25 24575,'0'-19'0,"0"13"0,0 14 0,0 24 0,-10 296 0,1-245 0,1-22 0,3 1 0,3 88 0,2-147 0,1-1 0,-1 0 0,0 0 0,1 1 0,-1-1 0,1 0 0,0 0 0,0 1 0,-1-1 0,2 0 0,-1 0 0,0 0 0,0 0 0,1-1 0,1 3 0,-3-4 0,0 1 0,1-1 0,-1 0 0,1 1 0,-1-1 0,1 0 0,-1 0 0,1 0 0,-1 1 0,1-1 0,-1 0 0,1 0 0,0 0 0,-1 0 0,1 0 0,-1 0 0,1 0 0,-1 0 0,1 0 0,-1 0 0,1 0 0,-1-1 0,2 1 0,-1-1 0,1 0 0,-1 0 0,0 0 0,0 0 0,1 0 0,-1 0 0,0 0 0,0 0 0,0 0 0,0-1 0,0 1 0,0-2 0,9-13 67,-2 4-272,-1 1 1,0-1-1,-1 0 1,-1 0-1,0 0 0,6-25 1,-9 22-6622</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1.982"/>
    </inkml:context>
    <inkml:brush xml:id="br0">
      <inkml:brushProperty name="width" value="0.05" units="cm"/>
      <inkml:brushProperty name="height" value="0.05" units="cm"/>
    </inkml:brush>
  </inkml:definitions>
  <inkml:trace contextRef="#ctx0" brushRef="#br0">70 153 24575,'-1'-5'0,"1"1"0,-1-1 0,0 0 0,-1 1 0,-1-6 0,-5-23 0,9 30 0,-1 0 0,1 0 0,0-1 0,0 1 0,0 0 0,0 0 0,0 0 0,1 0 0,-1 0 0,1 1 0,0-1 0,0 0 0,0 1 0,0-1 0,0 1 0,1 0 0,-1 0 0,1 0 0,-1 0 0,1 0 0,0 0 0,0 1 0,0-1 0,6-1 0,1-2 0,1 1 0,1 1 0,-1 0 0,0 0 0,20-1 0,-28 4 0,0-1 0,0 1 0,0 0 0,0 0 0,0 0 0,-1 1 0,1-1 0,0 1 0,0-1 0,0 1 0,-1 0 0,1 0 0,0 0 0,-1 0 0,1 1 0,-1-1 0,1 1 0,-1 0 0,0-1 0,1 1 0,-1 0 0,0 0 0,0 1 0,2 3 0,-2-3 0,-1 1 0,1 0 0,-1-1 0,0 1 0,0 0 0,-1 0 0,1-1 0,-1 1 0,0 0 0,0 0 0,0 0 0,0 0 0,-1 0 0,1-1 0,-1 1 0,0 0 0,-1-1 0,-1 6 0,-2 3 0,-1 1 0,-1-1 0,0 0 0,-1-1 0,0 0 0,0 0 0,-1 0 0,-1-1 0,-19 15 0,-6 2 0,-64 37 0,97-63 0,0 0 0,-20 14 0,18-7 0,5-8 0,-1 1 0,0-1 0,1 0 0,-1 1 0,0-1 0,1 0 0,-1 1 0,1-1 0,-1 0 0,1 0 0,-1 0 0,1 1 0,-1-1 0,1 0 0,-1 0 0,1 0 0,-1 0 0,1 0 0,-1 0 0,1 0 0,0 0 0,42 0 0,0-2 0,46-7 0,6-2 0,-20 7-1365,-8 1-5461</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2.777"/>
    </inkml:context>
    <inkml:brush xml:id="br0">
      <inkml:brushProperty name="width" value="0.05" units="cm"/>
      <inkml:brushProperty name="height" value="0.05" units="cm"/>
    </inkml:brush>
  </inkml:definitions>
  <inkml:trace contextRef="#ctx0" brushRef="#br0">36 72 24575,'0'-3'0,"-1"1"0,1-1 0,-1 1 0,0 0 0,0-1 0,0 1 0,0 0 0,0 0 0,-2-3 0,1 3 0,1 0 0,0 0 0,0 0 0,0 0 0,0 0 0,0-1 0,0 1 0,0-5 0,1 6 0,0 0 0,0 1 0,0-1 0,1 0 0,-1 0 0,0 0 0,1 1 0,-1-1 0,1 0 0,-1 0 0,1 1 0,-1-1 0,1 0 0,-1 1 0,1-1 0,0 1 0,-1-1 0,1 1 0,0-1 0,0 1 0,-1-1 0,1 1 0,0-1 0,0 1 0,0 0 0,-1 0 0,1-1 0,0 1 0,0 0 0,2 0 0,5-2 0,0 1 0,0 0 0,0 0 0,0 1 0,0 0 0,0 1 0,1-1 0,-1 2 0,0-1 0,14 5 0,-19-5 0,0 0 0,-1 0 0,1 0 0,0 0 0,-1 1 0,1-1 0,-1 1 0,1-1 0,-1 1 0,0 0 0,0 0 0,1 0 0,-1 0 0,-1 0 0,1 1 0,0-1 0,-1 1 0,1-1 0,-1 1 0,0-1 0,1 1 0,-1 0 0,-1 0 0,1-1 0,0 1 0,-1 0 0,1 0 0,-1 0 0,0 0 0,0 0 0,0 0 0,-1 5 0,0-5 0,0 0 0,1 1 0,0-1 0,0 0 0,-1 0 0,2 0 0,-1 0 0,0 1 0,1-1 0,-1 0 0,1 0 0,2 4 0,-1-3 0,0-1 0,0 0 0,0 0 0,1 0 0,0 0 0,-1-1 0,1 1 0,0-1 0,0 1 0,4 1 0,28 19 0,-11-9 0,28 24 0,-47-33 0,0-1 0,0 1 0,0 0 0,0 0 0,-1 0 0,0 1 0,0-1 0,-1 1 0,0 0 0,5 12 0,-7-16 0,-1-1 0,1 1 0,-1 0 0,0 0 0,1 0 0,-1 0 0,0 1 0,0-1 0,0 0 0,0 0 0,-1 0 0,1 0 0,-1 0 0,1 0 0,-1 0 0,1-1 0,-1 1 0,0 0 0,-2 3 0,1-2 0,-1 0 0,1-1 0,-1 1 0,0-1 0,0 1 0,0-1 0,0 0 0,0 0 0,0 0 0,-5 1 0,-7 3 0,-1-1 0,0-1 0,-30 4 0,42-7 0,-27 3-227,0-2-1,0-1 1,-1-1-1,1-1 1,-44-9-1,59 7-6598</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4.757"/>
    </inkml:context>
    <inkml:brush xml:id="br0">
      <inkml:brushProperty name="width" value="0.05" units="cm"/>
      <inkml:brushProperty name="height" value="0.05" units="cm"/>
    </inkml:brush>
  </inkml:definitions>
  <inkml:trace contextRef="#ctx0" brushRef="#br0">221 269 24575,'12'-8'0,"0"-1"0,-1 0 0,0-1 0,0 0 0,16-19 0,-16 16 0,5-5 0,23-35 0,-33 45 0,-1 0 0,-1-1 0,0 0 0,0 1 0,0-1 0,-1-1 0,2-10 0,-5 19 0,1 0 0,-1 0 0,0 0 0,0 1 0,0-1 0,1 0 0,-1 0 0,0 0 0,0 0 0,0 0 0,0 1 0,-1-1 0,1 0 0,0 0 0,0 0 0,0 0 0,-1 1 0,1-1 0,0 0 0,-1 0 0,1 1 0,-1-1 0,1 0 0,-1 0 0,1 1 0,-1-1 0,1 0 0,-1 1 0,0-1 0,1 1 0,-1-1 0,0 1 0,0-1 0,1 1 0,-1 0 0,0-1 0,0 1 0,0 0 0,1 0 0,-1-1 0,0 1 0,0 0 0,0 0 0,0 0 0,0 0 0,1 0 0,-1 0 0,-1 0 0,-3 1 0,0 0 0,0 0 0,0 1 0,0-1 0,1 1 0,-1 0 0,-6 4 0,-10 8 0,0 0 0,1 2 0,1 0 0,0 2 0,2 0 0,0 1 0,-20 27 0,14-12 0,1 1 0,1 1 0,-27 67 0,37-72 0,1 1 0,1 0 0,2 0 0,1 1 0,1 0 0,1 52 0,5-37 0,2 0 0,3 1 0,21 86 0,-17-96 0,0-4 0,-2 0 0,7 71 0,-15-101 34,0 0 1,0 0-1,0 0 0,-1 0 0,0 0 0,0 0 0,0 0 0,-1 0 0,-3 9 1,3-12-142,0 1 0,1 0 1,-1 0-1,0-1 0,-1 1 1,1-1-1,0 0 0,-1 1 1,1-1-1,-1 0 0,0-1 1,0 1-1,1 0 0,-1-1 1,-6 2-1,-17 5-6719</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5.099"/>
    </inkml:context>
    <inkml:brush xml:id="br0">
      <inkml:brushProperty name="width" value="0.05" units="cm"/>
      <inkml:brushProperty name="height" value="0.05" units="cm"/>
    </inkml:brush>
  </inkml:definitions>
  <inkml:trace contextRef="#ctx0" brushRef="#br0">1 140 24575,'0'-6'0,"0"-4"0,0-4 0,3-3 0,4 3 0,3 0 0,6 2 0,7 4 0,7 3 0,7 2 0,7-1 0,4 0 0,5 0 0,4-1 0,2 0 0,-3-3 0,-10 1-8191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21.057"/>
    </inkml:context>
    <inkml:brush xml:id="br0">
      <inkml:brushProperty name="width" value="0.05" units="cm"/>
      <inkml:brushProperty name="height" value="0.05" units="cm"/>
    </inkml:brush>
  </inkml:definitions>
  <inkml:trace contextRef="#ctx0" brushRef="#br0">34 54 24575,'0'-3'0,"0"0"0,0 0 0,0 0 0,1 0 0,-1 0 0,1 0 0,0 0 0,0 0 0,0 0 0,0 0 0,0 1 0,1-1 0,-1 0 0,1 1 0,-1-1 0,1 1 0,3-3 0,-5 5 0,0 0 0,0 0 0,1 0 0,-1 0 0,0 0 0,0 0 0,1 0 0,-1 0 0,0-1 0,0 1 0,1 0 0,-1 0 0,0 1 0,0-1 0,1 0 0,-1 0 0,0 0 0,1 0 0,-1 0 0,0 0 0,0 0 0,1 0 0,-1 0 0,0 1 0,0-1 0,0 0 0,1 0 0,-1 0 0,0 0 0,0 1 0,0-1 0,1 0 0,-1 0 0,0 0 0,0 1 0,0-1 0,0 0 0,0 0 0,0 1 0,1-1 0,-1 0 0,0 0 0,0 1 0,0-1 0,0 0 0,0 1 0,0-1 0,0 0 0,0 0 0,0 1 0,0 16 0,-4 14 0,-15 59 0,4-21 0,6-27 166,4-27-385,2 0 0,0 1 1,1-1-1,0 1 0,1-1 1,2 28-1,2-30-6607</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5.424"/>
    </inkml:context>
    <inkml:brush xml:id="br0">
      <inkml:brushProperty name="width" value="0.05" units="cm"/>
      <inkml:brushProperty name="height" value="0.05" units="cm"/>
    </inkml:brush>
  </inkml:definitions>
  <inkml:trace contextRef="#ctx0" brushRef="#br0">1 35 24575,'3'-28'0,"-3"28"0,0-1 0,0 1 0,0 0 0,0 0 0,0-1 0,1 1 0,-1 0 0,0-1 0,0 1 0,0 0 0,0 0 0,0 0 0,0-1 0,1 1 0,-1 0 0,0 0 0,0-1 0,0 1 0,0 0 0,1 0 0,-1 0 0,0 0 0,0-1 0,1 1 0,-1 0 0,0 0 0,0 0 0,1 0 0,-1 0 0,9 12 0,-2 14 0,0 0 0,-2 1 0,0 0 0,0 40 0,1-7 0,22 204-1365,-25-223-5461</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5.966"/>
    </inkml:context>
    <inkml:brush xml:id="br0">
      <inkml:brushProperty name="width" value="0.05" units="cm"/>
      <inkml:brushProperty name="height" value="0.05" units="cm"/>
    </inkml:brush>
  </inkml:definitions>
  <inkml:trace contextRef="#ctx0" brushRef="#br0">289 341 24575,'4'-5'0,"0"-1"0,0 1 0,0-1 0,-1 0 0,0 0 0,0 0 0,0 0 0,-1-1 0,2-8 0,0-2 0,0 0 0,0-23 0,-3 25 0,-1-1 0,0 1 0,-1-1 0,-4-15 0,4 24 0,-1-1 0,0 1 0,0 0 0,-1 0 0,0 0 0,0 0 0,0 0 0,-1 1 0,0 0 0,-7-9 0,10 14 0,-1-1 0,1 0 0,-1 1 0,0-1 0,1 0 0,-1 1 0,0 0 0,0 0 0,0-1 0,0 1 0,0 0 0,0 1 0,-1-1 0,1 0 0,0 0 0,0 1 0,-1 0 0,1-1 0,0 1 0,0 0 0,-1 0 0,1 0 0,0 0 0,-1 1 0,1-1 0,0 1 0,0-1 0,-1 1 0,1 0 0,0 0 0,0 0 0,0 0 0,0 0 0,0 0 0,0 0 0,0 1 0,1-1 0,-3 3 0,-3 2 0,0 2 0,1-1 0,0 1 0,0 0 0,0 0 0,1 0 0,-7 17 0,-2 12 0,0 1 0,3 1 0,1 1 0,-7 60 0,-2 165 0,19-254 0,-3 182 0,-1 28 0,0-166 0,-21 107 0,22-150-341,0 0 0,-1 0-1,-9 18 1,2-11-6485</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6.293"/>
    </inkml:context>
    <inkml:brush xml:id="br0">
      <inkml:brushProperty name="width" value="0.05" units="cm"/>
      <inkml:brushProperty name="height" value="0.05" units="cm"/>
    </inkml:brush>
  </inkml:definitions>
  <inkml:trace contextRef="#ctx0" brushRef="#br0">11 94 24575,'-3'0'0,"-1"-3"0,1-4 0,3 0 0,4-3 0,5 1 0,7-1 0,6 2 0,8 1 0,8-1 0,6 2 0,7 1 0,3 2 0,2 1 0,-3-2 0,-11-1-8191</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36.636"/>
    </inkml:context>
    <inkml:brush xml:id="br0">
      <inkml:brushProperty name="width" value="0.05" units="cm"/>
      <inkml:brushProperty name="height" value="0.05" units="cm"/>
    </inkml:brush>
  </inkml:definitions>
  <inkml:trace contextRef="#ctx0" brushRef="#br0">15 73 24575,'-3'0'0,"-4"0"0,2 0 0,5 0 0,9 3 0,4 1 0,7 2 0,3 4 0,3 2 0,3 3 0,2 1 0,-1 1 0,-2 1 0,-4-1 0,-3 1 0,-2-3 0,-4-5-8191</inkml:trace>
  <inkml:trace contextRef="#ctx0" brushRef="#br0" timeOffset="1">287 107 24575,'0'-3'0,"0"-4"0,0-6 0,0-4 0,0-3 0,0 1 0,-3 2 0,-6 7 0,-6 9 0,-5 10 0,-2 9 0,-3 10 0,-4 10 0,-5 6 0,-2 8 0,-2 3 0,7-7-8191</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4.155"/>
    </inkml:context>
    <inkml:brush xml:id="br0">
      <inkml:brushProperty name="width" value="0.05" units="cm"/>
      <inkml:brushProperty name="height" value="0.05" units="cm"/>
    </inkml:brush>
  </inkml:definitions>
  <inkml:trace contextRef="#ctx0" brushRef="#br0">1282 119 24575,'-1'-3'0,"0"1"0,0-1 0,-1 0 0,0 1 0,1-1 0,-1 1 0,0 0 0,0 0 0,-3-3 0,-3-3 0,2 0 0,-1 1 0,-1 0 0,1 0 0,-1 1 0,0 0 0,-1 0 0,1 1 0,-1 0 0,0 0 0,-1 1 0,1 1 0,-1-1 0,1 2 0,-1-1 0,0 1 0,0 1 0,0 0 0,0 0 0,-13 1 0,-5 1 0,-1 2 0,1 1 0,0 1 0,0 1 0,-44 16 0,2 5 0,2 2 0,1 3 0,1 3 0,2 3 0,2 3 0,2 2 0,-91 85 0,123-101 0,2 1 0,1 1 0,1 1 0,2 1 0,1 2 0,1 0 0,-19 44 0,32-58 0,0 0 0,1 0 0,0 0 0,2 1 0,0 0 0,2 0 0,0 0 0,1 1 0,1-1 0,1 0 0,1 0 0,0 0 0,2 0 0,0 0 0,10 27 0,7 2 0,2-2 0,2 0 0,1-2 0,3 0 0,2-3 0,1 0 0,3-2 0,55 50 0,-69-71 0,0 0 0,2-2 0,1-1 0,0-1 0,28 13 0,-35-20 0,1 0 0,1-2 0,-1 0 0,1-1 0,0-1 0,1-1 0,-1-1 0,27 1 0,-3-6-273,0-2 0,-1-1 0,1-3 0,67-22 0,-41 8-6553</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4.556"/>
    </inkml:context>
    <inkml:brush xml:id="br0">
      <inkml:brushProperty name="width" value="0.05" units="cm"/>
      <inkml:brushProperty name="height" value="0.05" units="cm"/>
    </inkml:brush>
  </inkml:definitions>
  <inkml:trace contextRef="#ctx0" brushRef="#br0">539 412 24575,'-8'-22'0,"-1"1"0,-1 0 0,-1 0 0,-1 1 0,0 1 0,-1 0 0,-2 0 0,1 2 0,-2 0 0,-1 0 0,-23-18 0,5 9 0,-1 1 0,-1 2 0,-1 2 0,-1 1 0,-44-16 0,78 34-105,-1 0 0,1 0 0,-1 0 0,1 1 0,-1 0 0,0 0 0,0 0 0,1 0 0,-1 1 0,0 0 0,0 1 0,-9 1 0,5 2-6721</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5.700"/>
    </inkml:context>
    <inkml:brush xml:id="br0">
      <inkml:brushProperty name="width" value="0.05" units="cm"/>
      <inkml:brushProperty name="height" value="0.05" units="cm"/>
    </inkml:brush>
  </inkml:definitions>
  <inkml:trace contextRef="#ctx0" brushRef="#br0">39 193 24575,'-1'-2'0,"0"0"0,1 0 0,-1 0 0,0 0 0,0 0 0,0 0 0,0 0 0,-1 0 0,-1-2 0,-5-9 0,5 7 0,0 0 0,0-1 0,1 1 0,0-1 0,0 1 0,1-1 0,0 0 0,-1-8 0,2 12 0,1 0 0,-1 0 0,1 1 0,0-1 0,-1 0 0,1 1 0,0-1 0,0 1 0,1-1 0,-1 1 0,1-1 0,-1 1 0,1 0 0,0 0 0,0 0 0,-1 0 0,1 0 0,1 0 0,-1 0 0,0 1 0,0-1 0,1 1 0,3-2 0,6-3 0,1 1 0,-1 0 0,2 0 0,-1 2 0,0-1 0,1 2 0,21-2 0,-25 3 0,0 0 0,0 2 0,0-1 0,0 1 0,-1 0 0,1 1 0,0 0 0,-1 1 0,1 0 0,-1 0 0,12 7 0,-17-8 0,0 1 0,0 0 0,0 0 0,-1 0 0,0 0 0,1 1 0,-1-1 0,0 1 0,0 0 0,-1 0 0,1 0 0,-1 0 0,0 1 0,2 5 0,-2-2 0,0-1 0,0 1 0,-1 0 0,0-1 0,-1 1 0,0 0 0,0 0 0,-1 10 0,-2-5 0,1 0 0,-1 0 0,-1 0 0,-1 0 0,1-1 0,-2 1 0,0-1 0,0-1 0,-1 1 0,-9 10 0,4-8 0,-1-1 0,0-1 0,-1 0 0,0 0 0,-1-2 0,-17 11 0,-8 0 0,-52 21 0,91-42 0,-1 0 0,1 1 0,0-1 0,0 1 0,0-1 0,0 1 0,1-1 0,-1 1 0,0-1 0,0 1 0,0 0 0,0 0 0,0-1 0,1 1 0,-1 0 0,-1 2 0,2-3 0,0 0 0,0 1 0,1-1 0,-1 1 0,0-1 0,0 0 0,0 1 0,0-1 0,0 1 0,1-1 0,-1 0 0,0 1 0,0-1 0,0 0 0,1 1 0,-1-1 0,0 0 0,1 0 0,-1 1 0,0-1 0,1 0 0,-1 0 0,0 1 0,1-1 0,-1 0 0,0 0 0,1 0 0,0 1 0,4 1 0,1-1 0,0 1 0,-1-1 0,11 2 0,181 2 0,-143-6 0,1 2 0,102 16 0,-40 11-1365</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6.459"/>
    </inkml:context>
    <inkml:brush xml:id="br0">
      <inkml:brushProperty name="width" value="0.05" units="cm"/>
      <inkml:brushProperty name="height" value="0.05" units="cm"/>
    </inkml:brush>
  </inkml:definitions>
  <inkml:trace contextRef="#ctx0" brushRef="#br0">95 23 24575,'-4'0'0,"0"-1"0,1 0 0,-1 0 0,0 0 0,0 0 0,0-1 0,-6-3 0,8 4 0,0-1 0,0 1 0,0 0 0,0 0 0,0 0 0,-1 0 0,1 0 0,0 1 0,-1-1 0,1 1 0,-1-1 0,1 1 0,-1 0 0,1 0 0,-1 0 0,1 0 0,0 1 0,-1-1 0,-4 2 0,7-2 0,-1 1 0,1 0 0,-1-1 0,1 1 0,-1 0 0,1-1 0,-1 1 0,1 0 0,-1-1 0,1 1 0,0 0 0,0 0 0,-1 0 0,1-1 0,0 1 0,0 0 0,0 0 0,0 0 0,0-1 0,0 1 0,0 0 0,0 0 0,0 0 0,0 0 0,0-1 0,1 1 0,-1 0 0,0 0 0,1-1 0,-1 1 0,0 0 0,1 0 0,0 0 0,18 30 0,-16-27 0,26 34 0,1-2 0,41 38 0,77 61 0,-105-97 0,-34-31 47,3 4-400,0 0 0,1-2 0,16 11 0,-13-12-6473</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6.801"/>
    </inkml:context>
    <inkml:brush xml:id="br0">
      <inkml:brushProperty name="width" value="0.05" units="cm"/>
      <inkml:brushProperty name="height" value="0.05" units="cm"/>
    </inkml:brush>
  </inkml:definitions>
  <inkml:trace contextRef="#ctx0" brushRef="#br0">600 70 24575,'-8'-22'0,"7"16"0,0 1 0,-1 0 0,0 0 0,0 0 0,-4-6 0,6 10 0,-1 0 0,1 1 0,-1-1 0,0 0 0,1 1 0,-1-1 0,0 0 0,1 1 0,-1-1 0,0 1 0,0-1 0,0 1 0,1 0 0,-1-1 0,0 1 0,0 0 0,0-1 0,0 1 0,0 0 0,0 0 0,0 0 0,0 0 0,1 0 0,-1 0 0,0 0 0,0 0 0,0 0 0,0 1 0,0-1 0,0 0 0,0 0 0,1 1 0,-1-1 0,0 1 0,-1 0 0,-8 6 0,0 1 0,0 0 0,1 1 0,0-1 0,1 2 0,0-1 0,0 1 0,-7 14 0,-2 0 0,-388 483 0,381-478-1365,9-9-5461</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7.437"/>
    </inkml:context>
    <inkml:brush xml:id="br0">
      <inkml:brushProperty name="width" value="0.05" units="cm"/>
      <inkml:brushProperty name="height" value="0.05" units="cm"/>
    </inkml:brush>
  </inkml:definitions>
  <inkml:trace contextRef="#ctx0" brushRef="#br0">26 154 24575,'0'-6'0,"-1"0"0,0 0 0,0 0 0,-3-7 0,2 8 0,1 0 0,0 0 0,0 0 0,0 0 0,0-9 0,1 12 0,1 0 0,-1 0 0,0 0 0,1 0 0,-1 0 0,1 0 0,0 0 0,0 1 0,0-1 0,0 0 0,0 0 0,0 1 0,0-1 0,0 1 0,1-1 0,-1 1 0,1 0 0,-1-1 0,3 0 0,5-4 0,0 1 0,1 0 0,-1 0 0,1 1 0,0 0 0,1 1 0,-1 1 0,0-1 0,1 1 0,14 0 0,-8 1 0,1 1 0,0 0 0,0 1 0,0 1 0,24 6 0,-34-6 0,0 1 0,0 0 0,0 0 0,-1 0 0,1 1 0,-1 0 0,0 1 0,0-1 0,-1 1 0,9 8 0,-13-10 0,0-1 0,0 0 0,0 1 0,0-1 0,-1 1 0,1-1 0,-1 1 0,1 0 0,-1 0 0,0-1 0,0 1 0,0 0 0,-1 0 0,1 0 0,-1 0 0,1 0 0,-1 0 0,0 0 0,0 0 0,-1 1 0,1-1 0,0 0 0,-1 0 0,0 0 0,0-1 0,0 1 0,0 0 0,0 0 0,-1 0 0,-2 4 0,-2 2 0,-1-1 0,0 1 0,-1-1 0,0 0 0,0-1 0,-1 0 0,0 0 0,0-1 0,-11 6 0,-13 5 0,-46 18 0,78-35 0,0 0 0,0 1 0,0-1 0,-1 1 0,1-1 0,0 1 0,0 0 0,0-1 0,0 1 0,0 0 0,0 0 0,0 0 0,-1 1 0,2-1 0,0-1 0,0 0 0,0 0 0,0 1 0,0-1 0,0 0 0,0 1 0,0-1 0,0 0 0,0 1 0,0-1 0,0 0 0,1 0 0,-1 1 0,0-1 0,0 0 0,0 0 0,0 1 0,1-1 0,-1 0 0,0 0 0,0 1 0,0-1 0,1 0 0,-1 0 0,0 0 0,0 1 0,1-1 0,-1 0 0,0 0 0,0 0 0,1 0 0,-1 0 0,37 10 0,-29-8 0,13 3 0,-1 1 0,0 1 0,-1 0 0,19 11 0,-28-13 0,0 1 0,-1 0 0,0 0 0,0 1 0,-1 0 0,1 1 0,-2 0 0,1 0 0,7 11 0,-14-17 0,1 0 0,-1-1 0,0 1 0,0 0 0,0 0 0,0-1 0,-1 1 0,1 0 0,0 0 0,-1 0 0,1 0 0,-1 0 0,0 0 0,0 0 0,1 0 0,-1 0 0,-1 1 0,1-1 0,-1 3 0,0-3 0,1-1 0,-1 1 0,0 0 0,-1-1 0,1 1 0,0-1 0,0 0 0,-1 1 0,1-1 0,-1 0 0,1 0 0,-1 0 0,1 0 0,-1 0 0,0 0 0,1 0 0,-3 0 0,-7 2 0,-1 0 0,1-1 0,0 0 0,-1-1 0,-16 0 0,-19 0 171,-70-8 0,102 5-361,-1-1 0,0 0 1,1-1-1,-1-1 0,1-1 1,0 0-1,1 0 1,-17-11-1,20 10-6636</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21.398"/>
    </inkml:context>
    <inkml:brush xml:id="br0">
      <inkml:brushProperty name="width" value="0.05" units="cm"/>
      <inkml:brushProperty name="height" value="0.05" units="cm"/>
    </inkml:brush>
  </inkml:definitions>
  <inkml:trace contextRef="#ctx0" brushRef="#br0">43 54 24575,'6'-14'0,"-5"11"0,0 0 0,0 1 0,0-1 0,0 0 0,1 1 0,-1-1 0,1 1 0,0 0 0,-1-1 0,1 1 0,0 0 0,0 0 0,1 0 0,1-1 0,-3 2 0,-1 1 0,0 0 0,0 0 0,1 0 0,-1 0 0,0-1 0,1 1 0,-1 0 0,0 0 0,1 0 0,-1 0 0,0 0 0,1 0 0,-1 0 0,0 0 0,0 0 0,1 0 0,-1 0 0,0 0 0,1 0 0,-1 0 0,0 0 0,1 0 0,-1 0 0,0 1 0,1-1 0,-1 0 0,0 0 0,0 0 0,1 0 0,-1 1 0,0-1 0,0 0 0,1 1 0,2 12 0,-7 16 0,-26 82 0,-14 65 0,38-146-1365,1-5-5461</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8.025"/>
    </inkml:context>
    <inkml:brush xml:id="br0">
      <inkml:brushProperty name="width" value="0.05" units="cm"/>
      <inkml:brushProperty name="height" value="0.05" units="cm"/>
    </inkml:brush>
  </inkml:definitions>
  <inkml:trace contextRef="#ctx0" brushRef="#br0">10 9 24575,'-10'-8'0,"16"18"0,2 3 0,28 55 0,7 12 0,68 96 0,-107-169-114,1 0 1,0-1-1,0 0 0,1 0 0,-1 0 1,1-1-1,1 0 0,-1 0 0,1 0 1,-1-1-1,12 6 0,-3-6-6712</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8.370"/>
    </inkml:context>
    <inkml:brush xml:id="br0">
      <inkml:brushProperty name="width" value="0.05" units="cm"/>
      <inkml:brushProperty name="height" value="0.05" units="cm"/>
    </inkml:brush>
  </inkml:definitions>
  <inkml:trace contextRef="#ctx0" brushRef="#br0">524 200 24575,'0'-9'0,"0"-19"0,-4-34 0,3 54 0,0 1 0,-1-1 0,0 1 0,0 0 0,-1-1 0,0 1 0,0 0 0,-1 0 0,-5-8 0,8 14 0,0-1 0,0 1 0,0-1 0,0 1 0,0 0 0,-1 0 0,1 0 0,0 0 0,-1 0 0,1 0 0,0 0 0,-1 0 0,1 0 0,-1 1 0,0-1 0,1 0 0,-1 1 0,1 0 0,-1-1 0,0 1 0,0 0 0,1 0 0,-1 0 0,0 0 0,1 0 0,-1 0 0,0 0 0,1 1 0,-1-1 0,0 1 0,1-1 0,-1 1 0,1 0 0,-1-1 0,1 1 0,-3 1 0,-4 4 0,0 0 0,1 1 0,-1-1 0,1 1 0,-6 9 0,8-11 0,-201 265 0,130-163 0,25-38-1365,7-8-5461</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49.369"/>
    </inkml:context>
    <inkml:brush xml:id="br0">
      <inkml:brushProperty name="width" value="0.05" units="cm"/>
      <inkml:brushProperty name="height" value="0.05" units="cm"/>
    </inkml:brush>
  </inkml:definitions>
  <inkml:trace contextRef="#ctx0" brushRef="#br0">12 142 24575,'-6'-42'0,"4"36"0,1 0 0,0 0 0,0-1 0,1 1 0,0-1 0,0-8 0,1 13 0,-1 0 0,1 0 0,-1 0 0,1 0 0,0 1 0,0-1 0,0 0 0,0 1 0,0-1 0,0 0 0,0 1 0,1 0 0,-1-1 0,0 1 0,1 0 0,-1-1 0,1 1 0,0 0 0,-1 0 0,1 0 0,0 1 0,0-1 0,-1 0 0,1 1 0,0-1 0,2 0 0,13-2 0,-1 0 0,1 1 0,0 0 0,-1 2 0,31 2 0,-20 0 0,-1 3 0,50 13 0,-67-15 0,0 0 0,0 1 0,-1 0 0,1 0 0,-1 1 0,8 6 0,-14-10 0,-1 0 0,0-1 0,1 1 0,-1 1 0,0-1 0,0 0 0,0 0 0,0 0 0,0 0 0,0 1 0,0-1 0,0 1 0,0-1 0,-1 1 0,1-1 0,0 1 0,-1-1 0,0 1 0,1-1 0,-1 1 0,0-1 0,0 1 0,0 0 0,0-1 0,0 1 0,0 0 0,0-1 0,0 1 0,-1-1 0,1 1 0,-1-1 0,1 1 0,-1 0 0,1-1 0,-1 0 0,0 1 0,0-1 0,0 1 0,0-1 0,0 0 0,0 0 0,0 0 0,-2 2 0,-3 2 0,0 0 0,0 0 0,0-1 0,-1 0 0,1 0 0,-1 0 0,-15 5 0,-2-1 0,-29 4 0,36-8 0,0 0 0,1 0 0,-1 2 0,-17 8 0,35-14 0,1-1 0,0 0 0,0 0 0,0 0 0,0 0 0,0 0 0,0-1 0,0 1 0,0-1 0,0 1 0,-1-1 0,1 0 0,0 1 0,-1-1 0,3-4 0,21-57 0,-13 34 0,23-47 0,-34 75 0,-1 0 0,0 0 0,1 1 0,-1-1 0,0 0 0,1 0 0,-1 1 0,1-1 0,-1 0 0,1 1 0,0-1 0,-1 1 0,1-1 0,0 0 0,-1 1 0,1 0 0,0-1 0,0 1 0,-1-1 0,1 1 0,1-1 0,-1 2 0,-1-1 0,1 0 0,-1 1 0,1-1 0,-1 1 0,1-1 0,-1 1 0,0-1 0,1 1 0,-1-1 0,1 1 0,-1-1 0,0 1 0,0-1 0,0 1 0,1 0 0,-1-1 0,0 1 0,0-1 0,0 1 0,0 1 0,2 44 0,-2-42 0,-1 64 0,0 64 0,2-112 0,1 0 0,1 0 0,1-1 0,9 30 0,-12-46 0,0 0 0,0-1 0,0 1 0,0 0 0,1 0 0,0-1 0,-1 1 0,1-1 0,0 0 0,0 1 0,0-1 0,0 0 0,1 0 0,-1 0 0,0 0 0,1-1 0,0 1 0,-1-1 0,1 1 0,0-1 0,0 0 0,0 0 0,-1 0 0,1 0 0,0-1 0,0 1 0,0-1 0,1 0 0,-1 0 0,0 0 0,0 0 0,0 0 0,0-1 0,0 1 0,5-3 0,6-1 0,-1-1 0,1-1 0,-1 0 0,-1 0 0,1-1 0,16-13 0,-9 4 0,-1-1 0,-1 0 0,0-1 0,-1-1 0,-1-1 0,-1-1 0,-1 0 0,0-1 0,-2 0 0,-1-1 0,0 0 0,-2-1 0,8-30 0,-16 50 0,0-1 0,-1 1 0,1 0 0,-1-1 0,0 1 0,-1-6 0,1 10 0,0-1 0,0 1 0,0-1 0,0 1 0,0-1 0,0 1 0,-1-1 0,1 1 0,0-1 0,0 1 0,0-1 0,-1 1 0,1-1 0,0 1 0,-1 0 0,1-1 0,0 1 0,-1 0 0,1-1 0,-1 1 0,1 0 0,0-1 0,-1 1 0,0 0 0,0 0 0,0 0 0,0 0 0,1 0 0,-1 0 0,0 1 0,0-1 0,0 0 0,1 0 0,-1 1 0,0-1 0,0 1 0,1-1 0,-1 1 0,0-1 0,1 1 0,-1-1 0,1 1 0,-1-1 0,0 2 0,-6 6 0,0 0 0,1 0 0,0 1 0,0 0 0,1 1 0,0-1 0,-6 18 0,-20 76 0,28-90 0,-15 64-455,4 2 0,-6 119 0,17-140-6371</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52.982"/>
    </inkml:context>
    <inkml:brush xml:id="br0">
      <inkml:brushProperty name="width" value="0.05" units="cm"/>
      <inkml:brushProperty name="height" value="0.05" units="cm"/>
    </inkml:brush>
  </inkml:definitions>
  <inkml:trace contextRef="#ctx0" brushRef="#br0">107 78 24575,'0'-15'0,"1"11"0,-1 1 0,1-1 0,-1 1 0,0-1 0,0 1 0,-1-1 0,1 0 0,-1 1 0,0-1 0,0 1 0,0 0 0,0-1 0,0 1 0,-4-6 0,4 9 0,1-1 0,-1 1 0,1-1 0,-1 1 0,1 0 0,-1-1 0,1 1 0,-1 0 0,0 0 0,1-1 0,-1 1 0,0 0 0,1 0 0,-1 0 0,1 0 0,-1 0 0,0 0 0,1 0 0,-1 0 0,0 0 0,1 0 0,-1 0 0,0 0 0,1 1 0,-1-1 0,0 0 0,1 0 0,-1 1 0,1-1 0,-1 0 0,1 1 0,-1-1 0,1 0 0,-1 1 0,1-1 0,-1 1 0,1-1 0,-1 2 0,-18 22 0,18-23 0,-7 14 0,0 1 0,1-1 0,1 1 0,0 0 0,2 1 0,0-1 0,0 1 0,1 0 0,2 0 0,-1 0 0,2 0 0,0 0 0,1 0 0,1 0 0,1 0 0,6 24 0,-8-38 0,0 0 0,1 0 0,-1 0 0,1 0 0,-1 0 0,1-1 0,0 1 0,0-1 0,0 1 0,0-1 0,1 0 0,-1 0 0,0 0 0,1 0 0,0 0 0,-1 0 0,1-1 0,0 1 0,0-1 0,0 0 0,0 0 0,0 0 0,0 0 0,0-1 0,1 1 0,-1-1 0,0 1 0,0-1 0,0 0 0,0-1 0,1 1 0,5-2 0,3 0 0,-1-1 0,0-1 0,1 0 0,-1 0 0,-1-1 0,1 0 0,16-11 0,-13 6 0,0-1 0,-1 0 0,0-1 0,-1 0 0,-1-1 0,0 0 0,11-18 0,-16 24 0,-2-1 0,1 0 0,-1 0 0,-1-1 0,1 1 0,-2-1 0,1 0 0,-1 1 0,0-1 0,-1 0 0,0 0 0,0 0 0,-1-1 0,0 1 0,-2-11 0,2 17 9,-1 0 0,0 0 0,1 0 0,-1 0 0,0 0 0,0 0 0,-1 0 0,1 0 0,-1 0 0,1 0 0,-1 1 0,0-1 0,0 1 0,0-1 0,0 1 0,0 0 0,-1 0 0,1 0 0,-1 0 0,0 0 0,1 0 0,-1 1 0,0 0 0,0-1 0,0 1 0,0 0 0,0 0 0,0 0 0,0 1 0,0-1 0,0 1 0,-1 0 0,1 0 0,0 0 0,0 0 0,0 0 0,-6 2 0,-3 1-199,0 0 0,0 0 1,1 1-1,-1 0 0,1 1 1,0 1-1,0 0 1,-13 10-1,-22 19-6636</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53.816"/>
    </inkml:context>
    <inkml:brush xml:id="br0">
      <inkml:brushProperty name="width" value="0.05" units="cm"/>
      <inkml:brushProperty name="height" value="0.05" units="cm"/>
    </inkml:brush>
  </inkml:definitions>
  <inkml:trace contextRef="#ctx0" brushRef="#br0">176 377 24575,'-1'-3'0,"1"1"0,-1 0 0,1 0 0,-1 0 0,0-1 0,0 1 0,0 0 0,0 0 0,0 0 0,-1 0 0,1 0 0,-1 1 0,1-1 0,-3-2 0,0 0 0,0 0 0,-1 1 0,1 0 0,-10-6 0,14 9 0,-1-1 0,0 1 0,0-1 0,0 1 0,1 0 0,-1-1 0,0 1 0,0 0 0,0 0 0,0-1 0,0 1 0,0 0 0,0 0 0,0 0 0,0 0 0,0 0 0,1 0 0,-1 1 0,0-1 0,0 0 0,0 0 0,0 1 0,0-1 0,0 0 0,1 1 0,-1-1 0,0 1 0,0-1 0,0 1 0,1-1 0,-1 1 0,0 0 0,1-1 0,-1 1 0,1 0 0,-1 0 0,0 1 0,0-1 0,0 1 0,1 0 0,-1-1 0,1 1 0,0 0 0,0 0 0,-1-1 0,1 1 0,0 0 0,0 0 0,1-1 0,-1 1 0,0 0 0,1-1 0,-1 1 0,1 0 0,-1-1 0,1 1 0,1 2 0,1 1 0,0-2 0,1 1 0,-1 0 0,1-1 0,-1 1 0,1-1 0,0 0 0,1 0 0,-1-1 0,0 1 0,1-1 0,-1 0 0,1 0 0,0-1 0,0 1 0,-1-1 0,1 0 0,0 0 0,0-1 0,0 1 0,0-1 0,10-1 0,-7 1 0,0-1 0,0 0 0,-1-1 0,1 0 0,0 0 0,-1 0 0,1-1 0,-1 0 0,0-1 0,0 1 0,0-1 0,0-1 0,11-9 0,-11 7 0,-1-1 0,-1 1 0,1-1 0,-1 0 0,-1-1 0,0 1 0,0-1 0,0 0 0,-1 0 0,0 0 0,-1 0 0,0 0 0,-1-1 0,0 1 0,0-1 0,-1 1 0,0-1 0,0 1 0,-1-1 0,-1 1 0,0-1 0,0 1 0,0 0 0,-7-14 0,6 15 0,0 1 0,0-1 0,-1 0 0,-1 1 0,1 0 0,-1 0 0,0 0 0,0 1 0,-1-1 0,0 1 0,0 1 0,-1-1 0,0 1 0,1 0 0,-2 1 0,1-1 0,0 1 0,-1 1 0,0 0 0,0 0 0,0 0 0,0 1 0,0 0 0,-1 1 0,1-1 0,0 2 0,-16-1 0,16 3 0,0-1 0,1 1 0,-1 0 0,0 0 0,1 1 0,-1 0 0,1 0 0,0 1 0,0 0 0,0 0 0,1 1 0,0 0 0,-1 0 0,2 0 0,-1 1 0,1 0 0,-1 0 0,2 0 0,-1 1 0,1 0 0,0-1 0,0 2 0,-3 7 0,4-8 0,0 0 0,1 1 0,0-1 0,0 1 0,0 0 0,1-1 0,0 1 0,1 0 0,-1 0 0,2 0 0,-1-1 0,1 1 0,0 0 0,1 0 0,-1-1 0,2 1 0,-1-1 0,1 0 0,0 0 0,1 1 0,-1-2 0,1 1 0,9 10 0,-11-13 0,1-1 0,0 0 0,1 0 0,-1 0 0,0 0 0,1-1 0,0 1 0,-1-1 0,1 0 0,0 0 0,0 0 0,0-1 0,1 1 0,-1-1 0,0 0 0,0 0 0,1 0 0,-1-1 0,0 0 0,1 0 0,-1 0 0,1 0 0,-1-1 0,0 1 0,1-1 0,-1 0 0,0 0 0,0-1 0,0 1 0,0-1 0,7-4 0,0 0 0,-1-1 0,0-1 0,0 1 0,-1-2 0,0 1 0,0-1 0,-1 0 0,-1-1 0,1 0 0,6-12 0,-4 3 0,0 0 0,8-21 0,-16 35 0,0 1 0,-1-1 0,0 0 0,1 0 0,-2 0 0,1 0 0,0 0 0,-1 0 0,0 0 0,0 0 0,-1 0 0,1 0 0,-1 0 0,-3-8 0,4 12-33,-1-1 0,1 1-1,-1-1 1,1 1 0,-1 0-1,0-1 1,0 1 0,0 0 0,0 0-1,0-1 1,0 1 0,0 0-1,0 0 1,-1 0 0,1 0-1,0 1 1,0-1 0,-1 0 0,1 0-1,-1 1 1,1-1 0,-1 1-1,1-1 1,-1 1 0,1 0-1,-1 0 1,1 0 0,-1-1 0,1 1-1,-1 1 1,1-1 0,-1 0-1,1 0 1,-1 0 0,1 1-1,-1-1 1,1 1 0,-1-1 0,1 1-1,-2 1 1,-9 8-6793</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54.591"/>
    </inkml:context>
    <inkml:brush xml:id="br0">
      <inkml:brushProperty name="width" value="0.05" units="cm"/>
      <inkml:brushProperty name="height" value="0.05" units="cm"/>
    </inkml:brush>
  </inkml:definitions>
  <inkml:trace contextRef="#ctx0" brushRef="#br0">193 178 24575,'6'-12'0,"-1"-1"0,-1 0 0,0 0 0,-1 0 0,0 0 0,-1 0 0,-1-1 0,0 1 0,-1-16 0,0 28 0,0 0 0,0 0 0,0-1 0,0 1 0,0 0 0,-1-1 0,1 1 0,0 0 0,-1 0 0,1 0 0,-1-1 0,1 1 0,-1 0 0,0 0 0,1 0 0,-1 0 0,0 0 0,0 0 0,0 0 0,0 0 0,0 0 0,0 1 0,0-1 0,0 0 0,0 1 0,0-1 0,0 0 0,-1 1 0,1 0 0,0-1 0,0 1 0,-1 0 0,1-1 0,0 1 0,0 0 0,-1 0 0,1 0 0,0 0 0,-1 0 0,1 0 0,0 1 0,0-1 0,-1 0 0,1 1 0,0-1 0,-2 1 0,-4 2 0,0 0 0,0 1 0,0-1 0,0 2 0,1-1 0,-10 8 0,3-1 0,1 1 0,0 0 0,1 1 0,1 0 0,0 1 0,0 0 0,2 0 0,-9 19 0,13-26 0,2 0 0,-1 1 0,1 0 0,0-1 0,0 1 0,1 0 0,0 0 0,0 0 0,1 0 0,0 0 0,0 0 0,1 0 0,0 0 0,1 0 0,0-1 0,0 1 0,0 0 0,1-1 0,6 11 0,-6-12 0,0-1 0,1 0 0,-1 0 0,1 0 0,1-1 0,-1 0 0,1 1 0,-1-1 0,1-1 0,0 1 0,1-1 0,-1 0 0,0 0 0,1 0 0,9 2 0,-5-2 0,-1-1 0,0 0 0,1-1 0,0 0 0,-1-1 0,1 0 0,-1 0 0,1-1 0,15-3 0,-13 2 0,0-2 0,-1 1 0,1-2 0,-1 1 0,0-1 0,-1-1 0,17-11 0,-21 13 0,1-1 0,-1 0 0,0-1 0,-1 0 0,1 1 0,-1-2 0,0 1 0,-1-1 0,0 1 0,0-1 0,4-11 0,-4 9 25,-1-1-1,-1 1 0,0-1 1,0 0-1,-1 0 1,-1 0-1,1 0 0,-1 0 1,-1 0-1,0 0 0,-1 0 1,0 0-1,-3-10 1,4 15-79,-1 1 1,1 0 0,-1 0-1,0 0 1,0 0 0,-1 0-1,1 1 1,-1-1 0,0 1-1,0-1 1,0 1 0,0 0-1,0 0 1,-1 1 0,1-1-1,-1 1 1,0-1 0,0 1-1,0 0 1,0 0 0,0 1-1,0 0 1,-1-1 0,1 1-1,0 0 1,-1 1 0,1-1-1,0 1 1,-1 0 0,1 0-1,-5 1 1,-24 4-6773</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55.179"/>
    </inkml:context>
    <inkml:brush xml:id="br0">
      <inkml:brushProperty name="width" value="0.05" units="cm"/>
      <inkml:brushProperty name="height" value="0.05" units="cm"/>
    </inkml:brush>
  </inkml:definitions>
  <inkml:trace contextRef="#ctx0" brushRef="#br0">167 94 24575,'-39'-13'0,"35"12"0,-1 1 0,1 0 0,-1 0 0,0 0 0,1 0 0,-1 1 0,1-1 0,-1 1 0,0 0 0,1 1 0,0-1 0,-1 1 0,1 0 0,0 0 0,0 0 0,0 1 0,0-1 0,0 1 0,1 0 0,-1 0 0,1 0 0,0 1 0,0-1 0,0 1 0,0-1 0,1 1 0,-3 5 0,2-3 0,1-1 0,-1 1 0,1 0 0,1 0 0,-1 0 0,1 0 0,0 1 0,1-1 0,-1 0 0,1 0 0,1 1 0,-1-1 0,1 0 0,0 0 0,0 0 0,1 0 0,0 0 0,0 0 0,5 11 0,-2-9 0,0 0 0,0 0 0,1-1 0,0 1 0,0-1 0,1-1 0,0 1 0,0-1 0,0 0 0,1 0 0,0-1 0,0 0 0,1-1 0,-1 0 0,1 0 0,0-1 0,0 0 0,0 0 0,0-1 0,1 0 0,-1-1 0,1 0 0,10-1 0,-11 0 0,1 0 0,0-1 0,0 0 0,0-1 0,0 0 0,-1-1 0,1 0 0,-1 0 0,0-1 0,0 0 0,0-1 0,-1 0 0,1 0 0,-1-1 0,0 0 0,-1-1 0,1 1 0,-1-1 0,-1-1 0,1 1 0,-1-1 0,5-10 0,-7 12 0,-1-1 0,0 0 0,0 0 0,-1 0 0,0 0 0,0 0 0,-1 0 0,0 0 0,0-1 0,-1 1 0,0 0 0,0-1 0,0 1 0,-1 0 0,0-1 0,-1 1 0,0 0 0,0 0 0,0 0 0,-1 0 0,0 1 0,0-1 0,-1 1 0,0-1 0,0 1 0,0 0 0,-1 1 0,0-1 0,0 1 0,0 0 0,-1 0 0,1 0 0,-1 1 0,-7-4 0,-36-17-1365,0 7-5461</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0:57.750"/>
    </inkml:context>
    <inkml:brush xml:id="br0">
      <inkml:brushProperty name="width" value="0.05" units="cm"/>
      <inkml:brushProperty name="height" value="0.05" units="cm"/>
    </inkml:brush>
  </inkml:definitions>
  <inkml:trace contextRef="#ctx0" brushRef="#br0">0 13 24575,'1'-1'0,"-1"1"0,0-1 0,1 0 0,-1 1 0,1-1 0,-1 1 0,1-1 0,-1 0 0,1 1 0,-1-1 0,1 1 0,0-1 0,-1 1 0,1 0 0,0-1 0,-1 1 0,1 0 0,0-1 0,0 1 0,-1 0 0,1 0 0,0 0 0,0 0 0,0 0 0,1 0 0,22-3 0,-11 4 0,0 0 0,1 0 0,-1 1 0,0 1 0,0 0 0,0 1 0,0 1 0,0 0 0,-1 0 0,16 11 0,3 2 0,-1 2 0,46 41 0,-22-10-95,-2 2 0,-2 3-1,80 116 1,92 209-286,-130-193-120,-8 3 1,115 397-1,-128-297-249,50 439-1,-47 170 751,-38 2 0,-23 158 0,-12-757 0,24 306 0,65-2 0,-58-471 0,6-2 0,75 176 0,-69-213 0,4-2 0,4-2 0,111 148 0,-87-145-112,5-5 0,3-3 0,5-3 0,119 88 0,-127-115 21,2-3-1,2-4 0,2-4 0,2-3 1,155 51-1,-175-74 140,0-3 1,111 13-1,-141-27 292,0-1 0,1-3 0,-1-1 0,0-2 0,1-1 0,45-12 0,-72 12-224,0 0 0,0 0-1,0-1 1,-1-1 0,1 0 0,-1-1-1,-1 0 1,1-1 0,-2 0 0,1-1 0,18-19-1,-23 21-64,-1-1-1,1 0 1,-1 0 0,0 0-1,-1 0 1,0-1-1,-1 0 1,0 1-1,0-1 1,0-1 0,-1 1-1,-1 0 1,0-1-1,0 1 1,-1 0 0,0-1-1,0 1 1,-2-10-1,-1 2-50,-1 1 0,-1-1 0,0 1 0,-1 0 0,0 1 0,-13-23 0,-62-82 0,60 93 0,1-2 0,2 0 0,1 0 0,-17-40 0,33 64 0,-1 1 0,1-1 0,0 1 0,0-1 0,1 0 0,-1 0 0,1 1 0,1-9 0,-1 12 0,0 0 0,0 0 0,1 0 0,-1 0 0,0 0 0,1 0 0,-1 0 0,0 0 0,1 0 0,-1 1 0,1-1 0,-1 0 0,1 0 0,0 1 0,-1-1 0,1 0 0,0 1 0,0-1 0,1 0 0,-1 0 0,0 1 0,0 0 0,1-1 0,-1 1 0,0 0 0,1 0 0,-1 0 0,0 0 0,1 0 0,-1 0 0,0 1 0,1-1 0,-1 0 0,0 1 0,0-1 0,1 1 0,-1-1 0,2 2 0,7 4 0,0 0 0,0 1 0,-1 0 0,0 1 0,0 0 0,14 16 0,41 62 0,-59-79 0,15 21 0,-1 2 0,-2 0 0,-1 1 0,-1 0 0,-2 1 0,14 52 0,-23-68 0,-1-1 0,-1 1 0,-1-1 0,0 1 0,-1 0 0,-1 0 0,-3 18 0,2-22 0,0-1 0,-2 0 0,1 0 0,-1-1 0,-1 1 0,0-1 0,-1 0 0,0 0 0,0-1 0,-15 18 0,5-12-136,0-1-1,-1 0 1,-1-1-1,0-1 1,0-1-1,-1-1 1,-1 0-1,0-1 0,-33 10 1,-4-1-6690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1.940"/>
    </inkml:context>
    <inkml:brush xml:id="br0">
      <inkml:brushProperty name="width" value="0.05" units="cm"/>
      <inkml:brushProperty name="height" value="0.05" units="cm"/>
    </inkml:brush>
  </inkml:definitions>
  <inkml:trace contextRef="#ctx0" brushRef="#br0">410 515 24575,'1'-32'0,"2"0"0,1 0 0,9-35 0,32-93 0,-38 136 0,0 0 0,-1 8 0,-1-1 0,-1 0 0,4-27 0,-8 42 0,0 0 0,0 0 0,-1 0 0,1 1 0,0-1 0,0 0 0,-1 0 0,1 1 0,-1-1 0,0 0 0,0 1 0,1-1 0,-1 0 0,0 1 0,0-1 0,0 1 0,0-1 0,-1 1 0,1 0 0,0 0 0,-1-1 0,1 1 0,-1 0 0,1 0 0,-1 0 0,1 1 0,-1-1 0,0 0 0,1 0 0,-1 1 0,0-1 0,0 1 0,-2-1 0,-7-1 0,-1 1 0,1 0 0,0 1 0,-15 1 0,12-1 0,4 0 0,-1 0 0,0 1 0,0 0 0,1 1 0,-1 0 0,1 0 0,-1 1 0,1 0 0,0 1 0,0 1 0,1-1 0,-1 1 0,1 1 0,0 0 0,-14 12 0,5 0 0,0 1 0,2 0 0,0 1 0,1 1 0,1 1 0,1 0 0,1 1 0,1 0 0,1 1 0,-7 26 0,2 0 0,3 0 0,2 1 0,3 0 0,-2 54 0,8-55 0,2 1 0,15 98 0,42 95 0,-53-229 43,-2-6-171,0 0 0,0 1 0,-1 0 0,0-1 0,0 1 0,-1 0 0,-1 0 0,1 0 0,-2 0 0,-1 12 0,-4-5-6698</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2.296"/>
    </inkml:context>
    <inkml:brush xml:id="br0">
      <inkml:brushProperty name="width" value="0.05" units="cm"/>
      <inkml:brushProperty name="height" value="0.05" units="cm"/>
    </inkml:brush>
  </inkml:definitions>
  <inkml:trace contextRef="#ctx0" brushRef="#br0">0 394 24575,'0'-5'0,"0"-9"0,3-9 0,6-8 0,5-1 0,9 0 0,6 1 0,7 4 0,6 3 0,5 3 0,2 5 0,3 6 0,-3 3 0,0 1 0,-9 2-8191</inkml:trace>
  <inkml:trace contextRef="#ctx0" brushRef="#br0" timeOffset="1">733 88 24575,'0'-60'0,"0"36"0,0 21 0,0 8 0,0 23-136,2 0-1,1 0 1,1 0-1,1 0 1,2 0-1,1-1 1,1 0-1,1-1 0,15 28 1,-7-22-6690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21.740"/>
    </inkml:context>
    <inkml:brush xml:id="br0">
      <inkml:brushProperty name="width" value="0.05" units="cm"/>
      <inkml:brushProperty name="height" value="0.05" units="cm"/>
    </inkml:brush>
  </inkml:definitions>
  <inkml:trace contextRef="#ctx0" brushRef="#br0">1 71 24575,'0'-3'0,"3"-4"0,4 0 0,3 0 0,7-1 0,5 1 0,8-2 0,5 1 0,5 2 0,4 2 0,1 2 0,-2 0 0,-8 2-8191</inkml:trace>
  <inkml:trace contextRef="#ctx0" brushRef="#br0" timeOffset="1">70 139 24575,'-3'3'0,"2"3"0,4 2 0,7-1 0,8-2 0,10-2 0,11-1 0,11-1 0,8-1 0,6 0 0,-7 0-8191</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2.623"/>
    </inkml:context>
    <inkml:brush xml:id="br0">
      <inkml:brushProperty name="width" value="0.05" units="cm"/>
      <inkml:brushProperty name="height" value="0.05" units="cm"/>
    </inkml:brush>
  </inkml:definitions>
  <inkml:trace contextRef="#ctx0" brushRef="#br0">139 150 24575,'-22'-60'0,"19"49"0,-1 1 0,0-1 0,0 0 0,-1 1 0,-10-15 0,14 24 0,1 0 0,-1 0 0,1 1 0,-1-1 0,1 0 0,-1 1 0,0-1 0,1 0 0,-1 1 0,0-1 0,0 1 0,1-1 0,-1 1 0,0 0 0,0-1 0,0 1 0,1 0 0,-1-1 0,0 1 0,0 0 0,0 0 0,0 0 0,0 0 0,0 0 0,0 0 0,1 0 0,-1 0 0,0 0 0,0 0 0,0 1 0,0-1 0,0 0 0,0 1 0,1-1 0,-1 0 0,0 1 0,0-1 0,1 1 0,-1-1 0,0 1 0,0 0 0,1-1 0,-2 2 0,-1 1 0,0 1 0,0 0 0,1 0 0,-1-1 0,1 1 0,0 1 0,-3 6 0,-1 8 0,1 0 0,1 1 0,1-1 0,0 1 0,2 0 0,0 21 0,2-13 0,1-1 0,1 0 0,14 51 0,-11-59-341,0-1 0,1 0-1,14 24 1,0-8-6485</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2.949"/>
    </inkml:context>
    <inkml:brush xml:id="br0">
      <inkml:brushProperty name="width" value="0.05" units="cm"/>
      <inkml:brushProperty name="height" value="0.05" units="cm"/>
    </inkml:brush>
  </inkml:definitions>
  <inkml:trace contextRef="#ctx0" brushRef="#br0">25 91 24575,'4'-8'0,"0"0"0,-1-1 0,0 1 0,-1-1 0,0 1 0,0-1 0,0-14 0,-1 23 0,-1 0 0,0 0 0,0-1 0,0 1 0,0 0 0,0 0 0,0-1 0,0 1 0,0 0 0,0-1 0,0 1 0,0 0 0,0 0 0,0-1 0,0 1 0,0 0 0,0-1 0,0 1 0,0 0 0,0 0 0,-1-1 0,1 1 0,0 0 0,0 0 0,0-1 0,0 1 0,-1 0 0,1 0 0,0 0 0,0-1 0,0 1 0,-1 0 0,1 0 0,0 0 0,0 0 0,-1-1 0,1 1 0,-10 8 0,-6 18 0,13-17 0,0 0 0,0 0 0,0 1 0,1-1 0,1 1 0,-1-1 0,2 1 0,-1 0 0,1-1 0,1 1 0,0 0 0,0-1 0,1 1 0,0-1 0,4 12 0,-3-13 0,1 0 0,0 0 0,0-1 0,1 0 0,0 0 0,0 0 0,1 0 0,-1-1 0,1 0 0,1 0 0,-1-1 0,1 1 0,0-1 0,0-1 0,1 1 0,-1-2 0,14 6 0,-13-6 0,0 0 0,1-1 0,0 0 0,-1 0 0,1-1 0,0 0 0,0-1 0,0 0 0,0 0 0,0-1 0,-1 0 0,1-1 0,0 0 0,-1 0 0,15-6 0,-18 6 0,0-1 0,0 0 0,0 0 0,0 0 0,0-1 0,-1 1 0,1-1 0,-1 0 0,0 0 0,0-1 0,-1 1 0,1-1 0,-1 0 0,0 0 0,0 0 0,-1 0 0,1-1 0,-1 1 0,0-1 0,-1 1 0,1-1 0,-1 0 0,0 0 0,0-9 0,-1 8 17,0 0-1,-1 1 0,1-1 0,-1 0 1,0 1-1,-1-1 0,0 1 0,0 0 1,0-1-1,-1 1 0,0 0 0,0 0 1,0 1-1,-1-1 0,0 1 0,0-1 1,0 1-1,-1 0 0,0 1 0,-8-8 1,5 7-131,0 1 0,1-1 0,-1 1 0,-1 0 1,1 1-1,0 0 0,-1 0 0,0 1 1,0 0-1,0 0 0,1 1 0,-1 1 1,0-1-1,-15 2 0,-23 6-6712</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4.670"/>
    </inkml:context>
    <inkml:brush xml:id="br0">
      <inkml:brushProperty name="width" value="0.05" units="cm"/>
      <inkml:brushProperty name="height" value="0.05" units="cm"/>
    </inkml:brush>
  </inkml:definitions>
  <inkml:trace contextRef="#ctx0" brushRef="#br0">20 113 24575,'0'-18'0,"0"7"0,1 1 0,-2-1 0,0 0 0,0 0 0,0 1 0,-7-21 0,6 34 0,-1 9 0,1 16 0,1 3-151,1 1-1,2-1 0,1 0 0,2 0 1,1 0-1,1 0 0,2-1 1,13 31-1,-9-35-6674</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4.993"/>
    </inkml:context>
    <inkml:brush xml:id="br0">
      <inkml:brushProperty name="width" value="0.05" units="cm"/>
      <inkml:brushProperty name="height" value="0.05" units="cm"/>
    </inkml:brush>
  </inkml:definitions>
  <inkml:trace contextRef="#ctx0" brushRef="#br0">1 118 24575,'0'-5'0,"3"-9"0,4-7 0,0-2 0,3-2 0,2 5 0,2 11 0,-2 16 0,-2 15 0,-4 18 0,-2 18 0,-2-2-8191</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3.881"/>
    </inkml:context>
    <inkml:brush xml:id="br0">
      <inkml:brushProperty name="width" value="0.05" units="cm"/>
      <inkml:brushProperty name="height" value="0.05" units="cm"/>
    </inkml:brush>
  </inkml:definitions>
  <inkml:trace contextRef="#ctx0" brushRef="#br0">545 419 24575,'1'-11'0,"0"-1"0,1 1 0,0 0 0,5-14 0,5-24 0,-9 26 0,-1 0 0,-1 0 0,-1 0 0,-5-42 0,4 57 0,0 1 0,0 0 0,-1-1 0,0 1 0,-1 0 0,0 0 0,0 0 0,0 1 0,-1-1 0,0 1 0,0 0 0,0 0 0,-1 0 0,0 0 0,0 1 0,-1 0 0,0 0 0,-10-7 0,12 9 0,0 1 0,0 1 0,-1-1 0,1 1 0,0-1 0,-1 1 0,1 0 0,0 1 0,-1-1 0,1 1 0,-1 0 0,1 0 0,-1 0 0,1 1 0,-1-1 0,1 1 0,-1 0 0,1 1 0,0-1 0,0 1 0,-1-1 0,1 1 0,1 1 0,-1-1 0,0 0 0,0 1 0,1 0 0,-4 3 0,-3 4 0,0 0 0,0 1 0,1 0 0,1 1 0,0 0 0,1 0 0,-10 22 0,-1 9 0,3 2 0,1 0 0,3 1 0,1 0 0,3 0 0,1 1 0,3 0 0,2 53 0,10 46 0,33 183 0,-41-321 0,3 11 0,-2 0 0,0-1 0,-1 1 0,-2 24 0,0-39 0,1 0 0,-1 0 0,0 0 0,0 0 0,0 0 0,-1 0 0,1 0 0,-1-1 0,0 1 0,0-1 0,-4 5 0,4-6 0,1 0 0,-2-1 0,1 1 0,0 0 0,0-1 0,0 0 0,-1 1 0,1-1 0,-1 0 0,1 0 0,-1 0 0,1 0 0,-1-1 0,1 1 0,-1-1 0,0 0 0,1 1 0,-6-2 0,2 1 0,-1-2 0,1 1 0,-1-1 0,1 0 0,0 0 0,0 0 0,0-1 0,0 0 0,0 0 0,1-1 0,-1 1 0,1-1 0,0-1 0,0 1 0,1-1 0,-1 1 0,1-1 0,-5-8 0,-2-1 0,1-2 0,1 1 0,0-1 0,1-1 0,-8-23 0,11 23 0,1 1 0,0-1 0,1 0 0,1 0 0,0 0 0,1 0 0,1 0 0,1 0 0,5-30 0,-5 40 0,0 0 0,1 1 0,0-1 0,0 1 0,1-1 0,0 1 0,0 0 0,0 0 0,1 0 0,0 0 0,0 1 0,1-1 0,-1 1 0,1 0 0,0 0 0,0 1 0,1 0 0,-1 0 0,1 0 0,0 0 0,0 1 0,0 0 0,1 1 0,-1-1 0,1 1 0,11-2 0,19 0 0,1 1 0,0 3 0,-1 0 0,54 9 0,11 0 0,191-3-1365,-253-6-5461</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4.207"/>
    </inkml:context>
    <inkml:brush xml:id="br0">
      <inkml:brushProperty name="width" value="0.05" units="cm"/>
      <inkml:brushProperty name="height" value="0.05" units="cm"/>
    </inkml:brush>
  </inkml:definitions>
  <inkml:trace contextRef="#ctx0" brushRef="#br0">212 114 24575,'-2'0'0,"1"0"0,-1-1 0,1 1 0,-1-1 0,1 0 0,-1 1 0,1-1 0,-1 0 0,1 0 0,0 0 0,-1 0 0,1 0 0,0-1 0,0 1 0,-2-2 0,0-7 0,3 9 0,1 1 0,-1 0 0,0-1 0,1 1 0,-1 0 0,1 0 0,-1-1 0,0 1 0,1 0 0,-1 0 0,1 0 0,-1-1 0,1 1 0,-1 0 0,0 0 0,1 0 0,-1 0 0,1 0 0,-1 0 0,1 0 0,-1 0 0,1 0 0,-1 0 0,1 1 0,-1-1 0,1 0 0,5 2 0,-1-1 0,1 1 0,-1 0 0,1 1 0,-1 0 0,0 0 0,0 0 0,7 6 0,38 34 0,-41-34 0,13 14 0,26 33 0,13 14 0,-61-69 0,1 0 0,0-1 0,-1 1 0,1 0 0,0-1 0,0 1 0,0 0 0,-1-1 0,1 1 0,0-1 0,0 1 0,0-1 0,0 0 0,0 1 0,1-1 0,-1 0 0,-1 0 0,0 0 0,0 0 0,1-1 0,-1 1 0,0 0 0,0 0 0,0 0 0,1-1 0,-1 1 0,0 0 0,0 0 0,0-1 0,0 1 0,1 0 0,-1-1 0,0 1 0,0 0 0,0 0 0,0-1 0,0 1 0,0 0 0,0-1 0,0 1 0,0 0 0,0-1 0,0 1 0,0 0 0,0-1 0,0 1 0,-8-35 0,7 32 0,-70-225 0,69 222 0,0 1 0,0 0 0,-1 0 0,1 0 0,-5-7 0,6 11 0,0 0 0,1 0 0,-1 0 0,0 1 0,0-1 0,0 0 0,0 0 0,1 1 0,-1-1 0,0 1 0,0-1 0,0 1 0,0-1 0,-1 1 0,1-1 0,0 1 0,0 0 0,0 0 0,0 0 0,0-1 0,0 1 0,0 0 0,-1 0 0,1 1 0,0-1 0,0 0 0,0 0 0,0 0 0,0 1 0,0-1 0,0 1 0,0-1 0,-1 1 0,-14 9 0,1 1 0,1 1 0,0 0 0,0 0 0,1 2 0,-16 20 0,11-13 0,-130 151-1365,103-120-5461</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5.770"/>
    </inkml:context>
    <inkml:brush xml:id="br0">
      <inkml:brushProperty name="width" value="0.05" units="cm"/>
      <inkml:brushProperty name="height" value="0.05" units="cm"/>
    </inkml:brush>
  </inkml:definitions>
  <inkml:trace contextRef="#ctx0" brushRef="#br0">138 350 24575,'2'-1'0,"0"-1"0,-1 1 0,1-1 0,-1 0 0,1 1 0,-1-1 0,1 0 0,-1 0 0,0 0 0,0 0 0,2-3 0,1-3 0,12-17 0,0 0 0,22-54 0,-34 69 0,0 0 0,-1-1 0,0 1 0,-1 0 0,0-1 0,-1 0 0,0 0 0,0 1 0,-1-1 0,-1 0 0,-2-16 0,2 24 0,1 0 0,-1 1 0,0-1 0,0 0 0,0 1 0,-1-1 0,1 0 0,0 1 0,-1-1 0,0 1 0,1 0 0,-1 0 0,-5-4 0,6 5 0,0 0 0,-1 0 0,1 1 0,-1-1 0,1 0 0,-1 1 0,0 0 0,1-1 0,-1 1 0,1 0 0,-1 0 0,0 0 0,1 0 0,-1 0 0,0 0 0,1 0 0,-1 0 0,1 1 0,-1-1 0,0 1 0,1-1 0,-1 1 0,1 0 0,-1 0 0,-2 1 0,-4 4 0,-1 1 0,1 0 0,0 0 0,0 0 0,1 1 0,0 0 0,0 1 0,1 0 0,0 0 0,1 0 0,-5 12 0,-4 9 0,2 0 0,-11 45 0,9-15 0,2-1 0,4 2 0,2-1 0,2 86 0,33 243 0,-12-212 0,-16-167 16,1 8-246,-1-1 0,0 1 0,-2 0-1,0 0 1,-4 23 0,-2-17-6596</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6.121"/>
    </inkml:context>
    <inkml:brush xml:id="br0">
      <inkml:brushProperty name="width" value="0.05" units="cm"/>
      <inkml:brushProperty name="height" value="0.05" units="cm"/>
    </inkml:brush>
  </inkml:definitions>
  <inkml:trace contextRef="#ctx0" brushRef="#br0">0 157 24575,'0'-6'0,"0"-7"0,3-5 0,4-2 0,7-1 0,6 1 0,9 3 0,8 2 0,9 4 0,6 3 0,5 4 0,2 1 0,3 3 0,-4 0 0,-3 1 0,-11-1-8191</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6.813"/>
    </inkml:context>
    <inkml:brush xml:id="br0">
      <inkml:brushProperty name="width" value="0.05" units="cm"/>
      <inkml:brushProperty name="height" value="0.05" units="cm"/>
    </inkml:brush>
  </inkml:definitions>
  <inkml:trace contextRef="#ctx0" brushRef="#br0">186 253 24575,'-6'-7'0,"0"0"0,1-1 0,0 0 0,0 0 0,1 0 0,0 0 0,0-1 0,1 1 0,-3-12 0,5 13 0,1 0 0,-1 0 0,1 0 0,0 1 0,1-1 0,0 0 0,0 0 0,0 1 0,1-1 0,0 0 0,0 1 0,1 0 0,0-1 0,7-10 0,-8 13 0,0 1 0,1-1 0,0 1 0,-1-1 0,1 1 0,0 0 0,1 0 0,-1 1 0,1-1 0,-1 0 0,1 1 0,0 0 0,0 0 0,0 0 0,0 1 0,0-1 0,0 1 0,0 0 0,0 0 0,1 0 0,-1 1 0,0-1 0,1 1 0,5 1 0,-7-1 0,1 1 0,-1-1 0,0 1 0,0 0 0,0 0 0,1 1 0,-1-1 0,0 1 0,-1-1 0,1 1 0,0 0 0,0 0 0,-1 0 0,1 0 0,3 4 0,-3-1 0,0-1 0,0 1 0,-1-1 0,1 1 0,-1 0 0,0 0 0,0 0 0,-1 0 0,2 5 0,-1 3 0,-1 0 0,0-1 0,0 1 0,-1-1 0,-1 1 0,0 0 0,-5 18 0,1-11 0,-2-1 0,0 0 0,-1 0 0,-1-1 0,0 0 0,-2 0 0,0-1 0,0-1 0,-25 27 0,11-18 0,-2-1 0,0 0 0,-1-2 0,-51 30 0,57-42 0,15-8 0,10-7 0,17-8 0,0 0 0,1 2 0,43-17 0,-50 22 0,20-8 86,2 1-1,-1 2 0,70-12 1,-86 20-257,0 1 0,-1 1 1,1 1-1,0 0 0,0 1 1,0 2-1,0 0 0,-1 0 1,29 11-1,-24-4-6655</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8.831"/>
    </inkml:context>
    <inkml:brush xml:id="br0">
      <inkml:brushProperty name="width" value="0.05" units="cm"/>
      <inkml:brushProperty name="height" value="0.05" units="cm"/>
    </inkml:brush>
  </inkml:definitions>
  <inkml:trace contextRef="#ctx0" brushRef="#br0">448 392 24575,'13'-21'0,"0"0"0,-2-2 0,0 1 0,-1-1 0,-2-1 0,0 0 0,-2 0 0,-1 0 0,0-1 0,1-32 0,-6 50 0,-1 0 0,1 0 0,-1 0 0,0 0 0,0 0 0,-1 0 0,-4-11 0,5 16 0,0-1 0,0 1 0,-1 0 0,1 0 0,0 0 0,-1 0 0,1 0 0,-1 0 0,0 1 0,1-1 0,-1 0 0,0 1 0,0-1 0,0 1 0,0 0 0,-1 0 0,1 0 0,0 0 0,0 0 0,-1 0 0,1 0 0,0 1 0,-1-1 0,1 1 0,-4 0 0,-1 0 0,0 1 0,0 0 0,0 1 0,1-1 0,-1 1 0,1 1 0,-1-1 0,1 1 0,0 0 0,0 1 0,0-1 0,0 1 0,1 0 0,-7 7 0,-6 6 0,0 0 0,-26 36 0,13-9 0,3 1 0,1 2 0,2 1 0,2 1 0,3 0 0,-25 90 0,16-19 0,-24 224 0,42-221-455,5 0 0,18 222 0,-8-308-6371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5T07:04:22.299"/>
    </inkml:context>
    <inkml:brush xml:id="br0">
      <inkml:brushProperty name="width" value="0.05" units="cm"/>
      <inkml:brushProperty name="height" value="0.05" units="cm"/>
    </inkml:brush>
  </inkml:definitions>
  <inkml:trace contextRef="#ctx0" brushRef="#br0">113 86 24575,'0'0'0,"-1"1"0,0-1 0,0 1 0,1-1 0,-1 1 0,0-1 0,0 1 0,1-1 0,-1 1 0,1 0 0,-1-1 0,0 1 0,1 0 0,-1-1 0,1 1 0,0 0 0,-1 0 0,1 0 0,0-1 0,-1 1 0,1 2 0,-8 24 0,5-19 0,-27 109 0,-20 55 0,42-156 0,7-25 0,7-28 0,44-107 0,-19 61 0,-20 50 0,-8 19 0,1 1 0,1 0 0,0 0 0,1 0 0,0 0 0,1 1 0,10-13 0,-16 23 0,0 1 0,1-1 0,-1 1 0,1-1 0,-1 1 0,1 0 0,0 0 0,0-1 0,0 1 0,-1 0 0,1 1 0,0-1 0,0 0 0,0 1 0,0-1 0,0 1 0,0-1 0,1 1 0,-1 0 0,3 0 0,-1 0 0,-1 1 0,0 0 0,0 0 0,0 0 0,0 1 0,0-1 0,0 1 0,0-1 0,0 1 0,-1 0 0,1 0 0,2 3 0,3 2 0,-1 1 0,-1 0 0,1 0 0,-1 0 0,-1 1 0,1 0 0,5 14 0,-10-20 0,1 1 0,-1 0 0,0 0 0,0-1 0,0 1 0,-1 0 0,1 0 0,-1 0 0,0 0 0,0 0 0,0 0 0,-1 0 0,1 0 0,-1 0 0,0-1 0,0 1 0,0 0 0,-3 5 0,0-3 0,0 0 0,-1 0 0,1 0 0,-1 0 0,0-1 0,-1 1 0,1-2 0,-12 9 0,16-12 0,-1-1 0,1 1 0,0 0 0,0 0 0,-1 0 0,1 0 0,0 0 0,0 0 0,0 1 0,0-1 0,1 0 0,-1 0 0,0 1 0,0-1 0,1 0 0,-1 1 0,1-1 0,-1 1 0,1-1 0,-1 3 0,2-1 0,-1 0 0,1 0 0,0-1 0,0 1 0,0 0 0,0-1 0,0 1 0,3 4 0,4 8 0,-6-12 0,-1 0 0,1-1 0,-1 1 0,0 0 0,0 0 0,-1 0 0,1 0 0,0 0 0,-1 0 0,0 0 0,0 0 0,0 0 0,0 0 0,0 1 0,-1-1 0,-1 5 0,1-6 0,0 0 0,0 0 0,0 0 0,-1 0 0,1 0 0,-1-1 0,0 1 0,1-1 0,-1 1 0,0-1 0,0 1 0,0-1 0,0 0 0,0 0 0,0 0 0,0 0 0,0 0 0,0-1 0,-1 1 0,1-1 0,0 1 0,0-1 0,-3 0 0,-7 1-151,0 0-1,0-1 0,0 0 0,0-1 1,0-1-1,1 0 0,-1 0 1,-14-6-1,5 1-6674</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9.432"/>
    </inkml:context>
    <inkml:brush xml:id="br0">
      <inkml:brushProperty name="width" value="0.05" units="cm"/>
      <inkml:brushProperty name="height" value="0.05" units="cm"/>
    </inkml:brush>
  </inkml:definitions>
  <inkml:trace contextRef="#ctx0" brushRef="#br0">1 260 24575,'10'-8'0,"1"0"0,1 1 0,-1 0 0,1 0 0,19-6 0,13-8 0,184-88 0,-182 91 0,2 1 0,-1 3 0,54-8 0,-57 17 0,0 2 0,1 2 0,49 6 0,-86-4 0,0 0 0,-1 0 0,1 1 0,-1 0 0,1 1 0,-1-1 0,9 5 0,-15-6 0,0-1 0,0 1 0,0-1 0,1 1 0,-1 0 0,0 0 0,0-1 0,0 1 0,0 0 0,0 0 0,0 0 0,-1 0 0,1 0 0,0 0 0,0 0 0,-1 0 0,1 1 0,-1-1 0,1 0 0,-1 0 0,1 0 0,-1 1 0,0-1 0,1 0 0,-1 1 0,0-1 0,0 0 0,0 1 0,0-1 0,0 0 0,0 0 0,-1 1 0,1-1 0,0 0 0,-1 1 0,1-1 0,0 0 0,-1 0 0,0 0 0,1 1 0,-1-1 0,0 0 0,0 0 0,1 0 0,-1 0 0,0 0 0,0 0 0,0-1 0,-2 3 0,-9 7 0,-1-1 0,0 0 0,0 0 0,-1-1 0,0-1 0,0 0 0,-26 8 0,12-4 0,25-10 0,0 0 0,0 1 0,0-1 0,1 1 0,-1-1 0,1 1 0,-4 3 0,5-4 0,1-1 0,-1 1 0,1-1 0,0 1 0,0-1 0,-1 1 0,1-1 0,0 1 0,0-1 0,0 1 0,-1-1 0,1 1 0,0-1 0,0 1 0,0 0 0,0-1 0,0 1 0,0-1 0,0 1 0,0-1 0,0 1 0,0 0 0,1-1 0,-1 1 0,0-1 0,0 1 0,0-1 0,1 1 0,-1-1 0,0 1 0,1-1 0,-1 1 0,0-1 0,1 0 0,-1 1 0,0-1 0,1 1 0,-1-1 0,1 0 0,-1 1 0,1-1 0,-1 0 0,1 0 0,-1 1 0,1-1 0,-1 0 0,2 0 0,10 5 0,1 0 0,-1-1 0,1-1 0,0 0 0,0-1 0,0 0 0,20-1 0,6 3 0,-1-1 0,34 4 0,-66-6 0,1 1 0,-1-1 0,0 1 0,0 0 0,-1 1 0,1-1 0,0 1 0,7 5 0,-12-7 0,0 0 0,0-1 0,0 1 0,0 0 0,0 0 0,0 0 0,-1 0 0,1-1 0,0 1 0,-1 0 0,1 0 0,-1 1 0,1-1 0,-1 0 0,1 0 0,-1 0 0,0 0 0,1 0 0,-1 0 0,0 1 0,0-1 0,0 0 0,0 2 0,0 0 0,-1-1 0,0 0 0,0 0 0,0 0 0,0 0 0,0 0 0,0 0 0,0 0 0,0-1 0,-1 1 0,-2 3 0,-5 2 0,0 1 0,0-1 0,-18 10 0,8-6 0,-1-1 0,-1 0 0,1-1 0,-2-2 0,1 0 0,-1-1 0,0-1 0,0-1 0,-1-1 0,1-1 0,-40-2 0,57 0-65,0 0 0,0-1 0,0 0 0,0 0 0,0 0 0,0-1 0,0 1 0,0-1 0,1 0 0,-1-1 0,0 1 0,1-1 0,0 0 0,0 0 0,0 0 0,0-1 0,0 1 0,1-1 0,-1 0 0,-2-5 0,-8-19-6761</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7.402"/>
    </inkml:context>
    <inkml:brush xml:id="br0">
      <inkml:brushProperty name="width" value="0.05" units="cm"/>
      <inkml:brushProperty name="height" value="0.05" units="cm"/>
    </inkml:brush>
  </inkml:definitions>
  <inkml:trace contextRef="#ctx0" brushRef="#br0">16 277 24575,'-3'-8'0,"0"0"0,0 0 0,1 0 0,1 0 0,-1 0 0,1-16 0,0 3 0,4-31 0,-2 45 0,0-1 0,0 0 0,1 0 0,0 1 0,0-1 0,1 1 0,0-1 0,0 1 0,1 0 0,0 0 0,5-7 0,-6 11 0,0 0 0,0 0 0,1 0 0,-1 0 0,0 1 0,1-1 0,-1 1 0,1 0 0,0 0 0,0 0 0,0 1 0,0-1 0,0 1 0,0 0 0,0 0 0,1 0 0,-1 1 0,0 0 0,0 0 0,1 0 0,-1 0 0,5 1 0,-3 0 0,1 1 0,-1-1 0,0 2 0,0-1 0,1 0 0,-2 1 0,1 0 0,0 1 0,0-1 0,-1 1 0,0 0 0,0 1 0,0-1 0,0 1 0,-1 0 0,0 0 0,0 0 0,0 0 0,-1 1 0,1 0 0,-1 0 0,-1 0 0,4 9 0,-3-6 0,0 1 0,0-1 0,-1 1 0,0 0 0,-1 0 0,0 0 0,0 0 0,-1 0 0,0 0 0,-1 1 0,-1-1 0,1-1 0,-1 1 0,-7 18 0,3-15 0,-1-1 0,0 1 0,-1-1 0,0-1 0,-1 0 0,0 0 0,-1 0 0,-13 10 0,15-14 0,0-1 0,-1 1 0,0-1 0,0-1 0,0 0 0,-1 0 0,1-1 0,-1 0 0,0 0 0,-1-1 0,-15 2 0,24-5 0,0 1 0,1-1 0,-1 0 0,0 0 0,0 0 0,1 0 0,-1-1 0,0 1 0,1 0 0,-1-1 0,1 1 0,-1-1 0,-2-1 0,4 2 0,-1 0 0,1-1 0,-1 1 0,1-1 0,-1 1 0,1-1 0,0 1 0,-1-1 0,1 1 0,0-1 0,-1 1 0,1-1 0,0 0 0,0 1 0,-1-1 0,1 1 0,0-1 0,0 0 0,0 1 0,0-1 0,0 0 0,0 1 0,0-2 0,1-1 0,0 0 0,0 0 0,0 1 0,0-1 0,0 0 0,1 1 0,-1-1 0,1 1 0,0-1 0,-1 1 0,1 0 0,0 0 0,4-3 0,-2 1 0,1-1 0,0 1 0,0 1 0,0-1 0,1 1 0,0 0 0,-1 0 0,1 0 0,0 1 0,0 0 0,0 0 0,0 0 0,1 1 0,-1 0 0,0 0 0,1 1 0,-1 0 0,1 0 0,-1 0 0,0 1 0,1 0 0,-1 0 0,0 1 0,0-1 0,1 1 0,-1 1 0,-1-1 0,1 1 0,0 0 0,9 7 0,28 29 311,-35-30-646,1-1-1,0 0 1,1 0 0,18 11 0,-10-10-6491</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07.711"/>
    </inkml:context>
    <inkml:brush xml:id="br0">
      <inkml:brushProperty name="width" value="0.05" units="cm"/>
      <inkml:brushProperty name="height" value="0.05" units="cm"/>
    </inkml:brush>
  </inkml:definitions>
  <inkml:trace contextRef="#ctx0" brushRef="#br0">47 344 24575,'5'-13'0,"-1"0"0,0 0 0,-1 0 0,0-1 0,-1 1 0,0-16 0,0 8 0,1 2 0,1-7 0,-2 0 0,0-1 0,-2 1 0,-5-48 0,5 73 0,0 0 0,0 0 0,0 0 0,0 0 0,-1 0 0,1 0 0,0 0 0,-1 0 0,1 1 0,-1-1 0,1 0 0,-1 0 0,0 0 0,1 0 0,-2-1 0,1 2 0,1 0 0,0 0 0,-1 0 0,1 0 0,0 0 0,-1 0 0,1 0 0,0 0 0,-1 0 0,1 0 0,-1 0 0,1 0 0,0 0 0,-1 0 0,1 0 0,0 0 0,-1 0 0,1 1 0,0-1 0,-1 0 0,1 0 0,0 0 0,-1 1 0,1-1 0,0 0 0,0 0 0,-1 1 0,-2 2 0,1 0 0,-1 0 0,1 0 0,0 1 0,0-1 0,-2 7 0,-5 12 0,1 1 0,1 0 0,1 1 0,-3 27 0,7-37 0,1 1 0,0 0 0,1 0 0,1 0 0,0-1 0,1 1 0,1-1 0,4 15 0,-5-24 0,0 0 0,-1-1 0,2 0 0,-1 1 0,0-1 0,1 0 0,0 0 0,0 0 0,0 0 0,0-1 0,1 0 0,-1 1 0,1-1 0,8 5 0,-10-7 0,1 0 0,0 1 0,0-1 0,-1-1 0,1 1 0,0 0 0,0-1 0,0 1 0,0-1 0,0 0 0,0 0 0,0 0 0,0 0 0,0-1 0,0 1 0,0-1 0,-1 0 0,1 0 0,0 0 0,0 0 0,-1 0 0,1 0 0,0-1 0,-1 1 0,4-4 0,-1 0 0,1 0 0,-1 0 0,0 0 0,-1-1 0,1 0 0,-1 0 0,0 0 0,-1 0 0,0-1 0,0 0 0,0 1 0,0-1 0,-1 0 0,-1 0 0,1 0 0,-1-1 0,0 1 0,0-13 0,-1 16 0,0-1 0,0 0 0,-1 0 0,1 0 0,-1 0 0,0 0 0,-1 1 0,1-1 0,-1 0 0,0 1 0,0-1 0,0 1 0,-1 0 0,1 0 0,-1 0 0,0 0 0,0 0 0,-1 0 0,1 1 0,-1 0 0,1 0 0,-1 0 0,0 0 0,-1 0 0,1 1 0,0-1 0,-1 1 0,-6-2 0,-31-5-1365,-1 4-5461</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10.368"/>
    </inkml:context>
    <inkml:brush xml:id="br0">
      <inkml:brushProperty name="width" value="0.05" units="cm"/>
      <inkml:brushProperty name="height" value="0.05" units="cm"/>
    </inkml:brush>
  </inkml:definitions>
  <inkml:trace contextRef="#ctx0" brushRef="#br0">29 89 24575,'-17'-4'0,"17"4"0,-1 0 0,1 0 0,0-1 0,0 1 0,-1 0 0,1 0 0,0-1 0,0 1 0,0 0 0,0 0 0,-1-1 0,1 1 0,0 0 0,0-1 0,0 1 0,0 0 0,0-1 0,0 1 0,0 0 0,0-1 0,0 1 0,0 0 0,0-1 0,0 1 0,0 0 0,0-1 0,0 0 0,1 0 0,0-1 0,0 0 0,0 1 0,0-1 0,0 1 0,0-1 0,0 1 0,1 0 0,-1-1 0,1 1 0,-1 0 0,1 0 0,3-2 0,11-6 0,1 1 0,1 0 0,-1 1 0,26-5 0,-31 9 0,0 0 0,0 1 0,0 1 0,0 0 0,0 1 0,0 0 0,23 4 0,-31-4 0,0 1 0,0 0 0,-1 0 0,1 1 0,0-1 0,-1 1 0,1 0 0,-1 0 0,1 0 0,-1 0 0,0 0 0,0 1 0,0-1 0,0 1 0,-1 0 0,4 4 0,-5-5 0,0 1 0,1-1 0,-1 1 0,-1-1 0,1 1 0,0 0 0,0-1 0,-1 1 0,0 0 0,1-1 0,-1 1 0,0 0 0,0 0 0,-1-1 0,1 1 0,-1 0 0,1 0 0,-1-1 0,0 1 0,0-1 0,0 1 0,0-1 0,-2 5 0,-6 5 0,1 0 0,-2 0 0,1-1 0,-2 0 0,1-1 0,-1 0 0,-23 16 0,-11 9 0,44-34 0,1 0 0,-1-1 0,0 1 0,1-1 0,-1 1 0,1 0 0,-1 0 0,1-1 0,-1 1 0,1 0 0,0 0 0,-1-1 0,1 1 0,0 0 0,-1 0 0,1 0 0,0 0 0,0 0 0,0-1 0,0 1 0,0 0 0,0 0 0,0 0 0,0 0 0,0 0 0,0 0 0,1-1 0,-1 1 0,0 0 0,1 0 0,-1 0 0,0 0 0,1-1 0,-1 1 0,1 0 0,-1-1 0,1 1 0,-1 0 0,1-1 0,0 1 0,0 0 0,5 4 0,-1 0 0,1-1 0,0 0 0,7 4 0,-3-2 0,21 12 0,-21-13 0,-1 1 0,1 0 0,-1 0 0,0 1 0,-1 0 0,11 11 0,-18-18 0,-1 1 0,1-1 0,-1 1 0,0-1 0,1 1 0,-1-1 0,0 1 0,1 0 0,-1-1 0,0 1 0,0-1 0,1 1 0,-1 0 0,0-1 0,0 1 0,0 0 0,0-1 0,0 1 0,0 0 0,0-1 0,0 1 0,0-1 0,0 1 0,-1 0 0,1-1 0,0 1 0,0 0 0,-1 0 0,0 0 0,0 1 0,0-1 0,-1 0 0,1 0 0,0 0 0,0 0 0,-1 0 0,1-1 0,-1 1 0,1 0 0,-3 0 0,-4 2 0,-1-1 0,0 0 0,-10 1 0,-2 0-136,-1-1-1,0-1 1,1-1-1,-1-1 1,0-1-1,1-1 1,-1 0-1,1-2 0,-30-10 1,34 6-6690</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10.714"/>
    </inkml:context>
    <inkml:brush xml:id="br0">
      <inkml:brushProperty name="width" value="0.05" units="cm"/>
      <inkml:brushProperty name="height" value="0.05" units="cm"/>
    </inkml:brush>
  </inkml:definitions>
  <inkml:trace contextRef="#ctx0" brushRef="#br0">45 66 24575,'3'0'0,"1"0"0,0-1 0,-1 0 0,1 0 0,-1 0 0,1 0 0,-1 0 0,0-1 0,1 1 0,-1-1 0,0 0 0,5-4 0,-20 16 0,4-4 0,1 1 0,-1 0 0,1 0 0,-10 13 0,12-11 0,1-1 0,-1 1 0,1 0 0,1 0 0,0 0 0,0 1 0,1-1 0,0 1 0,1-1 0,0 1 0,0 0 0,1-1 0,2 20 0,-2-24 0,1 1 0,0 0 0,1-1 0,-1 1 0,1-1 0,0 0 0,0 1 0,1-1 0,-1 0 0,1 0 0,0-1 0,1 1 0,-1-1 0,1 1 0,0-1 0,0 0 0,0 0 0,1-1 0,-1 1 0,1-1 0,0 0 0,0 0 0,0-1 0,0 0 0,6 3 0,-6-4 0,1 0 0,-1 0 0,0 0 0,1 0 0,-1-1 0,1 0 0,-1 0 0,0-1 0,1 1 0,-1-1 0,0 0 0,1-1 0,-1 1 0,5-3 0,-2 0 0,0 0 0,-1 0 0,0-1 0,0 1 0,0-2 0,-1 1 0,1-1 0,8-10 0,-9 9 0,0-1 0,0 1 0,-1-1 0,0-1 0,0 1 0,-1-1 0,0 1 0,-1-1 0,0 0 0,0-1 0,-1 1 0,0 0 0,0-1 0,-1 1 0,-1-1 0,0-15 0,-1 19 19,-1 0 0,1 0 0,-1 1 0,0-1 0,-1 1 0,1-1 0,-1 1 0,0 0 0,0 0 0,-1 0 0,1 1 0,-1-1 0,0 1 0,-1 0 0,1 0 0,-1 0 0,-6-4 0,-1 1-263,0 0 0,0 1 0,0 1 0,-1 0 1,0 0-1,-18-3 0,-7 0-6582</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11.444"/>
    </inkml:context>
    <inkml:brush xml:id="br0">
      <inkml:brushProperty name="width" value="0.05" units="cm"/>
      <inkml:brushProperty name="height" value="0.05" units="cm"/>
    </inkml:brush>
  </inkml:definitions>
  <inkml:trace contextRef="#ctx0" brushRef="#br0">18 119 24575,'-2'-2'0,"0"-1"0,0 0 0,1 0 0,-1 0 0,1 0 0,-1 0 0,1 0 0,0 0 0,0 0 0,1-1 0,-1 1 0,0 0 0,1-1 0,0 1 0,0 0 0,1-6 0,-1 6 0,0 1 0,0-1 0,1 1 0,-1-1 0,1 1 0,0-1 0,-1 1 0,1 0 0,0-1 0,1 1 0,-1 0 0,0 0 0,1 0 0,-1 0 0,1 0 0,0 0 0,-1 0 0,1 0 0,0 1 0,0-1 0,0 1 0,3-2 0,2 1 0,0-1 0,0 2 0,1-1 0,-1 1 0,1 0 0,-1 1 0,1-1 0,0 2 0,-1-1 0,1 1 0,7 1 0,15 5 0,39 13 0,-56-16 0,49 16 0,0 4 0,88 46 0,-114-49 0,-1 0 0,0 3 0,-2 0 0,-1 3 0,34 35 0,-55-51 0,-1 0 0,-1 1 0,0 0 0,0 1 0,-1 0 0,-1 0 0,0 1 0,-1 0 0,-1 0 0,0 0 0,0 1 0,-2 0 0,0 0 0,-1 0 0,0 0 0,-1 0 0,-1 0 0,0 1 0,-5 29 0,-23 110 0,-35 276 0,56-253 0,27 291 0,-1-212 0,32 256 0,-29-424 0,-16-68 0,0 1 0,-1-1 0,-1 1 0,1 33 0,-5-52 0,-1-1 0,1 0 0,0 0 0,-1 0 0,0 0 0,1 0 0,-1 1 0,0-1 0,0 0 0,0-1 0,-1 1 0,1 0 0,0 0 0,-1 0 0,1-1 0,-1 1 0,1-1 0,-1 1 0,0-1 0,0 0 0,1 1 0,-1-1 0,0 0 0,0 0 0,0 0 0,-5 1 0,-5 1 0,-1 1 0,0-1 0,-20 1 0,14-1 0,-327 28-1365,259-28-5461</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1:12.714"/>
    </inkml:context>
    <inkml:brush xml:id="br0">
      <inkml:brushProperty name="width" value="0.05" units="cm"/>
      <inkml:brushProperty name="height" value="0.05" units="cm"/>
    </inkml:brush>
  </inkml:definitions>
  <inkml:trace contextRef="#ctx0" brushRef="#br0">1501 169 24575,'15'-1'0,"1"-1"0,-1 0 0,1-1 0,-1-1 0,0 0 0,-1-1 0,1 0 0,-1-1 0,26-15 0,-37 18 0,1 1 0,-1-1 0,1 0 0,-1 0 0,0 0 0,0-1 0,0 1 0,-1-1 0,1 0 0,-1 1 0,3-7 0,-5 9 0,1-1 0,-1 1 0,1-1 0,-1 0 0,1 1 0,-1-1 0,0 0 0,0 1 0,0-1 0,0 0 0,0 1 0,0-1 0,-1 0 0,1 1 0,0-1 0,-1 0 0,1 1 0,-1-1 0,0 1 0,1-1 0,-1 1 0,0-1 0,0 1 0,0-1 0,0 1 0,0 0 0,0 0 0,-1 0 0,1-1 0,0 1 0,-1 0 0,-2-1 0,-1-1 0,-1 0 0,0 0 0,0 1 0,0 0 0,-1 0 0,1 0 0,0 1 0,-13-1 0,-55 2 0,74 0 0,-59 4-95,0 4 0,1 2-1,0 2 1,-89 32 0,54-9-144,-172 93 1,175-76 238,2 4 0,2 4 0,-79 72 0,122-94 0,2 3 0,2 1 0,1 2 0,3 1 0,1 2 0,3 1 0,-27 56 0,46-78 1,0 1 0,3 1 0,0 0 0,1 0 0,2 1 0,1-1 0,-1 31 0,5-39-25,1 0-1,1 0 1,1 1-1,1-1 1,0 0-1,2-1 1,0 1-1,1-1 1,1 0-1,19 36 1,-11-31-1,1-1-1,1 0 1,2-1 0,0-1-1,1-1 1,1 0 0,1-2-1,0 0 1,1-2 0,1 0 0,40 18-1,-13-10-141,2-3-1,0-1 1,2-3-1,103 18 1,-69-23 37,0-3 0,0-4 0,1-5 0,-1-3 0,0-4 0,0-4 0,-1-3 0,0-5 0,-2-3 0,0-4 0,143-65 1,-182 67 116,-2-1 1,-1-2 0,0-2 0,-3-1 0,0-3 0,-2-1 0,-2-2 0,35-44-1,-50 53 6,-2 0-1,-1-2 0,-2 0 0,0-1 0,-2-1 1,-1-1-1,-2 0 0,-1 0 0,-2-1 1,-1 0-1,-1-1 0,-2 0 0,1-40 0,-6 43 13,-1 0 0,-2 0 0,-1 1 0,-1-1 0,-2 1 0,-1 0 0,-1 1 0,-1 0-1,-2 0 1,-1 1 0,-1 1 0,-26-39 0,18 37-34,-1 0 0,-1 2 0,-1 1 0,-2 0 0,0 2 0,-2 2 0,0 0 0,-1 2 0,-2 1 0,-45-20 0,22 16-213,-1 3 0,-1 2 0,0 3 0,-81-12 0,22 14-1,-141 0 1,1 17-1866</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1.990"/>
    </inkml:context>
    <inkml:brush xml:id="br0">
      <inkml:brushProperty name="width" value="0.05" units="cm"/>
      <inkml:brushProperty name="height" value="0.05" units="cm"/>
    </inkml:brush>
  </inkml:definitions>
  <inkml:trace contextRef="#ctx0" brushRef="#br0">262 290 24575,'1'0'0,"-1"0"0,0-1 0,0 1 0,0 0 0,1 0 0,-1 0 0,0 0 0,0 0 0,1-1 0,-1 1 0,0 0 0,0 0 0,0 0 0,0-1 0,1 1 0,-1 0 0,0 0 0,0-1 0,0 1 0,0 0 0,0 0 0,0-1 0,0 1 0,0 0 0,0 0 0,0-1 0,0 1 0,0 0 0,0-1 0,0 1 0,0 0 0,0 0 0,0-1 0,0 1 0,0 0 0,0 0 0,0-1 0,0 1 0,0 0 0,-1 0 0,1-1 0,0 1 0,0 0 0,0 0 0,0 0 0,-1-1 0,1 1 0,0 0 0,-9-13 0,6 11 0,0 0 0,0 0 0,0 1 0,-1-1 0,1 1 0,0 0 0,0 0 0,-1 1 0,1-1 0,-1 0 0,1 1 0,-1 0 0,1 0 0,0 0 0,-1 0 0,1 1 0,-1-1 0,1 1 0,0 0 0,-1 0 0,1 0 0,0 0 0,0 1 0,-5 2 0,0 1 0,-1 0 0,1 1 0,0 0 0,1 0 0,-1 0 0,1 1 0,-9 12 0,4-2 0,1 0 0,0 1 0,2 1 0,0-1 0,1 2 0,1-1 0,0 1 0,2 0 0,0 0 0,-3 40 0,3 14 0,9 126 0,-3-178 0,33 340 0,-14-192 0,-3 178 0,-17-343 0,0 0 0,0 0 0,0-1 0,0 1 0,1 0 0,-1-1 0,2 6 0,-1-10 0,-1 1 0,0 0 0,1 0 0,-1-1 0,1 1 0,-1 0 0,1-1 0,-1 1 0,1-1 0,-1 1 0,1 0 0,-1-1 0,1 1 0,0-1 0,-1 0 0,1 1 0,0-1 0,0 0 0,-1 1 0,1-1 0,0 0 0,0 0 0,-1 1 0,1-1 0,0 0 0,0 0 0,0 0 0,-1 0 0,1 0 0,0 0 0,0 0 0,0 0 0,-1-1 0,1 1 0,0 0 0,0 0 0,0-1 0,-1 1 0,1 0 0,0-1 0,1 0 0,62-30 0,29-12 0,-40 26 0,1 2 0,60-8 0,114-6 0,-147 20 0,1410-72-831,-1479 81 881,18 2 408,-29-2-446,0 0 0,0 1 0,-1-1 0,1 0 0,0 1 0,0-1 0,0 1 0,-1-1 0,1 1 0,0-1 0,-1 1 0,1 0 0,0-1 0,-1 1 0,1 0 0,-1 0 0,1-1 0,-1 1 0,1 0-1,-1 0 1,0 0 0,1-1 0,-1 1 0,0 0 0,0 0 0,1 1 0,-1-2-12,1 1 0,-1-1 0,0 0 0,1 0 0,-1 0 0,1 0 0,-1 1 0,1-1 0,-1 0 0,1 0 0,-1 0 0,1 0 0,-1 0 0,1 0 0,-1 0 0,1 0 0,-1 0 0,0-1 0,1 1 0,-1 0 0,1 0 0,-1 0 0,1 0 0,-1-1 0,1 1 0,-1 0 0,0 0 0,1-1 0,-1 1 0,1-1 0,16-9 0,80-48 0,-64 40 0,0-1 0,41-33 0,-49 29 0,-1 0 0,-2-1 0,0-2 0,-2 0 0,30-50 0,67-157 0,-46 84 0,-47 104 0,1 1 0,2 2 0,2 0 0,2 2 0,1 1 0,2 1 0,2 2 0,1 2 0,43-30 0,-48 42 0,-11 8 0,-1 0 0,25-24 0,-40 34 0,-1-1 0,1 0 0,-1 0 0,0-1 0,-1 1 0,1-1 0,-1 1 0,0-1 0,0 0 0,-1 0 0,0-1 0,0 1 0,2-12 0,0-26 0,-4 30 0,1 0 0,1 0 0,0 1 0,1-1 0,0 1 0,10-24 0,-12 35 0,0 0 0,0 0 0,0 0 0,0 0 0,-1 0 0,1-1 0,-1 1 0,1 0 0,-1 0 0,0-1 0,1 1 0,-1 0 0,-1-1 0,1 1 0,-1-3 0,1 3 0,-1 1 0,0-1 0,-1 1 0,1-1 0,0 1 0,0 0 0,-1 0 0,1-1 0,0 1 0,-1 0 0,1 0 0,-1 0 0,0 0 0,1 1 0,-1-1 0,0 0 0,0 1 0,1-1 0,-1 1 0,-2-1 0,-15-3-1365,0 2-5461</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2.347"/>
    </inkml:context>
    <inkml:brush xml:id="br0">
      <inkml:brushProperty name="width" value="0.05" units="cm"/>
      <inkml:brushProperty name="height" value="0.05" units="cm"/>
    </inkml:brush>
  </inkml:definitions>
  <inkml:trace contextRef="#ctx0" brushRef="#br0">72 191 24575,'-29'6'0,"25"-5"0,-1 0 0,1 0 0,0 0 0,-1 0 0,1 1 0,0 0 0,-6 3 0,10-5 0,-1 0 0,1 0 0,0 0 0,0 0 0,0 0 0,0 0 0,0 0 0,0 0 0,0 0 0,-1 0 0,1 1 0,0-1 0,0 0 0,0 0 0,0 0 0,0 0 0,0 0 0,0 0 0,0 0 0,0 0 0,0 1 0,0-1 0,0 0 0,0 0 0,0 0 0,0 0 0,0 0 0,0 0 0,0 1 0,0-1 0,0 0 0,0 0 0,0 0 0,0 0 0,0 0 0,0 0 0,0 1 0,0-1 0,0 0 0,0 0 0,0 0 0,0 0 0,0 0 0,0 0 0,0 0 0,1 1 0,-1-1 0,0 0 0,0 0 0,0 0 0,0 0 0,0 0 0,0 0 0,0 0 0,0 0 0,1 0 0,-1 0 0,0 0 0,0 0 0,0 0 0,0 0 0,0 0 0,0 0 0,1 0 0,-1 0 0,6 2 0,1 0 0,-1-1 0,1 0 0,0 0 0,-1-1 0,13 0 0,3 0 0,759-8-2647,-557 2 1910,-177 5 640,938-31-2178,-5-45 197,-958 75 2064,338-56 1003,-307 42 216,-52 16-1167,0 0 0,-1 0 0,1 0 0,0-1 0,0 1 0,0 0 0,-1 0 0,1-1 0,0 1-1,-1 0 1,1-1 0,0 1 0,-1-1 0,1 1 0,0-1 0,-1 1 0,1-1 0,-1 0 0,1 1 0,-1-1 0,1 0 0,-1 1 0,1-2 0,-2 1 7,1 0 0,-1 1 0,0-1 1,0 1-1,0-1 0,1 1 0,-1-1 0,0 1 0,0-1 0,0 1 1,0 0-1,0 0 0,0-1 0,0 1 0,0 0 0,-1 0 0,-29-4-4260</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15:52.904"/>
    </inkml:context>
    <inkml:brush xml:id="br0">
      <inkml:brushProperty name="width" value="0.05" units="cm"/>
      <inkml:brushProperty name="height" value="0.05" units="cm"/>
    </inkml:brush>
  </inkml:definitions>
  <inkml:trace contextRef="#ctx0" brushRef="#br0">499 152 24575,'1'-3'0,"-1"1"0,0-1 0,1 1 0,-1 0 0,1-1 0,0 1 0,0 0 0,0-1 0,0 1 0,0 0 0,1 0 0,2-4 0,24-24 0,-7 9 0,-17 17 0,-1 0 0,0 0 0,0 0 0,-1-1 0,1 1 0,3-9 0,-6 12 0,0 1 0,0-1 0,0 0 0,0 0 0,1 0 0,-1 0 0,0 1 0,0-1 0,-1 0 0,1 0 0,0 0 0,0 0 0,0 1 0,0-1 0,-1 0 0,1 0 0,0 0 0,-1 1 0,0-2 0,0 1 0,0 0 0,0 0 0,0 0 0,0 0 0,-1 0 0,1 1 0,0-1 0,0 0 0,-1 1 0,1-1 0,-1 1 0,1-1 0,0 1 0,-1 0 0,-1-1 0,-16 1 0,1 0 0,-1 1 0,1 0 0,-1 2 0,1 0 0,-27 9 0,13-4 0,22-6 0,-142 37 0,126-31 0,-1 2 0,1 1 0,-36 20 0,57-28 0,0 0 0,0 0 0,1 0 0,0 1 0,0 0 0,0-1 0,0 1 0,0 1 0,1-1 0,-4 7 0,5-9 0,1 0 0,0 1 0,1-1 0,-1 1 0,0-1 0,1 1 0,-1-1 0,1 1 0,0 0 0,0-1 0,0 1 0,0-1 0,1 1 0,-1-1 0,1 1 0,-1 0 0,1-1 0,0 0 0,0 1 0,0-1 0,0 1 0,0-1 0,3 4 0,2 2 0,0-1 0,1 1 0,0-1 0,1 0 0,-1 0 0,1-1 0,0 0 0,1-1 0,14 8 0,13 4 0,42 13 0,-41-16 0,40 13 0,-44-17 0,0 2 0,0 2 0,45 25 0,-75-37 0,-1-1 0,0 1 0,0-1 0,0 1 0,0 0 0,0 0 0,0 0 0,-1 0 0,1 0 0,-1 0 0,3 4 0,-4-5 0,1 1 0,-1-1 0,0 0 0,0 0 0,0 1 0,1-1 0,-1 0 0,-1 0 0,1 1 0,0-1 0,0 0 0,0 0 0,-1 0 0,1 1 0,0-1 0,-1 0 0,1 0 0,-1 0 0,1 0 0,-1 0 0,0 0 0,0 0 0,1 0 0,-1 0 0,0 0 0,-2 1 0,-5 6 0,-1-1 0,-1-1 0,1 1 0,-1-2 0,0 1 0,-22 7 0,-70 20 0,95-31 0,-145 32 342,130-31-627,1-1 1,0-1-1,0 0 1,-1-2-1,-26-4 1,18-2-6542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pixabay.com/photos/san-francisco-transamerica-pyramid-1633203/"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p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0" name="Google Shape;1150;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p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9" name="Google Shape;1159;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p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6" name="Google Shape;1176;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p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2" name="Google Shape;1192;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4" name="Google Shape;1204;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p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3" name="Google Shape;1223;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p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1" name="Google Shape;1231;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p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4" name="Google Shape;1244;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p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3" name="Google Shape;1253;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p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7" name="Google Shape;1267;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https://pixabay.com/photos/san-francisco-transamerica-pyramid-1633203/</a:t>
            </a:r>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12456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p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6" name="Google Shape;1276;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4" name="Google Shape;1204;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p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4" name="Google Shape;1244;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p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3" name="Google Shape;1253;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p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7" name="Google Shape;1267;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p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6" name="Google Shape;1276;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p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0" name="Google Shape;1350;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p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8" name="Google Shape;1358;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p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6" name="Google Shape;1366;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63" name="Google Shape;1063;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p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4" name="Google Shape;1404;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p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2" name="Google Shape;1412;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p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4" name="Google Shape;1434;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p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2" name="Google Shape;1412;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p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4" name="Google Shape;1434;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p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2" name="Google Shape;1442;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Google Shape;1468;p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9" name="Google Shape;1469;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7"/>
        <p:cNvGrpSpPr/>
        <p:nvPr/>
      </p:nvGrpSpPr>
      <p:grpSpPr>
        <a:xfrm>
          <a:off x="0" y="0"/>
          <a:ext cx="0" cy="0"/>
          <a:chOff x="0" y="0"/>
          <a:chExt cx="0" cy="0"/>
        </a:xfrm>
      </p:grpSpPr>
      <p:sp>
        <p:nvSpPr>
          <p:cNvPr id="1508" name="Google Shape;1508;p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9" name="Google Shape;1509;p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6"/>
        <p:cNvGrpSpPr/>
        <p:nvPr/>
      </p:nvGrpSpPr>
      <p:grpSpPr>
        <a:xfrm>
          <a:off x="0" y="0"/>
          <a:ext cx="0" cy="0"/>
          <a:chOff x="0" y="0"/>
          <a:chExt cx="0" cy="0"/>
        </a:xfrm>
      </p:grpSpPr>
      <p:sp>
        <p:nvSpPr>
          <p:cNvPr id="1517" name="Google Shape;1517;p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8" name="Google Shape;1518;p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4" name="Google Shape;1054;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p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7" name="Google Shape;1527;p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p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6" name="Google Shape;1536;p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3823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2" name="Google Shape;1072;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0" name="Google Shape;1090;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1" name="Google Shape;1091;p4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15</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p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6" name="Google Shape;1126;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p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4" name="Google Shape;1134;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42" name="Google Shape;1142;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146"/>
          <p:cNvSpPr/>
          <p:nvPr/>
        </p:nvSpPr>
        <p:spPr>
          <a:xfrm flipH="1">
            <a:off x="-2" y="3058359"/>
            <a:ext cx="7462565" cy="3799641"/>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7" name="Google Shape;17;p146"/>
          <p:cNvSpPr/>
          <p:nvPr/>
        </p:nvSpPr>
        <p:spPr>
          <a:xfrm>
            <a:off x="-6" y="1124744"/>
            <a:ext cx="12188831" cy="5733256"/>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ABD9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8" name="Google Shape;18;p146"/>
          <p:cNvSpPr/>
          <p:nvPr/>
        </p:nvSpPr>
        <p:spPr>
          <a:xfrm flipH="1">
            <a:off x="-2" y="1995614"/>
            <a:ext cx="12188827" cy="4862387"/>
          </a:xfrm>
          <a:custGeom>
            <a:avLst/>
            <a:gdLst/>
            <a:ahLst/>
            <a:cxnLst/>
            <a:rect l="l" t="t" r="r" b="b"/>
            <a:pathLst>
              <a:path w="12188827" h="4862387" extrusionOk="0">
                <a:moveTo>
                  <a:pt x="0" y="0"/>
                </a:moveTo>
                <a:lnTo>
                  <a:pt x="0" y="4862387"/>
                </a:lnTo>
                <a:lnTo>
                  <a:pt x="12188827" y="4862387"/>
                </a:lnTo>
                <a:lnTo>
                  <a:pt x="12188827" y="3248211"/>
                </a:lnTo>
                <a:lnTo>
                  <a:pt x="12065043" y="3174555"/>
                </a:lnTo>
                <a:cubicBezTo>
                  <a:pt x="11174911" y="2698247"/>
                  <a:pt x="10218900" y="3245765"/>
                  <a:pt x="8632675" y="4232925"/>
                </a:cubicBezTo>
                <a:cubicBezTo>
                  <a:pt x="5990931" y="5869126"/>
                  <a:pt x="4783278" y="2123831"/>
                  <a:pt x="103619" y="43113"/>
                </a:cubicBezTo>
                <a:close/>
              </a:path>
            </a:pathLst>
          </a:custGeom>
          <a:gradFill>
            <a:gsLst>
              <a:gs pos="0">
                <a:schemeClr val="accent1"/>
              </a:gs>
              <a:gs pos="100000">
                <a:schemeClr val="accent3"/>
              </a:gs>
            </a:gsLst>
            <a:lin ang="2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Quattrocento Sans"/>
              <a:ea typeface="Quattrocento Sans"/>
              <a:cs typeface="Quattrocento Sans"/>
              <a:sym typeface="Quattrocento Sans"/>
            </a:endParaRPr>
          </a:p>
        </p:txBody>
      </p:sp>
      <p:sp>
        <p:nvSpPr>
          <p:cNvPr id="19" name="Google Shape;19;p146"/>
          <p:cNvSpPr txBox="1">
            <a:spLocks noGrp="1"/>
          </p:cNvSpPr>
          <p:nvPr>
            <p:ph type="ctrTitle"/>
          </p:nvPr>
        </p:nvSpPr>
        <p:spPr>
          <a:xfrm>
            <a:off x="914162" y="1257197"/>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accent1"/>
              </a:buClr>
              <a:buSzPts val="4800"/>
              <a:buFont typeface="Quattrocento Sans"/>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46"/>
          <p:cNvSpPr txBox="1">
            <a:spLocks noGrp="1"/>
          </p:cNvSpPr>
          <p:nvPr>
            <p:ph type="subTitle" idx="1"/>
          </p:nvPr>
        </p:nvSpPr>
        <p:spPr>
          <a:xfrm>
            <a:off x="914163" y="2765323"/>
            <a:ext cx="6980449" cy="612775"/>
          </a:xfrm>
          <a:prstGeom prst="rect">
            <a:avLst/>
          </a:prstGeom>
          <a:noFill/>
          <a:ln>
            <a:noFill/>
          </a:ln>
        </p:spPr>
        <p:txBody>
          <a:bodyPr spcFirstLastPara="1" wrap="square" lIns="0" tIns="60925" rIns="0" bIns="60925" anchor="t" anchorCtr="0">
            <a:noAutofit/>
          </a:bodyPr>
          <a:lstStyle>
            <a:lvl1pPr lvl="0" algn="l">
              <a:spcBef>
                <a:spcPts val="560"/>
              </a:spcBef>
              <a:spcAft>
                <a:spcPts val="0"/>
              </a:spcAft>
              <a:buClr>
                <a:srgbClr val="7F7F7F"/>
              </a:buClr>
              <a:buSzPts val="2800"/>
              <a:buNone/>
              <a:defRPr sz="2800">
                <a:solidFill>
                  <a:srgbClr val="7F7F7F"/>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21" name="Google Shape;21;p146"/>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6"/>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6"/>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146"/>
          <p:cNvSpPr txBox="1">
            <a:spLocks noGrp="1"/>
          </p:cNvSpPr>
          <p:nvPr>
            <p:ph type="body" idx="2"/>
          </p:nvPr>
        </p:nvSpPr>
        <p:spPr>
          <a:xfrm>
            <a:off x="7462563" y="5085184"/>
            <a:ext cx="4141693" cy="1156343"/>
          </a:xfrm>
          <a:prstGeom prst="rect">
            <a:avLst/>
          </a:prstGeom>
          <a:noFill/>
          <a:ln>
            <a:noFill/>
          </a:ln>
        </p:spPr>
        <p:txBody>
          <a:bodyPr spcFirstLastPara="1" wrap="square" lIns="0" tIns="60925" rIns="0" bIns="60925" anchor="b" anchorCtr="0">
            <a:noAutofit/>
          </a:bodyPr>
          <a:lstStyle>
            <a:lvl1pPr marL="457200" lvl="0" indent="-228600" algn="r">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46"/>
          <p:cNvSpPr/>
          <p:nvPr/>
        </p:nvSpPr>
        <p:spPr>
          <a:xfrm>
            <a:off x="0" y="0"/>
            <a:ext cx="1125860" cy="1052736"/>
          </a:xfrm>
          <a:custGeom>
            <a:avLst/>
            <a:gdLst/>
            <a:ahLst/>
            <a:cxnLst/>
            <a:rect l="l" t="t" r="r" b="b"/>
            <a:pathLst>
              <a:path w="1125860" h="1052736" extrusionOk="0">
                <a:moveTo>
                  <a:pt x="0" y="0"/>
                </a:moveTo>
                <a:lnTo>
                  <a:pt x="1078411" y="0"/>
                </a:lnTo>
                <a:lnTo>
                  <a:pt x="1109768" y="101015"/>
                </a:lnTo>
                <a:cubicBezTo>
                  <a:pt x="1120319" y="152578"/>
                  <a:pt x="1125860" y="205966"/>
                  <a:pt x="1125860" y="260648"/>
                </a:cubicBezTo>
                <a:cubicBezTo>
                  <a:pt x="1125860" y="698106"/>
                  <a:pt x="771230" y="1052736"/>
                  <a:pt x="333772" y="1052736"/>
                </a:cubicBezTo>
                <a:cubicBezTo>
                  <a:pt x="224408" y="1052736"/>
                  <a:pt x="120220" y="1030572"/>
                  <a:pt x="25456" y="990490"/>
                </a:cubicBezTo>
                <a:lnTo>
                  <a:pt x="0" y="9766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6" name="Google Shape;26;p146"/>
          <p:cNvSpPr/>
          <p:nvPr/>
        </p:nvSpPr>
        <p:spPr>
          <a:xfrm>
            <a:off x="1413892" y="398372"/>
            <a:ext cx="472244" cy="47224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7" name="Google Shape;27;p146"/>
          <p:cNvSpPr/>
          <p:nvPr/>
        </p:nvSpPr>
        <p:spPr>
          <a:xfrm>
            <a:off x="9367155" y="1301823"/>
            <a:ext cx="1406894" cy="1406894"/>
          </a:xfrm>
          <a:prstGeom prst="ellipse">
            <a:avLst/>
          </a:prstGeom>
          <a:solidFill>
            <a:srgbClr val="ACD98C"/>
          </a:solidFill>
          <a:ln w="1016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8" name="Google Shape;28;p146"/>
          <p:cNvSpPr/>
          <p:nvPr/>
        </p:nvSpPr>
        <p:spPr>
          <a:xfrm>
            <a:off x="10532246" y="729678"/>
            <a:ext cx="483606" cy="483606"/>
          </a:xfrm>
          <a:prstGeom prst="ellipse">
            <a:avLst/>
          </a:pr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369"/>
        <p:cNvGrpSpPr/>
        <p:nvPr/>
      </p:nvGrpSpPr>
      <p:grpSpPr>
        <a:xfrm>
          <a:off x="0" y="0"/>
          <a:ext cx="0" cy="0"/>
          <a:chOff x="0" y="0"/>
          <a:chExt cx="0" cy="0"/>
        </a:xfrm>
      </p:grpSpPr>
      <p:sp>
        <p:nvSpPr>
          <p:cNvPr id="370" name="Google Shape;370;p158"/>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158"/>
          <p:cNvSpPr txBox="1">
            <a:spLocks noGrp="1"/>
          </p:cNvSpPr>
          <p:nvPr>
            <p:ph type="subTitle" idx="1"/>
          </p:nvPr>
        </p:nvSpPr>
        <p:spPr>
          <a:xfrm>
            <a:off x="1523603" y="3602037"/>
            <a:ext cx="9141619"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399"/>
              <a:buNone/>
              <a:defRPr sz="2399"/>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2" name="Google Shape;372;p15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15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15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94083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43"/>
        <p:cNvGrpSpPr/>
        <p:nvPr/>
      </p:nvGrpSpPr>
      <p:grpSpPr>
        <a:xfrm>
          <a:off x="0" y="0"/>
          <a:ext cx="0" cy="0"/>
          <a:chOff x="0" y="0"/>
          <a:chExt cx="0" cy="0"/>
        </a:xfrm>
      </p:grpSpPr>
      <p:sp>
        <p:nvSpPr>
          <p:cNvPr id="444" name="Google Shape;444;p176"/>
          <p:cNvSpPr txBox="1">
            <a:spLocks noGrp="1"/>
          </p:cNvSpPr>
          <p:nvPr>
            <p:ph type="title"/>
          </p:nvPr>
        </p:nvSpPr>
        <p:spPr>
          <a:xfrm>
            <a:off x="839569" y="365125"/>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5" name="Google Shape;445;p176"/>
          <p:cNvSpPr txBox="1">
            <a:spLocks noGrp="1"/>
          </p:cNvSpPr>
          <p:nvPr>
            <p:ph type="body" idx="1"/>
          </p:nvPr>
        </p:nvSpPr>
        <p:spPr>
          <a:xfrm>
            <a:off x="839571" y="1681163"/>
            <a:ext cx="5156443"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399"/>
              <a:buNone/>
              <a:defRPr sz="2399"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6" name="Google Shape;446;p176"/>
          <p:cNvSpPr txBox="1">
            <a:spLocks noGrp="1"/>
          </p:cNvSpPr>
          <p:nvPr>
            <p:ph type="body" idx="2"/>
          </p:nvPr>
        </p:nvSpPr>
        <p:spPr>
          <a:xfrm>
            <a:off x="839571" y="2505075"/>
            <a:ext cx="5156443"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7" name="Google Shape;447;p176"/>
          <p:cNvSpPr txBox="1">
            <a:spLocks noGrp="1"/>
          </p:cNvSpPr>
          <p:nvPr>
            <p:ph type="body" idx="3"/>
          </p:nvPr>
        </p:nvSpPr>
        <p:spPr>
          <a:xfrm>
            <a:off x="6170593" y="1681163"/>
            <a:ext cx="518183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399"/>
              <a:buNone/>
              <a:defRPr sz="2399"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8" name="Google Shape;448;p176"/>
          <p:cNvSpPr txBox="1">
            <a:spLocks noGrp="1"/>
          </p:cNvSpPr>
          <p:nvPr>
            <p:ph type="body" idx="4"/>
          </p:nvPr>
        </p:nvSpPr>
        <p:spPr>
          <a:xfrm>
            <a:off x="6170593" y="2505075"/>
            <a:ext cx="518183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9" name="Google Shape;449;p176"/>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0" name="Google Shape;450;p176"/>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1" name="Google Shape;451;p176"/>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1128288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5" name="Footer Placeholder 2">
            <a:extLst>
              <a:ext uri="{FF2B5EF4-FFF2-40B4-BE49-F238E27FC236}">
                <a16:creationId xmlns:a16="http://schemas.microsoft.com/office/drawing/2014/main" id="{BDD2387F-07C0-50A0-1236-172A215EC0A7}"/>
              </a:ext>
            </a:extLst>
          </p:cNvPr>
          <p:cNvSpPr>
            <a:spLocks noGrp="1"/>
          </p:cNvSpPr>
          <p:nvPr>
            <p:ph type="ftr" sz="quarter" idx="11"/>
          </p:nvPr>
        </p:nvSpPr>
        <p:spPr>
          <a:xfrm rot="16200000">
            <a:off x="9940012" y="4373097"/>
            <a:ext cx="3859795" cy="268498"/>
          </a:xfrm>
        </p:spPr>
        <p:txBody>
          <a:bodyPr/>
          <a:lstStyle>
            <a:lvl1pPr algn="l">
              <a:defRPr sz="1400">
                <a:solidFill>
                  <a:schemeClr val="accent4"/>
                </a:solidFill>
              </a:defRPr>
            </a:lvl1pPr>
          </a:lstStyle>
          <a:p>
            <a:endParaRPr lang="en-US"/>
          </a:p>
        </p:txBody>
      </p:sp>
      <p:sp>
        <p:nvSpPr>
          <p:cNvPr id="6" name="Slide Number Placeholder 3">
            <a:extLst>
              <a:ext uri="{FF2B5EF4-FFF2-40B4-BE49-F238E27FC236}">
                <a16:creationId xmlns:a16="http://schemas.microsoft.com/office/drawing/2014/main" id="{C3190560-6C59-E5EE-893F-1A3B6762F3C1}"/>
              </a:ext>
            </a:extLst>
          </p:cNvPr>
          <p:cNvSpPr>
            <a:spLocks noGrp="1"/>
          </p:cNvSpPr>
          <p:nvPr>
            <p:ph type="sldNum" sz="quarter" idx="12"/>
          </p:nvPr>
        </p:nvSpPr>
        <p:spPr>
          <a:xfrm>
            <a:off x="11641451" y="444773"/>
            <a:ext cx="467795" cy="365125"/>
          </a:xfrm>
        </p:spPr>
        <p:txBody>
          <a:bodyPr tIns="0" bIns="0"/>
          <a:lstStyle>
            <a:lvl1pPr algn="ctr">
              <a:defRPr sz="2800" b="1">
                <a:solidFill>
                  <a:schemeClr val="accent4"/>
                </a:solidFill>
              </a:defRPr>
            </a:lvl1pPr>
          </a:lstStyle>
          <a:p>
            <a:fld id="{96E69268-9C8B-4EBF-A9EE-DC5DC2D48DC3}" type="slidenum">
              <a:rPr lang="en-US" smtClean="0"/>
              <a:pPr/>
              <a:t>‹#›</a:t>
            </a:fld>
            <a:endParaRPr lang="en-US" dirty="0"/>
          </a:p>
        </p:txBody>
      </p:sp>
      <p:cxnSp>
        <p:nvCxnSpPr>
          <p:cNvPr id="7" name="Straight Connector 6">
            <a:extLst>
              <a:ext uri="{FF2B5EF4-FFF2-40B4-BE49-F238E27FC236}">
                <a16:creationId xmlns:a16="http://schemas.microsoft.com/office/drawing/2014/main" id="{D2453592-BC86-9EF6-F7BE-44C301E3B5AD}"/>
              </a:ext>
            </a:extLst>
          </p:cNvPr>
          <p:cNvCxnSpPr>
            <a:cxnSpLocks/>
          </p:cNvCxnSpPr>
          <p:nvPr userDrawn="1"/>
        </p:nvCxnSpPr>
        <p:spPr>
          <a:xfrm>
            <a:off x="11567020" y="420757"/>
            <a:ext cx="0" cy="60164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57889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2"/>
        <p:cNvGrpSpPr/>
        <p:nvPr/>
      </p:nvGrpSpPr>
      <p:grpSpPr>
        <a:xfrm>
          <a:off x="0" y="0"/>
          <a:ext cx="0" cy="0"/>
          <a:chOff x="0" y="0"/>
          <a:chExt cx="0" cy="0"/>
        </a:xfrm>
      </p:grpSpPr>
      <p:grpSp>
        <p:nvGrpSpPr>
          <p:cNvPr id="133" name="Google Shape;133;p185"/>
          <p:cNvGrpSpPr/>
          <p:nvPr/>
        </p:nvGrpSpPr>
        <p:grpSpPr>
          <a:xfrm rot="10800000">
            <a:off x="9586912" y="4027941"/>
            <a:ext cx="2601913" cy="2833688"/>
            <a:chOff x="0" y="0"/>
            <a:chExt cx="2601913" cy="2833688"/>
          </a:xfrm>
        </p:grpSpPr>
        <p:sp>
          <p:nvSpPr>
            <p:cNvPr id="134" name="Google Shape;134;p185"/>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5" name="Google Shape;135;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6" name="Google Shape;136;p185"/>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7" name="Google Shape;137;p185"/>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8" name="Google Shape;138;p185"/>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9" name="Google Shape;139;p185"/>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0" name="Google Shape;140;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1" name="Google Shape;141;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2" name="Google Shape;142;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3" name="Google Shape;143;p185"/>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4" name="Google Shape;144;p185"/>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5" name="Google Shape;145;p185"/>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6" name="Google Shape;146;p185"/>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7" name="Google Shape;147;p185"/>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8" name="Google Shape;148;p185"/>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9" name="Google Shape;149;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0" name="Google Shape;150;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1" name="Google Shape;151;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2" name="Google Shape;152;p185"/>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3" name="Google Shape;153;p185"/>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4" name="Google Shape;154;p185"/>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155" name="Google Shape;155;p185"/>
          <p:cNvSpPr/>
          <p:nvPr/>
        </p:nvSpPr>
        <p:spPr>
          <a:xfrm>
            <a:off x="0" y="0"/>
            <a:ext cx="6094412"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6" name="Google Shape;156;p185"/>
          <p:cNvSpPr/>
          <p:nvPr/>
        </p:nvSpPr>
        <p:spPr>
          <a:xfrm rot="5400000">
            <a:off x="10179373" y="-118464"/>
            <a:ext cx="1890988" cy="2127916"/>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7" name="Google Shape;157;p185"/>
          <p:cNvSpPr txBox="1">
            <a:spLocks noGrp="1"/>
          </p:cNvSpPr>
          <p:nvPr>
            <p:ph type="ctrTitle"/>
          </p:nvPr>
        </p:nvSpPr>
        <p:spPr>
          <a:xfrm>
            <a:off x="1828323" y="2576512"/>
            <a:ext cx="8532178" cy="1392378"/>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Clr>
                <a:schemeClr val="accent3"/>
              </a:buClr>
              <a:buSzPts val="8000"/>
              <a:buFont typeface="Open Sans"/>
              <a:buNone/>
              <a:defRPr sz="8000" b="1">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185"/>
          <p:cNvSpPr txBox="1">
            <a:spLocks noGrp="1"/>
          </p:cNvSpPr>
          <p:nvPr>
            <p:ph type="subTitle" idx="1"/>
          </p:nvPr>
        </p:nvSpPr>
        <p:spPr>
          <a:xfrm>
            <a:off x="1828324" y="4027941"/>
            <a:ext cx="8532178" cy="764440"/>
          </a:xfrm>
          <a:prstGeom prst="rect">
            <a:avLst/>
          </a:prstGeom>
          <a:noFill/>
          <a:ln>
            <a:noFill/>
          </a:ln>
        </p:spPr>
        <p:txBody>
          <a:bodyPr spcFirstLastPara="1" wrap="square" lIns="121875" tIns="60925" rIns="121875" bIns="60925" anchor="t" anchorCtr="0">
            <a:normAutofit/>
          </a:bodyPr>
          <a:lstStyle>
            <a:lvl1pPr lvl="0" algn="ctr">
              <a:spcBef>
                <a:spcPts val="480"/>
              </a:spcBef>
              <a:spcAft>
                <a:spcPts val="0"/>
              </a:spcAft>
              <a:buClr>
                <a:srgbClr val="595959"/>
              </a:buClr>
              <a:buSzPts val="2400"/>
              <a:buNone/>
              <a:defRPr sz="2400">
                <a:solidFill>
                  <a:srgbClr val="595959"/>
                </a:solidFill>
                <a:latin typeface="Open Sans"/>
                <a:ea typeface="Open Sans"/>
                <a:cs typeface="Open Sans"/>
                <a:sym typeface="Open Sans"/>
              </a:defRPr>
            </a:lvl1pPr>
            <a:lvl2pPr lvl="1" algn="ctr">
              <a:spcBef>
                <a:spcPts val="640"/>
              </a:spcBef>
              <a:spcAft>
                <a:spcPts val="0"/>
              </a:spcAft>
              <a:buClr>
                <a:srgbClr val="888888"/>
              </a:buClr>
              <a:buSzPts val="32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540"/>
              </a:spcBef>
              <a:spcAft>
                <a:spcPts val="0"/>
              </a:spcAft>
              <a:buClr>
                <a:srgbClr val="888888"/>
              </a:buClr>
              <a:buSzPts val="2700"/>
              <a:buNone/>
              <a:defRPr>
                <a:solidFill>
                  <a:srgbClr val="888888"/>
                </a:solidFill>
              </a:defRPr>
            </a:lvl6pPr>
            <a:lvl7pPr lvl="6" algn="ctr">
              <a:spcBef>
                <a:spcPts val="540"/>
              </a:spcBef>
              <a:spcAft>
                <a:spcPts val="0"/>
              </a:spcAft>
              <a:buClr>
                <a:srgbClr val="888888"/>
              </a:buClr>
              <a:buSzPts val="2700"/>
              <a:buNone/>
              <a:defRPr>
                <a:solidFill>
                  <a:srgbClr val="888888"/>
                </a:solidFill>
              </a:defRPr>
            </a:lvl7pPr>
            <a:lvl8pPr lvl="7" algn="ctr">
              <a:spcBef>
                <a:spcPts val="540"/>
              </a:spcBef>
              <a:spcAft>
                <a:spcPts val="0"/>
              </a:spcAft>
              <a:buClr>
                <a:srgbClr val="888888"/>
              </a:buClr>
              <a:buSzPts val="2700"/>
              <a:buNone/>
              <a:defRPr>
                <a:solidFill>
                  <a:srgbClr val="888888"/>
                </a:solidFill>
              </a:defRPr>
            </a:lvl8pPr>
            <a:lvl9pPr lvl="8" algn="ctr">
              <a:spcBef>
                <a:spcPts val="540"/>
              </a:spcBef>
              <a:spcAft>
                <a:spcPts val="0"/>
              </a:spcAft>
              <a:buClr>
                <a:srgbClr val="888888"/>
              </a:buClr>
              <a:buSzPts val="2700"/>
              <a:buNone/>
              <a:defRPr>
                <a:solidFill>
                  <a:srgbClr val="888888"/>
                </a:solidFill>
              </a:defRPr>
            </a:lvl9pPr>
          </a:lstStyle>
          <a:p>
            <a:endParaRPr/>
          </a:p>
        </p:txBody>
      </p:sp>
      <p:sp>
        <p:nvSpPr>
          <p:cNvPr id="159" name="Google Shape;159;p18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18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18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162" name="Google Shape;162;p185"/>
          <p:cNvGrpSpPr/>
          <p:nvPr/>
        </p:nvGrpSpPr>
        <p:grpSpPr>
          <a:xfrm>
            <a:off x="0" y="0"/>
            <a:ext cx="3445202" cy="4727575"/>
            <a:chOff x="0" y="0"/>
            <a:chExt cx="3445202" cy="4727575"/>
          </a:xfrm>
        </p:grpSpPr>
        <p:grpSp>
          <p:nvGrpSpPr>
            <p:cNvPr id="163" name="Google Shape;163;p185"/>
            <p:cNvGrpSpPr/>
            <p:nvPr/>
          </p:nvGrpSpPr>
          <p:grpSpPr>
            <a:xfrm rot="10800000">
              <a:off x="0" y="0"/>
              <a:ext cx="2913063" cy="4727575"/>
              <a:chOff x="9275762" y="2130425"/>
              <a:chExt cx="2913063" cy="4727575"/>
            </a:xfrm>
          </p:grpSpPr>
          <p:sp>
            <p:nvSpPr>
              <p:cNvPr id="164" name="Google Shape;164;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5" name="Google Shape;165;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6" name="Google Shape;166;p185"/>
              <p:cNvSpPr/>
              <p:nvPr/>
            </p:nvSpPr>
            <p:spPr>
              <a:xfrm>
                <a:off x="10785475" y="5818187"/>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7" name="Google Shape;167;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8" name="Google Shape;168;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9" name="Google Shape;169;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0" name="Google Shape;170;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1" name="Google Shape;171;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2" name="Google Shape;172;p185"/>
              <p:cNvSpPr/>
              <p:nvPr/>
            </p:nvSpPr>
            <p:spPr>
              <a:xfrm>
                <a:off x="9377362" y="3389312"/>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3" name="Google Shape;173;p185"/>
              <p:cNvSpPr/>
              <p:nvPr/>
            </p:nvSpPr>
            <p:spPr>
              <a:xfrm>
                <a:off x="10079037" y="4198937"/>
                <a:ext cx="706438" cy="809625"/>
              </a:xfrm>
              <a:custGeom>
                <a:avLst/>
                <a:gdLst/>
                <a:ahLst/>
                <a:cxnLst/>
                <a:rect l="l" t="t" r="r" b="b"/>
                <a:pathLst>
                  <a:path w="445" h="510" extrusionOk="0">
                    <a:moveTo>
                      <a:pt x="445" y="254"/>
                    </a:moveTo>
                    <a:lnTo>
                      <a:pt x="0" y="510"/>
                    </a:lnTo>
                    <a:lnTo>
                      <a:pt x="0" y="0"/>
                    </a:lnTo>
                    <a:lnTo>
                      <a:pt x="0" y="0"/>
                    </a:lnTo>
                    <a:lnTo>
                      <a:pt x="445" y="254"/>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4" name="Google Shape;174;p185"/>
              <p:cNvSpPr/>
              <p:nvPr/>
            </p:nvSpPr>
            <p:spPr>
              <a:xfrm>
                <a:off x="9275762" y="4414837"/>
                <a:ext cx="325438" cy="377825"/>
              </a:xfrm>
              <a:custGeom>
                <a:avLst/>
                <a:gdLst/>
                <a:ahLst/>
                <a:cxnLst/>
                <a:rect l="l" t="t" r="r" b="b"/>
                <a:pathLst>
                  <a:path w="205" h="238" extrusionOk="0">
                    <a:moveTo>
                      <a:pt x="205" y="118"/>
                    </a:moveTo>
                    <a:lnTo>
                      <a:pt x="0" y="238"/>
                    </a:lnTo>
                    <a:lnTo>
                      <a:pt x="0" y="0"/>
                    </a:lnTo>
                    <a:lnTo>
                      <a:pt x="0" y="0"/>
                    </a:lnTo>
                    <a:lnTo>
                      <a:pt x="205" y="11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5" name="Google Shape;175;p185"/>
              <p:cNvSpPr/>
              <p:nvPr/>
            </p:nvSpPr>
            <p:spPr>
              <a:xfrm>
                <a:off x="9371012" y="3322637"/>
                <a:ext cx="223838" cy="257175"/>
              </a:xfrm>
              <a:custGeom>
                <a:avLst/>
                <a:gdLst/>
                <a:ahLst/>
                <a:cxnLst/>
                <a:rect l="l" t="t" r="r" b="b"/>
                <a:pathLst>
                  <a:path w="141" h="162" extrusionOk="0">
                    <a:moveTo>
                      <a:pt x="141" y="80"/>
                    </a:moveTo>
                    <a:lnTo>
                      <a:pt x="0" y="162"/>
                    </a:lnTo>
                    <a:lnTo>
                      <a:pt x="0" y="0"/>
                    </a:lnTo>
                    <a:lnTo>
                      <a:pt x="0" y="0"/>
                    </a:lnTo>
                    <a:lnTo>
                      <a:pt x="141" y="8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6" name="Google Shape;176;p185"/>
              <p:cNvSpPr/>
              <p:nvPr/>
            </p:nvSpPr>
            <p:spPr>
              <a:xfrm>
                <a:off x="10079037" y="3792537"/>
                <a:ext cx="706438" cy="809625"/>
              </a:xfrm>
              <a:custGeom>
                <a:avLst/>
                <a:gdLst/>
                <a:ahLst/>
                <a:cxnLst/>
                <a:rect l="l" t="t" r="r" b="b"/>
                <a:pathLst>
                  <a:path w="445" h="510" extrusionOk="0">
                    <a:moveTo>
                      <a:pt x="445" y="0"/>
                    </a:moveTo>
                    <a:lnTo>
                      <a:pt x="445" y="510"/>
                    </a:lnTo>
                    <a:lnTo>
                      <a:pt x="445" y="510"/>
                    </a:lnTo>
                    <a:lnTo>
                      <a:pt x="0" y="256"/>
                    </a:lnTo>
                    <a:lnTo>
                      <a:pt x="4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7" name="Google Shape;177;p185"/>
              <p:cNvSpPr/>
              <p:nvPr/>
            </p:nvSpPr>
            <p:spPr>
              <a:xfrm>
                <a:off x="10079037" y="3389312"/>
                <a:ext cx="706438" cy="809625"/>
              </a:xfrm>
              <a:custGeom>
                <a:avLst/>
                <a:gdLst/>
                <a:ahLst/>
                <a:cxnLst/>
                <a:rect l="l" t="t" r="r" b="b"/>
                <a:pathLst>
                  <a:path w="445" h="510" extrusionOk="0">
                    <a:moveTo>
                      <a:pt x="445" y="254"/>
                    </a:moveTo>
                    <a:lnTo>
                      <a:pt x="445" y="254"/>
                    </a:lnTo>
                    <a:lnTo>
                      <a:pt x="0"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8" name="Google Shape;178;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9" name="Google Shape;179;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0" name="Google Shape;180;p185"/>
              <p:cNvSpPr/>
              <p:nvPr/>
            </p:nvSpPr>
            <p:spPr>
              <a:xfrm>
                <a:off x="10083800" y="5414962"/>
                <a:ext cx="701675" cy="806450"/>
              </a:xfrm>
              <a:custGeom>
                <a:avLst/>
                <a:gdLst/>
                <a:ahLst/>
                <a:cxnLst/>
                <a:rect l="l" t="t" r="r" b="b"/>
                <a:pathLst>
                  <a:path w="442" h="508" extrusionOk="0">
                    <a:moveTo>
                      <a:pt x="442" y="0"/>
                    </a:moveTo>
                    <a:lnTo>
                      <a:pt x="442" y="508"/>
                    </a:lnTo>
                    <a:lnTo>
                      <a:pt x="0" y="254"/>
                    </a:lnTo>
                    <a:lnTo>
                      <a:pt x="442"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1" name="Google Shape;181;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2" name="Google Shape;182;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3" name="Google Shape;183;p185"/>
              <p:cNvSpPr/>
              <p:nvPr/>
            </p:nvSpPr>
            <p:spPr>
              <a:xfrm>
                <a:off x="10785475" y="6221412"/>
                <a:ext cx="701675" cy="636588"/>
              </a:xfrm>
              <a:custGeom>
                <a:avLst/>
                <a:gdLst/>
                <a:ahLst/>
                <a:cxnLst/>
                <a:rect l="l" t="t" r="r" b="b"/>
                <a:pathLst>
                  <a:path w="442" h="401" extrusionOk="0">
                    <a:moveTo>
                      <a:pt x="442" y="256"/>
                    </a:moveTo>
                    <a:lnTo>
                      <a:pt x="0" y="0"/>
                    </a:lnTo>
                    <a:lnTo>
                      <a:pt x="0" y="2"/>
                    </a:lnTo>
                    <a:lnTo>
                      <a:pt x="0" y="401"/>
                    </a:lnTo>
                    <a:lnTo>
                      <a:pt x="192" y="401"/>
                    </a:lnTo>
                    <a:lnTo>
                      <a:pt x="442" y="256"/>
                    </a:lnTo>
                    <a:lnTo>
                      <a:pt x="442" y="256"/>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4" name="Google Shape;184;p185"/>
              <p:cNvSpPr/>
              <p:nvPr/>
            </p:nvSpPr>
            <p:spPr>
              <a:xfrm>
                <a:off x="11090275" y="6627812"/>
                <a:ext cx="396875" cy="230188"/>
              </a:xfrm>
              <a:custGeom>
                <a:avLst/>
                <a:gdLst/>
                <a:ahLst/>
                <a:cxnLst/>
                <a:rect l="l" t="t" r="r" b="b"/>
                <a:pathLst>
                  <a:path w="250" h="145" extrusionOk="0">
                    <a:moveTo>
                      <a:pt x="0" y="145"/>
                    </a:moveTo>
                    <a:lnTo>
                      <a:pt x="250" y="145"/>
                    </a:lnTo>
                    <a:lnTo>
                      <a:pt x="250" y="0"/>
                    </a:lnTo>
                    <a:lnTo>
                      <a:pt x="0" y="14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5" name="Google Shape;185;p185"/>
              <p:cNvSpPr/>
              <p:nvPr/>
            </p:nvSpPr>
            <p:spPr>
              <a:xfrm>
                <a:off x="11487150" y="6627812"/>
                <a:ext cx="396875" cy="230188"/>
              </a:xfrm>
              <a:custGeom>
                <a:avLst/>
                <a:gdLst/>
                <a:ahLst/>
                <a:cxnLst/>
                <a:rect l="l" t="t" r="r" b="b"/>
                <a:pathLst>
                  <a:path w="250" h="145" extrusionOk="0">
                    <a:moveTo>
                      <a:pt x="0" y="0"/>
                    </a:moveTo>
                    <a:lnTo>
                      <a:pt x="0" y="145"/>
                    </a:lnTo>
                    <a:lnTo>
                      <a:pt x="250" y="145"/>
                    </a:lnTo>
                    <a:lnTo>
                      <a:pt x="0" y="0"/>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6" name="Google Shape;186;p185"/>
              <p:cNvSpPr/>
              <p:nvPr/>
            </p:nvSpPr>
            <p:spPr>
              <a:xfrm>
                <a:off x="11487150" y="6232525"/>
                <a:ext cx="687388" cy="625475"/>
              </a:xfrm>
              <a:custGeom>
                <a:avLst/>
                <a:gdLst/>
                <a:ahLst/>
                <a:cxnLst/>
                <a:rect l="l" t="t" r="r" b="b"/>
                <a:pathLst>
                  <a:path w="433" h="394" extrusionOk="0">
                    <a:moveTo>
                      <a:pt x="250" y="394"/>
                    </a:moveTo>
                    <a:lnTo>
                      <a:pt x="433" y="394"/>
                    </a:lnTo>
                    <a:lnTo>
                      <a:pt x="433" y="0"/>
                    </a:lnTo>
                    <a:lnTo>
                      <a:pt x="0" y="249"/>
                    </a:lnTo>
                    <a:lnTo>
                      <a:pt x="250" y="39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7" name="Google Shape;187;p185"/>
              <p:cNvSpPr/>
              <p:nvPr/>
            </p:nvSpPr>
            <p:spPr>
              <a:xfrm>
                <a:off x="9377362" y="5818187"/>
                <a:ext cx="701675" cy="809625"/>
              </a:xfrm>
              <a:custGeom>
                <a:avLst/>
                <a:gdLst/>
                <a:ahLst/>
                <a:cxnLst/>
                <a:rect l="l" t="t" r="r" b="b"/>
                <a:pathLst>
                  <a:path w="442" h="510" extrusionOk="0">
                    <a:moveTo>
                      <a:pt x="0" y="254"/>
                    </a:moveTo>
                    <a:lnTo>
                      <a:pt x="0" y="254"/>
                    </a:lnTo>
                    <a:lnTo>
                      <a:pt x="442" y="510"/>
                    </a:lnTo>
                    <a:lnTo>
                      <a:pt x="442" y="0"/>
                    </a:lnTo>
                    <a:lnTo>
                      <a:pt x="0" y="254"/>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8" name="Google Shape;188;p185"/>
              <p:cNvSpPr/>
              <p:nvPr/>
            </p:nvSpPr>
            <p:spPr>
              <a:xfrm>
                <a:off x="10079037" y="6627812"/>
                <a:ext cx="396875" cy="230188"/>
              </a:xfrm>
              <a:custGeom>
                <a:avLst/>
                <a:gdLst/>
                <a:ahLst/>
                <a:cxnLst/>
                <a:rect l="l" t="t" r="r" b="b"/>
                <a:pathLst>
                  <a:path w="250" h="145" extrusionOk="0">
                    <a:moveTo>
                      <a:pt x="0" y="0"/>
                    </a:moveTo>
                    <a:lnTo>
                      <a:pt x="0" y="0"/>
                    </a:lnTo>
                    <a:lnTo>
                      <a:pt x="0" y="145"/>
                    </a:lnTo>
                    <a:lnTo>
                      <a:pt x="250" y="145"/>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9" name="Google Shape;189;p185"/>
              <p:cNvSpPr/>
              <p:nvPr/>
            </p:nvSpPr>
            <p:spPr>
              <a:xfrm>
                <a:off x="10079037" y="6224587"/>
                <a:ext cx="706438" cy="633413"/>
              </a:xfrm>
              <a:custGeom>
                <a:avLst/>
                <a:gdLst/>
                <a:ahLst/>
                <a:cxnLst/>
                <a:rect l="l" t="t" r="r" b="b"/>
                <a:pathLst>
                  <a:path w="445" h="399" extrusionOk="0">
                    <a:moveTo>
                      <a:pt x="0" y="254"/>
                    </a:moveTo>
                    <a:lnTo>
                      <a:pt x="250" y="399"/>
                    </a:lnTo>
                    <a:lnTo>
                      <a:pt x="445" y="399"/>
                    </a:lnTo>
                    <a:lnTo>
                      <a:pt x="445" y="0"/>
                    </a:lnTo>
                    <a:lnTo>
                      <a:pt x="0" y="254"/>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0" name="Google Shape;190;p185"/>
              <p:cNvSpPr/>
              <p:nvPr/>
            </p:nvSpPr>
            <p:spPr>
              <a:xfrm>
                <a:off x="10079037" y="5818187"/>
                <a:ext cx="706438" cy="809625"/>
              </a:xfrm>
              <a:custGeom>
                <a:avLst/>
                <a:gdLst/>
                <a:ahLst/>
                <a:cxnLst/>
                <a:rect l="l" t="t" r="r" b="b"/>
                <a:pathLst>
                  <a:path w="445" h="510" extrusionOk="0">
                    <a:moveTo>
                      <a:pt x="445" y="254"/>
                    </a:moveTo>
                    <a:lnTo>
                      <a:pt x="445" y="254"/>
                    </a:lnTo>
                    <a:lnTo>
                      <a:pt x="0" y="0"/>
                    </a:lnTo>
                    <a:lnTo>
                      <a:pt x="0" y="510"/>
                    </a:lnTo>
                    <a:lnTo>
                      <a:pt x="0" y="510"/>
                    </a:lnTo>
                    <a:lnTo>
                      <a:pt x="445" y="256"/>
                    </a:lnTo>
                    <a:lnTo>
                      <a:pt x="445"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1" name="Google Shape;191;p185"/>
              <p:cNvSpPr/>
              <p:nvPr/>
            </p:nvSpPr>
            <p:spPr>
              <a:xfrm>
                <a:off x="10785475" y="3389312"/>
                <a:ext cx="701675" cy="809625"/>
              </a:xfrm>
              <a:custGeom>
                <a:avLst/>
                <a:gdLst/>
                <a:ahLst/>
                <a:cxnLst/>
                <a:rect l="l" t="t" r="r" b="b"/>
                <a:pathLst>
                  <a:path w="442" h="510" extrusionOk="0">
                    <a:moveTo>
                      <a:pt x="442" y="0"/>
                    </a:moveTo>
                    <a:lnTo>
                      <a:pt x="0" y="254"/>
                    </a:lnTo>
                    <a:lnTo>
                      <a:pt x="0" y="254"/>
                    </a:lnTo>
                    <a:lnTo>
                      <a:pt x="442" y="510"/>
                    </a:lnTo>
                    <a:lnTo>
                      <a:pt x="44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2" name="Google Shape;192;p185"/>
              <p:cNvSpPr/>
              <p:nvPr/>
            </p:nvSpPr>
            <p:spPr>
              <a:xfrm>
                <a:off x="10785475" y="3792537"/>
                <a:ext cx="701675" cy="809625"/>
              </a:xfrm>
              <a:custGeom>
                <a:avLst/>
                <a:gdLst/>
                <a:ahLst/>
                <a:cxnLst/>
                <a:rect l="l" t="t" r="r" b="b"/>
                <a:pathLst>
                  <a:path w="442" h="510" extrusionOk="0">
                    <a:moveTo>
                      <a:pt x="442" y="256"/>
                    </a:moveTo>
                    <a:lnTo>
                      <a:pt x="0" y="0"/>
                    </a:lnTo>
                    <a:lnTo>
                      <a:pt x="0" y="510"/>
                    </a:lnTo>
                    <a:lnTo>
                      <a:pt x="0" y="510"/>
                    </a:lnTo>
                    <a:lnTo>
                      <a:pt x="442" y="256"/>
                    </a:lnTo>
                    <a:lnTo>
                      <a:pt x="442" y="256"/>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3" name="Google Shape;193;p185"/>
              <p:cNvSpPr/>
              <p:nvPr/>
            </p:nvSpPr>
            <p:spPr>
              <a:xfrm>
                <a:off x="10785475" y="4198937"/>
                <a:ext cx="701675" cy="809625"/>
              </a:xfrm>
              <a:custGeom>
                <a:avLst/>
                <a:gdLst/>
                <a:ahLst/>
                <a:cxnLst/>
                <a:rect l="l" t="t" r="r" b="b"/>
                <a:pathLst>
                  <a:path w="442" h="510" extrusionOk="0">
                    <a:moveTo>
                      <a:pt x="0" y="254"/>
                    </a:moveTo>
                    <a:lnTo>
                      <a:pt x="442" y="510"/>
                    </a:lnTo>
                    <a:lnTo>
                      <a:pt x="442" y="0"/>
                    </a:lnTo>
                    <a:lnTo>
                      <a:pt x="0" y="25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4" name="Google Shape;194;p185"/>
              <p:cNvSpPr/>
              <p:nvPr/>
            </p:nvSpPr>
            <p:spPr>
              <a:xfrm>
                <a:off x="11487150" y="4198937"/>
                <a:ext cx="687388" cy="809625"/>
              </a:xfrm>
              <a:custGeom>
                <a:avLst/>
                <a:gdLst/>
                <a:ahLst/>
                <a:cxnLst/>
                <a:rect l="l" t="t" r="r" b="b"/>
                <a:pathLst>
                  <a:path w="433" h="510" extrusionOk="0">
                    <a:moveTo>
                      <a:pt x="0" y="0"/>
                    </a:moveTo>
                    <a:lnTo>
                      <a:pt x="0" y="0"/>
                    </a:lnTo>
                    <a:lnTo>
                      <a:pt x="0" y="510"/>
                    </a:lnTo>
                    <a:lnTo>
                      <a:pt x="433" y="261"/>
                    </a:lnTo>
                    <a:lnTo>
                      <a:pt x="433" y="249"/>
                    </a:lnTo>
                    <a:lnTo>
                      <a:pt x="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5" name="Google Shape;195;p185"/>
              <p:cNvSpPr/>
              <p:nvPr/>
            </p:nvSpPr>
            <p:spPr>
              <a:xfrm>
                <a:off x="11487150" y="3803650"/>
                <a:ext cx="687388" cy="790575"/>
              </a:xfrm>
              <a:custGeom>
                <a:avLst/>
                <a:gdLst/>
                <a:ahLst/>
                <a:cxnLst/>
                <a:rect l="l" t="t" r="r" b="b"/>
                <a:pathLst>
                  <a:path w="433" h="498" extrusionOk="0">
                    <a:moveTo>
                      <a:pt x="433" y="0"/>
                    </a:moveTo>
                    <a:lnTo>
                      <a:pt x="0" y="249"/>
                    </a:lnTo>
                    <a:lnTo>
                      <a:pt x="433" y="498"/>
                    </a:lnTo>
                    <a:lnTo>
                      <a:pt x="43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6" name="Google Shape;196;p185"/>
              <p:cNvSpPr/>
              <p:nvPr/>
            </p:nvSpPr>
            <p:spPr>
              <a:xfrm>
                <a:off x="11737975" y="2130425"/>
                <a:ext cx="201613" cy="233363"/>
              </a:xfrm>
              <a:custGeom>
                <a:avLst/>
                <a:gdLst/>
                <a:ahLst/>
                <a:cxnLst/>
                <a:rect l="l" t="t" r="r" b="b"/>
                <a:pathLst>
                  <a:path w="127" h="147" extrusionOk="0">
                    <a:moveTo>
                      <a:pt x="127" y="147"/>
                    </a:moveTo>
                    <a:lnTo>
                      <a:pt x="127" y="0"/>
                    </a:lnTo>
                    <a:lnTo>
                      <a:pt x="0" y="73"/>
                    </a:lnTo>
                    <a:lnTo>
                      <a:pt x="127" y="147"/>
                    </a:lnTo>
                    <a:lnTo>
                      <a:pt x="127" y="14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7" name="Google Shape;197;p185"/>
              <p:cNvSpPr/>
              <p:nvPr/>
            </p:nvSpPr>
            <p:spPr>
              <a:xfrm>
                <a:off x="11487150" y="2576512"/>
                <a:ext cx="701675" cy="812800"/>
              </a:xfrm>
              <a:custGeom>
                <a:avLst/>
                <a:gdLst/>
                <a:ahLst/>
                <a:cxnLst/>
                <a:rect l="l" t="t" r="r" b="b"/>
                <a:pathLst>
                  <a:path w="442" h="512" extrusionOk="0">
                    <a:moveTo>
                      <a:pt x="0" y="0"/>
                    </a:moveTo>
                    <a:lnTo>
                      <a:pt x="0" y="510"/>
                    </a:lnTo>
                    <a:lnTo>
                      <a:pt x="0" y="512"/>
                    </a:lnTo>
                    <a:lnTo>
                      <a:pt x="442" y="256"/>
                    </a:lnTo>
                    <a:lnTo>
                      <a:pt x="442" y="256"/>
                    </a:ln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8" name="Google Shape;198;p185"/>
              <p:cNvSpPr/>
              <p:nvPr/>
            </p:nvSpPr>
            <p:spPr>
              <a:xfrm>
                <a:off x="11487150" y="5818187"/>
                <a:ext cx="687388" cy="809625"/>
              </a:xfrm>
              <a:custGeom>
                <a:avLst/>
                <a:gdLst/>
                <a:ahLst/>
                <a:cxnLst/>
                <a:rect l="l" t="t" r="r" b="b"/>
                <a:pathLst>
                  <a:path w="433" h="510" extrusionOk="0">
                    <a:moveTo>
                      <a:pt x="125" y="72"/>
                    </a:moveTo>
                    <a:lnTo>
                      <a:pt x="0" y="0"/>
                    </a:lnTo>
                    <a:lnTo>
                      <a:pt x="0" y="510"/>
                    </a:lnTo>
                    <a:lnTo>
                      <a:pt x="0" y="510"/>
                    </a:lnTo>
                    <a:lnTo>
                      <a:pt x="433" y="261"/>
                    </a:lnTo>
                    <a:lnTo>
                      <a:pt x="433" y="250"/>
                    </a:lnTo>
                    <a:lnTo>
                      <a:pt x="125" y="72"/>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9" name="Google Shape;199;p185"/>
              <p:cNvSpPr/>
              <p:nvPr/>
            </p:nvSpPr>
            <p:spPr>
              <a:xfrm>
                <a:off x="11487150" y="4613275"/>
                <a:ext cx="687388" cy="792163"/>
              </a:xfrm>
              <a:custGeom>
                <a:avLst/>
                <a:gdLst/>
                <a:ahLst/>
                <a:cxnLst/>
                <a:rect l="l" t="t" r="r" b="b"/>
                <a:pathLst>
                  <a:path w="433" h="499" extrusionOk="0">
                    <a:moveTo>
                      <a:pt x="433" y="0"/>
                    </a:moveTo>
                    <a:lnTo>
                      <a:pt x="0" y="249"/>
                    </a:lnTo>
                    <a:lnTo>
                      <a:pt x="0" y="249"/>
                    </a:lnTo>
                    <a:lnTo>
                      <a:pt x="433" y="499"/>
                    </a:lnTo>
                    <a:lnTo>
                      <a:pt x="43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0" name="Google Shape;200;p185"/>
              <p:cNvSpPr/>
              <p:nvPr/>
            </p:nvSpPr>
            <p:spPr>
              <a:xfrm>
                <a:off x="11487150" y="5008562"/>
                <a:ext cx="687388" cy="809625"/>
              </a:xfrm>
              <a:custGeom>
                <a:avLst/>
                <a:gdLst/>
                <a:ahLst/>
                <a:cxnLst/>
                <a:rect l="l" t="t" r="r" b="b"/>
                <a:pathLst>
                  <a:path w="433" h="510" extrusionOk="0">
                    <a:moveTo>
                      <a:pt x="433" y="250"/>
                    </a:moveTo>
                    <a:lnTo>
                      <a:pt x="0" y="0"/>
                    </a:lnTo>
                    <a:lnTo>
                      <a:pt x="0" y="510"/>
                    </a:lnTo>
                    <a:lnTo>
                      <a:pt x="0" y="510"/>
                    </a:lnTo>
                    <a:lnTo>
                      <a:pt x="433" y="261"/>
                    </a:lnTo>
                    <a:lnTo>
                      <a:pt x="433" y="25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1" name="Google Shape;201;p185"/>
              <p:cNvSpPr/>
              <p:nvPr/>
            </p:nvSpPr>
            <p:spPr>
              <a:xfrm>
                <a:off x="11487150" y="5422900"/>
                <a:ext cx="687388" cy="792163"/>
              </a:xfrm>
              <a:custGeom>
                <a:avLst/>
                <a:gdLst/>
                <a:ahLst/>
                <a:cxnLst/>
                <a:rect l="l" t="t" r="r" b="b"/>
                <a:pathLst>
                  <a:path w="433" h="499" extrusionOk="0">
                    <a:moveTo>
                      <a:pt x="433" y="0"/>
                    </a:moveTo>
                    <a:lnTo>
                      <a:pt x="0" y="249"/>
                    </a:lnTo>
                    <a:lnTo>
                      <a:pt x="125" y="321"/>
                    </a:lnTo>
                    <a:lnTo>
                      <a:pt x="433" y="499"/>
                    </a:lnTo>
                    <a:lnTo>
                      <a:pt x="43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2" name="Google Shape;202;p185"/>
              <p:cNvSpPr/>
              <p:nvPr/>
            </p:nvSpPr>
            <p:spPr>
              <a:xfrm>
                <a:off x="11685587" y="5932487"/>
                <a:ext cx="488950" cy="282575"/>
              </a:xfrm>
              <a:custGeom>
                <a:avLst/>
                <a:gdLst/>
                <a:ahLst/>
                <a:cxnLst/>
                <a:rect l="l" t="t" r="r" b="b"/>
                <a:pathLst>
                  <a:path w="308" h="178" extrusionOk="0">
                    <a:moveTo>
                      <a:pt x="308" y="178"/>
                    </a:moveTo>
                    <a:lnTo>
                      <a:pt x="0" y="0"/>
                    </a:lnTo>
                    <a:lnTo>
                      <a:pt x="308" y="178"/>
                    </a:lnTo>
                    <a:lnTo>
                      <a:pt x="308" y="178"/>
                    </a:lnTo>
                    <a:close/>
                  </a:path>
                </a:pathLst>
              </a:custGeom>
              <a:solidFill>
                <a:srgbClr val="00A6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03" name="Google Shape;203;p185"/>
            <p:cNvSpPr/>
            <p:nvPr/>
          </p:nvSpPr>
          <p:spPr>
            <a:xfrm rot="10800000">
              <a:off x="2853998" y="686979"/>
              <a:ext cx="591204" cy="690398"/>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rgbClr val="C4C4C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ur Service">
  <p:cSld name="Our Service">
    <p:spTree>
      <p:nvGrpSpPr>
        <p:cNvPr id="1" name="Shape 204"/>
        <p:cNvGrpSpPr/>
        <p:nvPr/>
      </p:nvGrpSpPr>
      <p:grpSpPr>
        <a:xfrm>
          <a:off x="0" y="0"/>
          <a:ext cx="0" cy="0"/>
          <a:chOff x="0" y="0"/>
          <a:chExt cx="0" cy="0"/>
        </a:xfrm>
      </p:grpSpPr>
      <p:sp>
        <p:nvSpPr>
          <p:cNvPr id="205" name="Google Shape;205;p18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18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18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8" name="Google Shape;208;p186"/>
          <p:cNvSpPr/>
          <p:nvPr/>
        </p:nvSpPr>
        <p:spPr>
          <a:xfrm>
            <a:off x="0" y="708746"/>
            <a:ext cx="6094411"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9" name="Google Shape;209;p186"/>
          <p:cNvSpPr/>
          <p:nvPr/>
        </p:nvSpPr>
        <p:spPr>
          <a:xfrm>
            <a:off x="616764" y="1532063"/>
            <a:ext cx="10947963" cy="2880320"/>
          </a:xfrm>
          <a:prstGeom prst="rect">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0" name="Google Shape;210;p186"/>
          <p:cNvSpPr>
            <a:spLocks noGrp="1"/>
          </p:cNvSpPr>
          <p:nvPr>
            <p:ph type="pic" idx="2"/>
          </p:nvPr>
        </p:nvSpPr>
        <p:spPr>
          <a:xfrm>
            <a:off x="1295633" y="2078160"/>
            <a:ext cx="4458409" cy="1800225"/>
          </a:xfrm>
          <a:prstGeom prst="rect">
            <a:avLst/>
          </a:prstGeom>
          <a:solidFill>
            <a:srgbClr val="D8D8D8"/>
          </a:solidFill>
          <a:ln>
            <a:noFill/>
          </a:ln>
        </p:spPr>
      </p:sp>
      <p:sp>
        <p:nvSpPr>
          <p:cNvPr id="211" name="Google Shape;211;p186"/>
          <p:cNvSpPr>
            <a:spLocks noGrp="1"/>
          </p:cNvSpPr>
          <p:nvPr>
            <p:ph type="pic" idx="3"/>
          </p:nvPr>
        </p:nvSpPr>
        <p:spPr>
          <a:xfrm>
            <a:off x="6420125" y="2078160"/>
            <a:ext cx="4458409" cy="1800225"/>
          </a:xfrm>
          <a:prstGeom prst="rect">
            <a:avLst/>
          </a:prstGeom>
          <a:solidFill>
            <a:srgbClr val="D8D8D8"/>
          </a:solidFill>
          <a:ln>
            <a:noFill/>
          </a:ln>
        </p:spPr>
      </p:sp>
      <p:sp>
        <p:nvSpPr>
          <p:cNvPr id="212" name="Google Shape;212;p186"/>
          <p:cNvSpPr txBox="1">
            <a:spLocks noGrp="1"/>
          </p:cNvSpPr>
          <p:nvPr>
            <p:ph type="body" idx="1"/>
          </p:nvPr>
        </p:nvSpPr>
        <p:spPr>
          <a:xfrm>
            <a:off x="0" y="794684"/>
            <a:ext cx="5754688"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3" name="Google Shape;213;p186"/>
          <p:cNvSpPr txBox="1">
            <a:spLocks noGrp="1"/>
          </p:cNvSpPr>
          <p:nvPr>
            <p:ph type="body" idx="4"/>
          </p:nvPr>
        </p:nvSpPr>
        <p:spPr>
          <a:xfrm>
            <a:off x="1295633"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4" name="Google Shape;214;p186"/>
          <p:cNvSpPr txBox="1">
            <a:spLocks noGrp="1"/>
          </p:cNvSpPr>
          <p:nvPr>
            <p:ph type="body" idx="5"/>
          </p:nvPr>
        </p:nvSpPr>
        <p:spPr>
          <a:xfrm>
            <a:off x="1295633"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5" name="Google Shape;215;p186"/>
          <p:cNvSpPr txBox="1">
            <a:spLocks noGrp="1"/>
          </p:cNvSpPr>
          <p:nvPr>
            <p:ph type="body" idx="6"/>
          </p:nvPr>
        </p:nvSpPr>
        <p:spPr>
          <a:xfrm>
            <a:off x="6391740"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6" name="Google Shape;216;p186"/>
          <p:cNvSpPr txBox="1">
            <a:spLocks noGrp="1"/>
          </p:cNvSpPr>
          <p:nvPr>
            <p:ph type="body" idx="7"/>
          </p:nvPr>
        </p:nvSpPr>
        <p:spPr>
          <a:xfrm>
            <a:off x="6391740"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e Team">
  <p:cSld name="The Team">
    <p:spTree>
      <p:nvGrpSpPr>
        <p:cNvPr id="1" name="Shape 217"/>
        <p:cNvGrpSpPr/>
        <p:nvPr/>
      </p:nvGrpSpPr>
      <p:grpSpPr>
        <a:xfrm>
          <a:off x="0" y="0"/>
          <a:ext cx="0" cy="0"/>
          <a:chOff x="0" y="0"/>
          <a:chExt cx="0" cy="0"/>
        </a:xfrm>
      </p:grpSpPr>
      <p:sp>
        <p:nvSpPr>
          <p:cNvPr id="218" name="Google Shape;218;p187"/>
          <p:cNvSpPr/>
          <p:nvPr/>
        </p:nvSpPr>
        <p:spPr>
          <a:xfrm>
            <a:off x="-41943" y="0"/>
            <a:ext cx="4402929" cy="6858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9" name="Google Shape;219;p18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18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187"/>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2" name="Google Shape;222;p187"/>
          <p:cNvSpPr txBox="1">
            <a:spLocks noGrp="1"/>
          </p:cNvSpPr>
          <p:nvPr>
            <p:ph type="body" idx="1"/>
          </p:nvPr>
        </p:nvSpPr>
        <p:spPr>
          <a:xfrm>
            <a:off x="602805" y="1060150"/>
            <a:ext cx="3547750" cy="649288"/>
          </a:xfrm>
          <a:prstGeom prst="rect">
            <a:avLst/>
          </a:prstGeom>
          <a:noFill/>
          <a:ln>
            <a:noFill/>
          </a:ln>
        </p:spPr>
        <p:txBody>
          <a:bodyPr spcFirstLastPara="1" wrap="square" lIns="121875" tIns="60925" rIns="121875" bIns="60925" anchor="ctr" anchorCtr="0">
            <a:noAutofit/>
          </a:bodyPr>
          <a:lstStyle>
            <a:lvl1pPr marL="457200" lvl="0" indent="-228600" algn="r">
              <a:lnSpc>
                <a:spcPct val="80000"/>
              </a:lnSpc>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3" name="Google Shape;223;p187"/>
          <p:cNvSpPr>
            <a:spLocks noGrp="1"/>
          </p:cNvSpPr>
          <p:nvPr>
            <p:ph type="pic" idx="2"/>
          </p:nvPr>
        </p:nvSpPr>
        <p:spPr>
          <a:xfrm>
            <a:off x="4364494" y="2060843"/>
            <a:ext cx="1352103" cy="1352103"/>
          </a:xfrm>
          <a:prstGeom prst="rect">
            <a:avLst/>
          </a:prstGeom>
          <a:noFill/>
          <a:ln>
            <a:noFill/>
          </a:ln>
        </p:spPr>
      </p:sp>
      <p:sp>
        <p:nvSpPr>
          <p:cNvPr id="224" name="Google Shape;224;p187"/>
          <p:cNvSpPr>
            <a:spLocks noGrp="1"/>
          </p:cNvSpPr>
          <p:nvPr>
            <p:ph type="pic" idx="3"/>
          </p:nvPr>
        </p:nvSpPr>
        <p:spPr>
          <a:xfrm>
            <a:off x="5720105" y="2060843"/>
            <a:ext cx="1352103" cy="1352103"/>
          </a:xfrm>
          <a:prstGeom prst="rect">
            <a:avLst/>
          </a:prstGeom>
          <a:noFill/>
          <a:ln>
            <a:noFill/>
          </a:ln>
        </p:spPr>
      </p:sp>
      <p:sp>
        <p:nvSpPr>
          <p:cNvPr id="225" name="Google Shape;225;p187"/>
          <p:cNvSpPr>
            <a:spLocks noGrp="1"/>
          </p:cNvSpPr>
          <p:nvPr>
            <p:ph type="pic" idx="4"/>
          </p:nvPr>
        </p:nvSpPr>
        <p:spPr>
          <a:xfrm>
            <a:off x="8819301" y="724645"/>
            <a:ext cx="1352103" cy="1352103"/>
          </a:xfrm>
          <a:prstGeom prst="rect">
            <a:avLst/>
          </a:prstGeom>
          <a:noFill/>
          <a:ln>
            <a:noFill/>
          </a:ln>
        </p:spPr>
      </p:sp>
      <p:sp>
        <p:nvSpPr>
          <p:cNvPr id="226" name="Google Shape;226;p187"/>
          <p:cNvSpPr>
            <a:spLocks noGrp="1"/>
          </p:cNvSpPr>
          <p:nvPr>
            <p:ph type="pic" idx="5"/>
          </p:nvPr>
        </p:nvSpPr>
        <p:spPr>
          <a:xfrm>
            <a:off x="5722876" y="4760031"/>
            <a:ext cx="1352103" cy="1352103"/>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ny Profile">
  <p:cSld name="Company Profile">
    <p:spTree>
      <p:nvGrpSpPr>
        <p:cNvPr id="1" name="Shape 227"/>
        <p:cNvGrpSpPr/>
        <p:nvPr/>
      </p:nvGrpSpPr>
      <p:grpSpPr>
        <a:xfrm>
          <a:off x="0" y="0"/>
          <a:ext cx="0" cy="0"/>
          <a:chOff x="0" y="0"/>
          <a:chExt cx="0" cy="0"/>
        </a:xfrm>
      </p:grpSpPr>
      <p:sp>
        <p:nvSpPr>
          <p:cNvPr id="228" name="Google Shape;228;p18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18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188"/>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1" name="Google Shape;231;p188"/>
          <p:cNvSpPr/>
          <p:nvPr/>
        </p:nvSpPr>
        <p:spPr>
          <a:xfrm>
            <a:off x="1" y="708746"/>
            <a:ext cx="4942284" cy="82128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2" name="Google Shape;232;p188"/>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3" name="Google Shape;233;p188"/>
          <p:cNvSpPr>
            <a:spLocks noGrp="1"/>
          </p:cNvSpPr>
          <p:nvPr>
            <p:ph type="pic" idx="2"/>
          </p:nvPr>
        </p:nvSpPr>
        <p:spPr>
          <a:xfrm>
            <a:off x="0" y="1529910"/>
            <a:ext cx="4942284" cy="3411257"/>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roject Two Column">
  <p:cSld name="Project Two Column">
    <p:spTree>
      <p:nvGrpSpPr>
        <p:cNvPr id="1" name="Shape 234"/>
        <p:cNvGrpSpPr/>
        <p:nvPr/>
      </p:nvGrpSpPr>
      <p:grpSpPr>
        <a:xfrm>
          <a:off x="0" y="0"/>
          <a:ext cx="0" cy="0"/>
          <a:chOff x="0" y="0"/>
          <a:chExt cx="0" cy="0"/>
        </a:xfrm>
      </p:grpSpPr>
      <p:sp>
        <p:nvSpPr>
          <p:cNvPr id="235" name="Google Shape;235;p18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 name="Google Shape;236;p18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189"/>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8" name="Google Shape;238;p189"/>
          <p:cNvSpPr/>
          <p:nvPr/>
        </p:nvSpPr>
        <p:spPr>
          <a:xfrm>
            <a:off x="1" y="708746"/>
            <a:ext cx="4942284" cy="8212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9" name="Google Shape;239;p189"/>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0" name="Google Shape;240;p189"/>
          <p:cNvSpPr>
            <a:spLocks noGrp="1"/>
          </p:cNvSpPr>
          <p:nvPr>
            <p:ph type="pic" idx="2"/>
          </p:nvPr>
        </p:nvSpPr>
        <p:spPr>
          <a:xfrm>
            <a:off x="609599" y="1529909"/>
            <a:ext cx="5439509" cy="4419363"/>
          </a:xfrm>
          <a:prstGeom prst="rect">
            <a:avLst/>
          </a:prstGeom>
          <a:noFill/>
          <a:ln>
            <a:noFill/>
          </a:ln>
        </p:spPr>
      </p:sp>
      <p:sp>
        <p:nvSpPr>
          <p:cNvPr id="241" name="Google Shape;241;p189"/>
          <p:cNvSpPr>
            <a:spLocks noGrp="1"/>
          </p:cNvSpPr>
          <p:nvPr>
            <p:ph type="pic" idx="3"/>
          </p:nvPr>
        </p:nvSpPr>
        <p:spPr>
          <a:xfrm>
            <a:off x="6131169" y="1529909"/>
            <a:ext cx="5439509" cy="4419363"/>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ur Appraoch">
  <p:cSld name="Our Appraoch">
    <p:spTree>
      <p:nvGrpSpPr>
        <p:cNvPr id="1" name="Shape 242"/>
        <p:cNvGrpSpPr/>
        <p:nvPr/>
      </p:nvGrpSpPr>
      <p:grpSpPr>
        <a:xfrm>
          <a:off x="0" y="0"/>
          <a:ext cx="0" cy="0"/>
          <a:chOff x="0" y="0"/>
          <a:chExt cx="0" cy="0"/>
        </a:xfrm>
      </p:grpSpPr>
      <p:sp>
        <p:nvSpPr>
          <p:cNvPr id="243" name="Google Shape;243;p19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 name="Google Shape;244;p19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190"/>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6" name="Google Shape;246;p190"/>
          <p:cNvSpPr/>
          <p:nvPr/>
        </p:nvSpPr>
        <p:spPr>
          <a:xfrm>
            <a:off x="1" y="708746"/>
            <a:ext cx="4942284" cy="8212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7" name="Google Shape;247;p190"/>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8" name="Google Shape;248;p190"/>
          <p:cNvSpPr>
            <a:spLocks noGrp="1"/>
          </p:cNvSpPr>
          <p:nvPr>
            <p:ph type="pic" idx="2"/>
          </p:nvPr>
        </p:nvSpPr>
        <p:spPr>
          <a:xfrm>
            <a:off x="609599" y="1529909"/>
            <a:ext cx="10961079" cy="2475155"/>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roject Tree Column">
  <p:cSld name="Project Tree Column">
    <p:spTree>
      <p:nvGrpSpPr>
        <p:cNvPr id="1" name="Shape 249"/>
        <p:cNvGrpSpPr/>
        <p:nvPr/>
      </p:nvGrpSpPr>
      <p:grpSpPr>
        <a:xfrm>
          <a:off x="0" y="0"/>
          <a:ext cx="0" cy="0"/>
          <a:chOff x="0" y="0"/>
          <a:chExt cx="0" cy="0"/>
        </a:xfrm>
      </p:grpSpPr>
      <p:sp>
        <p:nvSpPr>
          <p:cNvPr id="250" name="Google Shape;250;p19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19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191"/>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3" name="Google Shape;253;p191"/>
          <p:cNvSpPr/>
          <p:nvPr/>
        </p:nvSpPr>
        <p:spPr>
          <a:xfrm>
            <a:off x="1" y="708746"/>
            <a:ext cx="4942284"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4" name="Google Shape;254;p191"/>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5" name="Google Shape;255;p191"/>
          <p:cNvSpPr>
            <a:spLocks noGrp="1"/>
          </p:cNvSpPr>
          <p:nvPr>
            <p:ph type="pic" idx="2"/>
          </p:nvPr>
        </p:nvSpPr>
        <p:spPr>
          <a:xfrm>
            <a:off x="609441" y="1529909"/>
            <a:ext cx="3605855" cy="4419363"/>
          </a:xfrm>
          <a:prstGeom prst="rect">
            <a:avLst/>
          </a:prstGeom>
          <a:noFill/>
          <a:ln>
            <a:noFill/>
          </a:ln>
        </p:spPr>
      </p:sp>
      <p:sp>
        <p:nvSpPr>
          <p:cNvPr id="256" name="Google Shape;256;p191"/>
          <p:cNvSpPr>
            <a:spLocks noGrp="1"/>
          </p:cNvSpPr>
          <p:nvPr>
            <p:ph type="pic" idx="3"/>
          </p:nvPr>
        </p:nvSpPr>
        <p:spPr>
          <a:xfrm>
            <a:off x="4298073" y="1529909"/>
            <a:ext cx="3605855" cy="4419363"/>
          </a:xfrm>
          <a:prstGeom prst="rect">
            <a:avLst/>
          </a:prstGeom>
          <a:noFill/>
          <a:ln>
            <a:noFill/>
          </a:ln>
        </p:spPr>
      </p:sp>
      <p:sp>
        <p:nvSpPr>
          <p:cNvPr id="257" name="Google Shape;257;p191"/>
          <p:cNvSpPr>
            <a:spLocks noGrp="1"/>
          </p:cNvSpPr>
          <p:nvPr>
            <p:ph type="pic" idx="4"/>
          </p:nvPr>
        </p:nvSpPr>
        <p:spPr>
          <a:xfrm>
            <a:off x="7986705" y="1529909"/>
            <a:ext cx="3605855" cy="4419363"/>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79"/>
        <p:cNvGrpSpPr/>
        <p:nvPr/>
      </p:nvGrpSpPr>
      <p:grpSpPr>
        <a:xfrm>
          <a:off x="0" y="0"/>
          <a:ext cx="0" cy="0"/>
          <a:chOff x="0" y="0"/>
          <a:chExt cx="0" cy="0"/>
        </a:xfrm>
      </p:grpSpPr>
      <p:sp>
        <p:nvSpPr>
          <p:cNvPr id="80" name="Google Shape;80;p170"/>
          <p:cNvSpPr txBox="1">
            <a:spLocks noGrp="1"/>
          </p:cNvSpPr>
          <p:nvPr>
            <p:ph type="ctrTitle"/>
          </p:nvPr>
        </p:nvSpPr>
        <p:spPr>
          <a:xfrm>
            <a:off x="914162" y="1226215"/>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lt1"/>
              </a:buClr>
              <a:buSzPts val="4800"/>
              <a:buFont typeface="Quattrocento Sans"/>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70"/>
          <p:cNvSpPr txBox="1">
            <a:spLocks noGrp="1"/>
          </p:cNvSpPr>
          <p:nvPr>
            <p:ph type="subTitle" idx="1"/>
          </p:nvPr>
        </p:nvSpPr>
        <p:spPr>
          <a:xfrm>
            <a:off x="914163" y="2734341"/>
            <a:ext cx="5396273" cy="1080120"/>
          </a:xfrm>
          <a:prstGeom prst="rect">
            <a:avLst/>
          </a:prstGeom>
          <a:noFill/>
          <a:ln>
            <a:noFill/>
          </a:ln>
        </p:spPr>
        <p:txBody>
          <a:bodyPr spcFirstLastPara="1" wrap="square" lIns="0" tIns="60925" rIns="0" bIns="60925" anchor="t" anchorCtr="0">
            <a:normAutofit/>
          </a:bodyPr>
          <a:lstStyle>
            <a:lvl1pPr lvl="0" algn="l">
              <a:spcBef>
                <a:spcPts val="720"/>
              </a:spcBef>
              <a:spcAft>
                <a:spcPts val="0"/>
              </a:spcAft>
              <a:buClr>
                <a:schemeClr val="lt1"/>
              </a:buClr>
              <a:buSzPts val="3600"/>
              <a:buNone/>
              <a:defRPr>
                <a:solidFill>
                  <a:schemeClr val="lt1"/>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82" name="Google Shape;82;p17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7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7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5" name="Google Shape;85;p170"/>
          <p:cNvSpPr txBox="1">
            <a:spLocks noGrp="1"/>
          </p:cNvSpPr>
          <p:nvPr>
            <p:ph type="body" idx="2"/>
          </p:nvPr>
        </p:nvSpPr>
        <p:spPr>
          <a:xfrm>
            <a:off x="914400" y="3933825"/>
            <a:ext cx="5827713" cy="612775"/>
          </a:xfrm>
          <a:prstGeom prst="rect">
            <a:avLst/>
          </a:prstGeom>
          <a:noFill/>
          <a:ln>
            <a:noFill/>
          </a:ln>
        </p:spPr>
        <p:txBody>
          <a:bodyPr spcFirstLastPara="1" wrap="square" lIns="0" tIns="60925" rIns="0" bIns="60925" anchor="ctr" anchorCtr="0">
            <a:noAutofit/>
          </a:bodyPr>
          <a:lstStyle>
            <a:lvl1pPr marL="457200" lvl="0" indent="-228600" algn="l">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170"/>
          <p:cNvSpPr>
            <a:spLocks noGrp="1"/>
          </p:cNvSpPr>
          <p:nvPr>
            <p:ph type="pic" idx="3"/>
          </p:nvPr>
        </p:nvSpPr>
        <p:spPr>
          <a:xfrm>
            <a:off x="5208376" y="0"/>
            <a:ext cx="6980449" cy="68580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8"/>
        <p:cNvGrpSpPr/>
        <p:nvPr/>
      </p:nvGrpSpPr>
      <p:grpSpPr>
        <a:xfrm>
          <a:off x="0" y="0"/>
          <a:ext cx="0" cy="0"/>
          <a:chOff x="0" y="0"/>
          <a:chExt cx="0" cy="0"/>
        </a:xfrm>
      </p:grpSpPr>
      <p:sp>
        <p:nvSpPr>
          <p:cNvPr id="259" name="Google Shape;259;p192"/>
          <p:cNvSpPr/>
          <p:nvPr/>
        </p:nvSpPr>
        <p:spPr>
          <a:xfrm flipH="1">
            <a:off x="4294212" y="0"/>
            <a:ext cx="7876318"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0" name="Google Shape;260;p192"/>
          <p:cNvSpPr/>
          <p:nvPr/>
        </p:nvSpPr>
        <p:spPr>
          <a:xfrm>
            <a:off x="-39608" y="-3"/>
            <a:ext cx="4333820" cy="4876818"/>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261" name="Google Shape;261;p192"/>
          <p:cNvGrpSpPr/>
          <p:nvPr/>
        </p:nvGrpSpPr>
        <p:grpSpPr>
          <a:xfrm>
            <a:off x="1" y="0"/>
            <a:ext cx="2601913" cy="2833688"/>
            <a:chOff x="0" y="0"/>
            <a:chExt cx="2601913" cy="2833688"/>
          </a:xfrm>
        </p:grpSpPr>
        <p:sp>
          <p:nvSpPr>
            <p:cNvPr id="262" name="Google Shape;262;p192"/>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3" name="Google Shape;263;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4" name="Google Shape;264;p192"/>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5" name="Google Shape;265;p192"/>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6" name="Google Shape;266;p192"/>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7" name="Google Shape;267;p192"/>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8" name="Google Shape;268;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9" name="Google Shape;269;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0" name="Google Shape;270;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1" name="Google Shape;271;p192"/>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2" name="Google Shape;272;p192"/>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3" name="Google Shape;273;p192"/>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4" name="Google Shape;274;p192"/>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5" name="Google Shape;275;p192"/>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6" name="Google Shape;276;p192"/>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7" name="Google Shape;277;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8" name="Google Shape;278;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9" name="Google Shape;279;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0" name="Google Shape;280;p192"/>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1" name="Google Shape;281;p192"/>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2" name="Google Shape;282;p192"/>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83" name="Google Shape;283;p192"/>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192"/>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192"/>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86" name="Google Shape;286;p192"/>
          <p:cNvSpPr txBox="1">
            <a:spLocks noGrp="1"/>
          </p:cNvSpPr>
          <p:nvPr>
            <p:ph type="title"/>
          </p:nvPr>
        </p:nvSpPr>
        <p:spPr>
          <a:xfrm>
            <a:off x="6094412" y="3789040"/>
            <a:ext cx="5491606" cy="1362075"/>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accent3"/>
              </a:buClr>
              <a:buSzPts val="5300"/>
              <a:buFont typeface="Open Sans"/>
              <a:buNone/>
              <a:defRPr sz="5300" b="1" cap="none">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7" name="Google Shape;287;p192"/>
          <p:cNvSpPr txBox="1">
            <a:spLocks noGrp="1"/>
          </p:cNvSpPr>
          <p:nvPr>
            <p:ph type="body" idx="1"/>
          </p:nvPr>
        </p:nvSpPr>
        <p:spPr>
          <a:xfrm>
            <a:off x="6094412" y="5319823"/>
            <a:ext cx="5521484" cy="828007"/>
          </a:xfrm>
          <a:prstGeom prst="rect">
            <a:avLst/>
          </a:prstGeom>
          <a:noFill/>
          <a:ln>
            <a:noFill/>
          </a:ln>
        </p:spPr>
        <p:txBody>
          <a:bodyPr spcFirstLastPara="1" wrap="square" lIns="121875" tIns="0" rIns="121875" bIns="0" anchor="t" anchorCtr="0">
            <a:normAutofit/>
          </a:bodyPr>
          <a:lstStyle>
            <a:lvl1pPr marL="457200" lvl="0" indent="-228600" algn="l">
              <a:spcBef>
                <a:spcPts val="320"/>
              </a:spcBef>
              <a:spcAft>
                <a:spcPts val="0"/>
              </a:spcAft>
              <a:buClr>
                <a:schemeClr val="accent3"/>
              </a:buClr>
              <a:buSzPts val="1600"/>
              <a:buNone/>
              <a:defRPr sz="1600">
                <a:solidFill>
                  <a:schemeClr val="accent3"/>
                </a:solidFill>
                <a:latin typeface="Open Sans"/>
                <a:ea typeface="Open Sans"/>
                <a:cs typeface="Open Sans"/>
                <a:sym typeface="Open Sans"/>
              </a:defRPr>
            </a:lvl1pPr>
            <a:lvl2pPr marL="914400" lvl="1" indent="-228600" algn="l">
              <a:spcBef>
                <a:spcPts val="480"/>
              </a:spcBef>
              <a:spcAft>
                <a:spcPts val="0"/>
              </a:spcAft>
              <a:buClr>
                <a:srgbClr val="888888"/>
              </a:buClr>
              <a:buSzPts val="2400"/>
              <a:buNone/>
              <a:defRPr sz="2400">
                <a:solidFill>
                  <a:srgbClr val="888888"/>
                </a:solidFill>
              </a:defRPr>
            </a:lvl2pPr>
            <a:lvl3pPr marL="1371600" lvl="2" indent="-228600" algn="l">
              <a:spcBef>
                <a:spcPts val="420"/>
              </a:spcBef>
              <a:spcAft>
                <a:spcPts val="0"/>
              </a:spcAft>
              <a:buClr>
                <a:srgbClr val="888888"/>
              </a:buClr>
              <a:buSzPts val="2100"/>
              <a:buNone/>
              <a:defRPr sz="2100">
                <a:solidFill>
                  <a:srgbClr val="888888"/>
                </a:solidFill>
              </a:defRPr>
            </a:lvl3pPr>
            <a:lvl4pPr marL="1828800" lvl="3" indent="-228600" algn="l">
              <a:spcBef>
                <a:spcPts val="380"/>
              </a:spcBef>
              <a:spcAft>
                <a:spcPts val="0"/>
              </a:spcAft>
              <a:buClr>
                <a:srgbClr val="888888"/>
              </a:buClr>
              <a:buSzPts val="1900"/>
              <a:buNone/>
              <a:defRPr sz="1900">
                <a:solidFill>
                  <a:srgbClr val="888888"/>
                </a:solidFill>
              </a:defRPr>
            </a:lvl4pPr>
            <a:lvl5pPr marL="2286000" lvl="4" indent="-228600" algn="l">
              <a:spcBef>
                <a:spcPts val="380"/>
              </a:spcBef>
              <a:spcAft>
                <a:spcPts val="0"/>
              </a:spcAft>
              <a:buClr>
                <a:srgbClr val="888888"/>
              </a:buClr>
              <a:buSzPts val="1900"/>
              <a:buNone/>
              <a:defRPr sz="1900">
                <a:solidFill>
                  <a:srgbClr val="888888"/>
                </a:solidFill>
              </a:defRPr>
            </a:lvl5pPr>
            <a:lvl6pPr marL="2743200" lvl="5" indent="-228600" algn="l">
              <a:spcBef>
                <a:spcPts val="380"/>
              </a:spcBef>
              <a:spcAft>
                <a:spcPts val="0"/>
              </a:spcAft>
              <a:buClr>
                <a:srgbClr val="888888"/>
              </a:buClr>
              <a:buSzPts val="1900"/>
              <a:buNone/>
              <a:defRPr sz="1900">
                <a:solidFill>
                  <a:srgbClr val="888888"/>
                </a:solidFill>
              </a:defRPr>
            </a:lvl6pPr>
            <a:lvl7pPr marL="3200400" lvl="6" indent="-228600" algn="l">
              <a:spcBef>
                <a:spcPts val="380"/>
              </a:spcBef>
              <a:spcAft>
                <a:spcPts val="0"/>
              </a:spcAft>
              <a:buClr>
                <a:srgbClr val="888888"/>
              </a:buClr>
              <a:buSzPts val="1900"/>
              <a:buNone/>
              <a:defRPr sz="1900">
                <a:solidFill>
                  <a:srgbClr val="888888"/>
                </a:solidFill>
              </a:defRPr>
            </a:lvl7pPr>
            <a:lvl8pPr marL="3657600" lvl="7" indent="-228600" algn="l">
              <a:spcBef>
                <a:spcPts val="380"/>
              </a:spcBef>
              <a:spcAft>
                <a:spcPts val="0"/>
              </a:spcAft>
              <a:buClr>
                <a:srgbClr val="888888"/>
              </a:buClr>
              <a:buSzPts val="1900"/>
              <a:buNone/>
              <a:defRPr sz="1900">
                <a:solidFill>
                  <a:srgbClr val="888888"/>
                </a:solidFill>
              </a:defRPr>
            </a:lvl8pPr>
            <a:lvl9pPr marL="4114800" lvl="8" indent="-228600" algn="l">
              <a:spcBef>
                <a:spcPts val="380"/>
              </a:spcBef>
              <a:spcAft>
                <a:spcPts val="0"/>
              </a:spcAft>
              <a:buClr>
                <a:srgbClr val="888888"/>
              </a:buClr>
              <a:buSzPts val="1900"/>
              <a:buNone/>
              <a:defRPr sz="1900">
                <a:solidFill>
                  <a:srgbClr val="888888"/>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Graph">
  <p:cSld name="Graph">
    <p:spTree>
      <p:nvGrpSpPr>
        <p:cNvPr id="1" name="Shape 288"/>
        <p:cNvGrpSpPr/>
        <p:nvPr/>
      </p:nvGrpSpPr>
      <p:grpSpPr>
        <a:xfrm>
          <a:off x="0" y="0"/>
          <a:ext cx="0" cy="0"/>
          <a:chOff x="0" y="0"/>
          <a:chExt cx="0" cy="0"/>
        </a:xfrm>
      </p:grpSpPr>
      <p:sp>
        <p:nvSpPr>
          <p:cNvPr id="289" name="Google Shape;289;p193"/>
          <p:cNvSpPr txBox="1">
            <a:spLocks noGrp="1"/>
          </p:cNvSpPr>
          <p:nvPr>
            <p:ph type="title"/>
          </p:nvPr>
        </p:nvSpPr>
        <p:spPr>
          <a:xfrm>
            <a:off x="609441" y="476672"/>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dk1"/>
              </a:buClr>
              <a:buSzPts val="3600"/>
              <a:buFont typeface="Open Sans"/>
              <a:buNone/>
              <a:defRPr sz="3600">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19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1" name="Google Shape;291;p19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2" name="Google Shape;292;p19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3"/>
        <p:cNvGrpSpPr/>
        <p:nvPr/>
      </p:nvGrpSpPr>
      <p:grpSpPr>
        <a:xfrm>
          <a:off x="0" y="0"/>
          <a:ext cx="0" cy="0"/>
          <a:chOff x="0" y="0"/>
          <a:chExt cx="0" cy="0"/>
        </a:xfrm>
      </p:grpSpPr>
      <p:sp>
        <p:nvSpPr>
          <p:cNvPr id="294" name="Google Shape;294;p194"/>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5" name="Google Shape;295;p194"/>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6" name="Google Shape;296;p194"/>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194"/>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8" name="Google Shape;298;p194"/>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9"/>
        <p:cNvGrpSpPr/>
        <p:nvPr/>
      </p:nvGrpSpPr>
      <p:grpSpPr>
        <a:xfrm>
          <a:off x="0" y="0"/>
          <a:ext cx="0" cy="0"/>
          <a:chOff x="0" y="0"/>
          <a:chExt cx="0" cy="0"/>
        </a:xfrm>
      </p:grpSpPr>
      <p:sp>
        <p:nvSpPr>
          <p:cNvPr id="300" name="Google Shape;300;p195"/>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195"/>
          <p:cNvSpPr txBox="1">
            <a:spLocks noGrp="1"/>
          </p:cNvSpPr>
          <p:nvPr>
            <p:ph type="body" idx="1"/>
          </p:nvPr>
        </p:nvSpPr>
        <p:spPr>
          <a:xfrm>
            <a:off x="609441"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2" name="Google Shape;302;p195"/>
          <p:cNvSpPr txBox="1">
            <a:spLocks noGrp="1"/>
          </p:cNvSpPr>
          <p:nvPr>
            <p:ph type="body" idx="2"/>
          </p:nvPr>
        </p:nvSpPr>
        <p:spPr>
          <a:xfrm>
            <a:off x="6195986"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3" name="Google Shape;303;p19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4" name="Google Shape;304;p19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5" name="Google Shape;305;p19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06"/>
        <p:cNvGrpSpPr/>
        <p:nvPr/>
      </p:nvGrpSpPr>
      <p:grpSpPr>
        <a:xfrm>
          <a:off x="0" y="0"/>
          <a:ext cx="0" cy="0"/>
          <a:chOff x="0" y="0"/>
          <a:chExt cx="0" cy="0"/>
        </a:xfrm>
      </p:grpSpPr>
      <p:sp>
        <p:nvSpPr>
          <p:cNvPr id="307" name="Google Shape;307;p196"/>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8" name="Google Shape;308;p196"/>
          <p:cNvSpPr txBox="1">
            <a:spLocks noGrp="1"/>
          </p:cNvSpPr>
          <p:nvPr>
            <p:ph type="body" idx="1"/>
          </p:nvPr>
        </p:nvSpPr>
        <p:spPr>
          <a:xfrm>
            <a:off x="609441" y="1535113"/>
            <a:ext cx="5385514"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09" name="Google Shape;309;p196"/>
          <p:cNvSpPr txBox="1">
            <a:spLocks noGrp="1"/>
          </p:cNvSpPr>
          <p:nvPr>
            <p:ph type="body" idx="2"/>
          </p:nvPr>
        </p:nvSpPr>
        <p:spPr>
          <a:xfrm>
            <a:off x="609441" y="2174875"/>
            <a:ext cx="5385514"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0" name="Google Shape;310;p196"/>
          <p:cNvSpPr txBox="1">
            <a:spLocks noGrp="1"/>
          </p:cNvSpPr>
          <p:nvPr>
            <p:ph type="body" idx="3"/>
          </p:nvPr>
        </p:nvSpPr>
        <p:spPr>
          <a:xfrm>
            <a:off x="6191756" y="1535113"/>
            <a:ext cx="5387630"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11" name="Google Shape;311;p196"/>
          <p:cNvSpPr txBox="1">
            <a:spLocks noGrp="1"/>
          </p:cNvSpPr>
          <p:nvPr>
            <p:ph type="body" idx="4"/>
          </p:nvPr>
        </p:nvSpPr>
        <p:spPr>
          <a:xfrm>
            <a:off x="6191756" y="2174875"/>
            <a:ext cx="5387630"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2" name="Google Shape;312;p19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3" name="Google Shape;313;p19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4" name="Google Shape;314;p19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5"/>
        <p:cNvGrpSpPr/>
        <p:nvPr/>
      </p:nvGrpSpPr>
      <p:grpSpPr>
        <a:xfrm>
          <a:off x="0" y="0"/>
          <a:ext cx="0" cy="0"/>
          <a:chOff x="0" y="0"/>
          <a:chExt cx="0" cy="0"/>
        </a:xfrm>
      </p:grpSpPr>
      <p:sp>
        <p:nvSpPr>
          <p:cNvPr id="316" name="Google Shape;316;p19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7" name="Google Shape;317;p19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8" name="Google Shape;318;p197"/>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19"/>
        <p:cNvGrpSpPr/>
        <p:nvPr/>
      </p:nvGrpSpPr>
      <p:grpSpPr>
        <a:xfrm>
          <a:off x="0" y="0"/>
          <a:ext cx="0" cy="0"/>
          <a:chOff x="0" y="0"/>
          <a:chExt cx="0" cy="0"/>
        </a:xfrm>
      </p:grpSpPr>
      <p:sp>
        <p:nvSpPr>
          <p:cNvPr id="320" name="Google Shape;320;p198"/>
          <p:cNvSpPr txBox="1">
            <a:spLocks noGrp="1"/>
          </p:cNvSpPr>
          <p:nvPr>
            <p:ph type="title"/>
          </p:nvPr>
        </p:nvSpPr>
        <p:spPr>
          <a:xfrm>
            <a:off x="609443" y="273049"/>
            <a:ext cx="4010039" cy="1162051"/>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1" name="Google Shape;321;p198"/>
          <p:cNvSpPr txBox="1">
            <a:spLocks noGrp="1"/>
          </p:cNvSpPr>
          <p:nvPr>
            <p:ph type="body" idx="1"/>
          </p:nvPr>
        </p:nvSpPr>
        <p:spPr>
          <a:xfrm>
            <a:off x="4765492" y="273052"/>
            <a:ext cx="6813892" cy="5853113"/>
          </a:xfrm>
          <a:prstGeom prst="rect">
            <a:avLst/>
          </a:prstGeom>
          <a:noFill/>
          <a:ln>
            <a:noFill/>
          </a:ln>
        </p:spPr>
        <p:txBody>
          <a:bodyPr spcFirstLastPara="1" wrap="square" lIns="121875" tIns="60925" rIns="121875" bIns="60925" anchor="t" anchorCtr="0">
            <a:normAutofit/>
          </a:bodyPr>
          <a:lstStyle>
            <a:lvl1pPr marL="457200" lvl="0" indent="-501650" algn="l">
              <a:spcBef>
                <a:spcPts val="860"/>
              </a:spcBef>
              <a:spcAft>
                <a:spcPts val="0"/>
              </a:spcAft>
              <a:buClr>
                <a:schemeClr val="dk1"/>
              </a:buClr>
              <a:buSzPts val="4300"/>
              <a:buChar char="•"/>
              <a:defRPr sz="4300"/>
            </a:lvl1pPr>
            <a:lvl2pPr marL="914400" lvl="1" indent="-463550" algn="l">
              <a:spcBef>
                <a:spcPts val="740"/>
              </a:spcBef>
              <a:spcAft>
                <a:spcPts val="0"/>
              </a:spcAft>
              <a:buClr>
                <a:schemeClr val="dk1"/>
              </a:buClr>
              <a:buSzPts val="3700"/>
              <a:buChar char="–"/>
              <a:defRPr sz="3700"/>
            </a:lvl2pPr>
            <a:lvl3pPr marL="1371600" lvl="2" indent="-431800" algn="l">
              <a:spcBef>
                <a:spcPts val="640"/>
              </a:spcBef>
              <a:spcAft>
                <a:spcPts val="0"/>
              </a:spcAft>
              <a:buClr>
                <a:schemeClr val="dk1"/>
              </a:buClr>
              <a:buSzPts val="3200"/>
              <a:buChar char="•"/>
              <a:defRPr sz="3200"/>
            </a:lvl3pPr>
            <a:lvl4pPr marL="1828800" lvl="3" indent="-400050" algn="l">
              <a:spcBef>
                <a:spcPts val="540"/>
              </a:spcBef>
              <a:spcAft>
                <a:spcPts val="0"/>
              </a:spcAft>
              <a:buClr>
                <a:schemeClr val="dk1"/>
              </a:buClr>
              <a:buSzPts val="2700"/>
              <a:buChar char="–"/>
              <a:defRPr sz="2700"/>
            </a:lvl4pPr>
            <a:lvl5pPr marL="2286000" lvl="4" indent="-400050" algn="l">
              <a:spcBef>
                <a:spcPts val="540"/>
              </a:spcBef>
              <a:spcAft>
                <a:spcPts val="0"/>
              </a:spcAft>
              <a:buClr>
                <a:schemeClr val="dk1"/>
              </a:buClr>
              <a:buSzPts val="2700"/>
              <a:buChar char="»"/>
              <a:defRPr sz="2700"/>
            </a:lvl5pPr>
            <a:lvl6pPr marL="2743200" lvl="5" indent="-400050" algn="l">
              <a:spcBef>
                <a:spcPts val="540"/>
              </a:spcBef>
              <a:spcAft>
                <a:spcPts val="0"/>
              </a:spcAft>
              <a:buClr>
                <a:schemeClr val="dk1"/>
              </a:buClr>
              <a:buSzPts val="2700"/>
              <a:buChar char="•"/>
              <a:defRPr sz="2700"/>
            </a:lvl6pPr>
            <a:lvl7pPr marL="3200400" lvl="6" indent="-400050" algn="l">
              <a:spcBef>
                <a:spcPts val="540"/>
              </a:spcBef>
              <a:spcAft>
                <a:spcPts val="0"/>
              </a:spcAft>
              <a:buClr>
                <a:schemeClr val="dk1"/>
              </a:buClr>
              <a:buSzPts val="2700"/>
              <a:buChar char="•"/>
              <a:defRPr sz="2700"/>
            </a:lvl7pPr>
            <a:lvl8pPr marL="3657600" lvl="7" indent="-400050" algn="l">
              <a:spcBef>
                <a:spcPts val="540"/>
              </a:spcBef>
              <a:spcAft>
                <a:spcPts val="0"/>
              </a:spcAft>
              <a:buClr>
                <a:schemeClr val="dk1"/>
              </a:buClr>
              <a:buSzPts val="2700"/>
              <a:buChar char="•"/>
              <a:defRPr sz="2700"/>
            </a:lvl8pPr>
            <a:lvl9pPr marL="4114800" lvl="8" indent="-400050" algn="l">
              <a:spcBef>
                <a:spcPts val="540"/>
              </a:spcBef>
              <a:spcAft>
                <a:spcPts val="0"/>
              </a:spcAft>
              <a:buClr>
                <a:schemeClr val="dk1"/>
              </a:buClr>
              <a:buSzPts val="2700"/>
              <a:buChar char="•"/>
              <a:defRPr sz="2700"/>
            </a:lvl9pPr>
          </a:lstStyle>
          <a:p>
            <a:endParaRPr/>
          </a:p>
        </p:txBody>
      </p:sp>
      <p:sp>
        <p:nvSpPr>
          <p:cNvPr id="322" name="Google Shape;322;p198"/>
          <p:cNvSpPr txBox="1">
            <a:spLocks noGrp="1"/>
          </p:cNvSpPr>
          <p:nvPr>
            <p:ph type="body" idx="2"/>
          </p:nvPr>
        </p:nvSpPr>
        <p:spPr>
          <a:xfrm>
            <a:off x="609443" y="1435102"/>
            <a:ext cx="4010039" cy="46910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23" name="Google Shape;323;p19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4" name="Google Shape;324;p19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5" name="Google Shape;325;p198"/>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26"/>
        <p:cNvGrpSpPr/>
        <p:nvPr/>
      </p:nvGrpSpPr>
      <p:grpSpPr>
        <a:xfrm>
          <a:off x="0" y="0"/>
          <a:ext cx="0" cy="0"/>
          <a:chOff x="0" y="0"/>
          <a:chExt cx="0" cy="0"/>
        </a:xfrm>
      </p:grpSpPr>
      <p:sp>
        <p:nvSpPr>
          <p:cNvPr id="327" name="Google Shape;327;p199"/>
          <p:cNvSpPr txBox="1">
            <a:spLocks noGrp="1"/>
          </p:cNvSpPr>
          <p:nvPr>
            <p:ph type="title"/>
          </p:nvPr>
        </p:nvSpPr>
        <p:spPr>
          <a:xfrm>
            <a:off x="2389095" y="4800600"/>
            <a:ext cx="7313295" cy="566739"/>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8" name="Google Shape;328;p199"/>
          <p:cNvSpPr>
            <a:spLocks noGrp="1"/>
          </p:cNvSpPr>
          <p:nvPr>
            <p:ph type="pic" idx="2"/>
          </p:nvPr>
        </p:nvSpPr>
        <p:spPr>
          <a:xfrm>
            <a:off x="2389095" y="612775"/>
            <a:ext cx="7313295" cy="4114800"/>
          </a:xfrm>
          <a:prstGeom prst="rect">
            <a:avLst/>
          </a:prstGeom>
          <a:noFill/>
          <a:ln>
            <a:noFill/>
          </a:ln>
        </p:spPr>
      </p:sp>
      <p:sp>
        <p:nvSpPr>
          <p:cNvPr id="329" name="Google Shape;329;p199"/>
          <p:cNvSpPr txBox="1">
            <a:spLocks noGrp="1"/>
          </p:cNvSpPr>
          <p:nvPr>
            <p:ph type="body" idx="1"/>
          </p:nvPr>
        </p:nvSpPr>
        <p:spPr>
          <a:xfrm>
            <a:off x="2389095" y="5367338"/>
            <a:ext cx="7313295" cy="8048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30" name="Google Shape;330;p19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1" name="Google Shape;331;p19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2" name="Google Shape;332;p199"/>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33"/>
        <p:cNvGrpSpPr/>
        <p:nvPr/>
      </p:nvGrpSpPr>
      <p:grpSpPr>
        <a:xfrm>
          <a:off x="0" y="0"/>
          <a:ext cx="0" cy="0"/>
          <a:chOff x="0" y="0"/>
          <a:chExt cx="0" cy="0"/>
        </a:xfrm>
      </p:grpSpPr>
      <p:sp>
        <p:nvSpPr>
          <p:cNvPr id="334" name="Google Shape;334;p200"/>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5" name="Google Shape;335;p200"/>
          <p:cNvSpPr txBox="1">
            <a:spLocks noGrp="1"/>
          </p:cNvSpPr>
          <p:nvPr>
            <p:ph type="body" idx="1"/>
          </p:nvPr>
        </p:nvSpPr>
        <p:spPr>
          <a:xfrm rot="5400000">
            <a:off x="3600543" y="-1852677"/>
            <a:ext cx="4987739" cy="10969943"/>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6" name="Google Shape;336;p20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7" name="Google Shape;337;p20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8" name="Google Shape;338;p200"/>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39"/>
        <p:cNvGrpSpPr/>
        <p:nvPr/>
      </p:nvGrpSpPr>
      <p:grpSpPr>
        <a:xfrm>
          <a:off x="0" y="0"/>
          <a:ext cx="0" cy="0"/>
          <a:chOff x="0" y="0"/>
          <a:chExt cx="0" cy="0"/>
        </a:xfrm>
      </p:grpSpPr>
      <p:sp>
        <p:nvSpPr>
          <p:cNvPr id="340" name="Google Shape;340;p201"/>
          <p:cNvSpPr txBox="1">
            <a:spLocks noGrp="1"/>
          </p:cNvSpPr>
          <p:nvPr>
            <p:ph type="title"/>
          </p:nvPr>
        </p:nvSpPr>
        <p:spPr>
          <a:xfrm rot="5400000">
            <a:off x="7282379" y="1829159"/>
            <a:ext cx="5851525" cy="2742486"/>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1" name="Google Shape;341;p201"/>
          <p:cNvSpPr txBox="1">
            <a:spLocks noGrp="1"/>
          </p:cNvSpPr>
          <p:nvPr>
            <p:ph type="body" idx="1"/>
          </p:nvPr>
        </p:nvSpPr>
        <p:spPr>
          <a:xfrm rot="5400000">
            <a:off x="1695834" y="-811754"/>
            <a:ext cx="5851525" cy="8024310"/>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2" name="Google Shape;342;p20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3" name="Google Shape;343;p20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4" name="Google Shape;344;p201"/>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7"/>
        <p:cNvGrpSpPr/>
        <p:nvPr/>
      </p:nvGrpSpPr>
      <p:grpSpPr>
        <a:xfrm>
          <a:off x="0" y="0"/>
          <a:ext cx="0" cy="0"/>
          <a:chOff x="0" y="0"/>
          <a:chExt cx="0" cy="0"/>
        </a:xfrm>
      </p:grpSpPr>
      <p:sp>
        <p:nvSpPr>
          <p:cNvPr id="88" name="Google Shape;88;p171"/>
          <p:cNvSpPr txBox="1">
            <a:spLocks noGrp="1"/>
          </p:cNvSpPr>
          <p:nvPr>
            <p:ph type="title"/>
          </p:nvPr>
        </p:nvSpPr>
        <p:spPr>
          <a:xfrm>
            <a:off x="962833" y="4406901"/>
            <a:ext cx="10360501" cy="1362075"/>
          </a:xfrm>
          <a:prstGeom prst="rect">
            <a:avLst/>
          </a:prstGeom>
          <a:noFill/>
          <a:ln>
            <a:noFill/>
          </a:ln>
        </p:spPr>
        <p:txBody>
          <a:bodyPr spcFirstLastPara="1" wrap="square" lIns="0" tIns="60925" rIns="0" bIns="60925" anchor="t" anchorCtr="0">
            <a:normAutofit/>
          </a:bodyPr>
          <a:lstStyle>
            <a:lvl1pPr lvl="0" algn="l">
              <a:spcBef>
                <a:spcPts val="0"/>
              </a:spcBef>
              <a:spcAft>
                <a:spcPts val="0"/>
              </a:spcAft>
              <a:buClr>
                <a:schemeClr val="accent1"/>
              </a:buClr>
              <a:buSzPts val="5300"/>
              <a:buFont typeface="Quattrocento Sans"/>
              <a:buNone/>
              <a:defRPr sz="53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71"/>
          <p:cNvSpPr txBox="1">
            <a:spLocks noGrp="1"/>
          </p:cNvSpPr>
          <p:nvPr>
            <p:ph type="body" idx="1"/>
          </p:nvPr>
        </p:nvSpPr>
        <p:spPr>
          <a:xfrm>
            <a:off x="962833" y="2906713"/>
            <a:ext cx="10360501" cy="1500187"/>
          </a:xfrm>
          <a:prstGeom prst="rect">
            <a:avLst/>
          </a:prstGeom>
          <a:noFill/>
          <a:ln>
            <a:noFill/>
          </a:ln>
        </p:spPr>
        <p:txBody>
          <a:bodyPr spcFirstLastPara="1" wrap="square" lIns="0" tIns="60925" rIns="0" bIns="60925" anchor="b" anchorCtr="0">
            <a:normAutofit/>
          </a:bodyPr>
          <a:lstStyle>
            <a:lvl1pPr marL="457200" lvl="0" indent="-228600" algn="l">
              <a:spcBef>
                <a:spcPts val="540"/>
              </a:spcBef>
              <a:spcAft>
                <a:spcPts val="0"/>
              </a:spcAft>
              <a:buClr>
                <a:srgbClr val="918E8D"/>
              </a:buClr>
              <a:buSzPts val="2700"/>
              <a:buNone/>
              <a:defRPr sz="2700">
                <a:solidFill>
                  <a:srgbClr val="918E8D"/>
                </a:solidFill>
              </a:defRPr>
            </a:lvl1pPr>
            <a:lvl2pPr marL="914400" lvl="1" indent="-228600" algn="l">
              <a:spcBef>
                <a:spcPts val="480"/>
              </a:spcBef>
              <a:spcAft>
                <a:spcPts val="0"/>
              </a:spcAft>
              <a:buClr>
                <a:srgbClr val="918E8D"/>
              </a:buClr>
              <a:buSzPts val="2400"/>
              <a:buNone/>
              <a:defRPr sz="2400">
                <a:solidFill>
                  <a:srgbClr val="918E8D"/>
                </a:solidFill>
              </a:defRPr>
            </a:lvl2pPr>
            <a:lvl3pPr marL="1371600" lvl="2" indent="-228600" algn="l">
              <a:spcBef>
                <a:spcPts val="420"/>
              </a:spcBef>
              <a:spcAft>
                <a:spcPts val="0"/>
              </a:spcAft>
              <a:buClr>
                <a:srgbClr val="918E8D"/>
              </a:buClr>
              <a:buSzPts val="2100"/>
              <a:buNone/>
              <a:defRPr sz="2100">
                <a:solidFill>
                  <a:srgbClr val="918E8D"/>
                </a:solidFill>
              </a:defRPr>
            </a:lvl3pPr>
            <a:lvl4pPr marL="1828800" lvl="3" indent="-228600" algn="l">
              <a:spcBef>
                <a:spcPts val="380"/>
              </a:spcBef>
              <a:spcAft>
                <a:spcPts val="0"/>
              </a:spcAft>
              <a:buClr>
                <a:srgbClr val="918E8D"/>
              </a:buClr>
              <a:buSzPts val="1900"/>
              <a:buNone/>
              <a:defRPr sz="1900">
                <a:solidFill>
                  <a:srgbClr val="918E8D"/>
                </a:solidFill>
              </a:defRPr>
            </a:lvl4pPr>
            <a:lvl5pPr marL="2286000" lvl="4" indent="-228600" algn="l">
              <a:spcBef>
                <a:spcPts val="380"/>
              </a:spcBef>
              <a:spcAft>
                <a:spcPts val="0"/>
              </a:spcAft>
              <a:buClr>
                <a:srgbClr val="918E8D"/>
              </a:buClr>
              <a:buSzPts val="1900"/>
              <a:buNone/>
              <a:defRPr sz="1900">
                <a:solidFill>
                  <a:srgbClr val="918E8D"/>
                </a:solidFill>
              </a:defRPr>
            </a:lvl5pPr>
            <a:lvl6pPr marL="2743200" lvl="5" indent="-228600" algn="l">
              <a:spcBef>
                <a:spcPts val="380"/>
              </a:spcBef>
              <a:spcAft>
                <a:spcPts val="0"/>
              </a:spcAft>
              <a:buClr>
                <a:srgbClr val="918E8D"/>
              </a:buClr>
              <a:buSzPts val="1900"/>
              <a:buNone/>
              <a:defRPr sz="1900">
                <a:solidFill>
                  <a:srgbClr val="918E8D"/>
                </a:solidFill>
              </a:defRPr>
            </a:lvl6pPr>
            <a:lvl7pPr marL="3200400" lvl="6" indent="-228600" algn="l">
              <a:spcBef>
                <a:spcPts val="380"/>
              </a:spcBef>
              <a:spcAft>
                <a:spcPts val="0"/>
              </a:spcAft>
              <a:buClr>
                <a:srgbClr val="918E8D"/>
              </a:buClr>
              <a:buSzPts val="1900"/>
              <a:buNone/>
              <a:defRPr sz="1900">
                <a:solidFill>
                  <a:srgbClr val="918E8D"/>
                </a:solidFill>
              </a:defRPr>
            </a:lvl7pPr>
            <a:lvl8pPr marL="3657600" lvl="7" indent="-228600" algn="l">
              <a:spcBef>
                <a:spcPts val="380"/>
              </a:spcBef>
              <a:spcAft>
                <a:spcPts val="0"/>
              </a:spcAft>
              <a:buClr>
                <a:srgbClr val="918E8D"/>
              </a:buClr>
              <a:buSzPts val="1900"/>
              <a:buNone/>
              <a:defRPr sz="1900">
                <a:solidFill>
                  <a:srgbClr val="918E8D"/>
                </a:solidFill>
              </a:defRPr>
            </a:lvl8pPr>
            <a:lvl9pPr marL="4114800" lvl="8" indent="-228600" algn="l">
              <a:spcBef>
                <a:spcPts val="380"/>
              </a:spcBef>
              <a:spcAft>
                <a:spcPts val="0"/>
              </a:spcAft>
              <a:buClr>
                <a:srgbClr val="918E8D"/>
              </a:buClr>
              <a:buSzPts val="1900"/>
              <a:buNone/>
              <a:defRPr sz="1900">
                <a:solidFill>
                  <a:srgbClr val="918E8D"/>
                </a:solidFill>
              </a:defRPr>
            </a:lvl9pPr>
          </a:lstStyle>
          <a:p>
            <a:endParaRPr/>
          </a:p>
        </p:txBody>
      </p:sp>
      <p:sp>
        <p:nvSpPr>
          <p:cNvPr id="90" name="Google Shape;90;p171"/>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71"/>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1"/>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40_Full Blank">
  <p:cSld name="40_Full Blank">
    <p:spTree>
      <p:nvGrpSpPr>
        <p:cNvPr id="1" name="Shape 345"/>
        <p:cNvGrpSpPr/>
        <p:nvPr/>
      </p:nvGrpSpPr>
      <p:grpSpPr>
        <a:xfrm>
          <a:off x="0" y="0"/>
          <a:ext cx="0" cy="0"/>
          <a:chOff x="0" y="0"/>
          <a:chExt cx="0" cy="0"/>
        </a:xfrm>
      </p:grpSpPr>
      <p:sp>
        <p:nvSpPr>
          <p:cNvPr id="346" name="Google Shape;346;p202"/>
          <p:cNvSpPr/>
          <p:nvPr/>
        </p:nvSpPr>
        <p:spPr>
          <a:xfrm>
            <a:off x="0" y="-981"/>
            <a:ext cx="12188825" cy="6867857"/>
          </a:xfrm>
          <a:prstGeom prst="rect">
            <a:avLst/>
          </a:prstGeom>
          <a:solidFill>
            <a:srgbClr val="262626">
              <a:alpha val="9686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47" name="Google Shape;347;p202"/>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nvGrpSpPr>
          <p:cNvPr id="348" name="Google Shape;348;p202"/>
          <p:cNvGrpSpPr/>
          <p:nvPr/>
        </p:nvGrpSpPr>
        <p:grpSpPr>
          <a:xfrm>
            <a:off x="531756" y="6037713"/>
            <a:ext cx="495031" cy="493336"/>
            <a:chOff x="5489575" y="1343025"/>
            <a:chExt cx="1724025" cy="1717676"/>
          </a:xfrm>
        </p:grpSpPr>
        <p:sp>
          <p:nvSpPr>
            <p:cNvPr id="349" name="Google Shape;349;p202"/>
            <p:cNvSpPr/>
            <p:nvPr/>
          </p:nvSpPr>
          <p:spPr>
            <a:xfrm>
              <a:off x="6137275" y="1343025"/>
              <a:ext cx="1076325" cy="1074738"/>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0" name="Google Shape;350;p202"/>
            <p:cNvSpPr/>
            <p:nvPr/>
          </p:nvSpPr>
          <p:spPr>
            <a:xfrm>
              <a:off x="5489575" y="2201863"/>
              <a:ext cx="754063" cy="754063"/>
            </a:xfrm>
            <a:custGeom>
              <a:avLst/>
              <a:gdLst/>
              <a:ahLst/>
              <a:cxnLst/>
              <a:rect l="l" t="t" r="r" b="b"/>
              <a:pathLst>
                <a:path w="199" h="199" extrusionOk="0">
                  <a:moveTo>
                    <a:pt x="100" y="0"/>
                  </a:moveTo>
                  <a:cubicBezTo>
                    <a:pt x="45" y="0"/>
                    <a:pt x="0" y="45"/>
                    <a:pt x="0" y="100"/>
                  </a:cubicBezTo>
                  <a:cubicBezTo>
                    <a:pt x="0" y="154"/>
                    <a:pt x="45" y="199"/>
                    <a:pt x="100" y="199"/>
                  </a:cubicBezTo>
                  <a:cubicBezTo>
                    <a:pt x="154" y="199"/>
                    <a:pt x="199" y="154"/>
                    <a:pt x="199" y="100"/>
                  </a:cubicBezTo>
                  <a:cubicBezTo>
                    <a:pt x="199" y="45"/>
                    <a:pt x="154" y="0"/>
                    <a:pt x="100" y="0"/>
                  </a:cubicBezTo>
                  <a:close/>
                  <a:moveTo>
                    <a:pt x="100" y="171"/>
                  </a:moveTo>
                  <a:cubicBezTo>
                    <a:pt x="60" y="171"/>
                    <a:pt x="29" y="139"/>
                    <a:pt x="29" y="100"/>
                  </a:cubicBezTo>
                  <a:cubicBezTo>
                    <a:pt x="29" y="60"/>
                    <a:pt x="60" y="28"/>
                    <a:pt x="100" y="28"/>
                  </a:cubicBezTo>
                  <a:cubicBezTo>
                    <a:pt x="139" y="28"/>
                    <a:pt x="171" y="60"/>
                    <a:pt x="171" y="100"/>
                  </a:cubicBezTo>
                  <a:cubicBezTo>
                    <a:pt x="171" y="139"/>
                    <a:pt x="139" y="171"/>
                    <a:pt x="100" y="171"/>
                  </a:cubicBezTo>
                  <a:close/>
                  <a:moveTo>
                    <a:pt x="100" y="171"/>
                  </a:moveTo>
                  <a:cubicBezTo>
                    <a:pt x="100" y="171"/>
                    <a:pt x="100" y="171"/>
                    <a:pt x="100" y="171"/>
                  </a:cubicBezTo>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1" name="Google Shape;351;p202"/>
            <p:cNvSpPr/>
            <p:nvPr/>
          </p:nvSpPr>
          <p:spPr>
            <a:xfrm>
              <a:off x="6459538" y="2633663"/>
              <a:ext cx="431800" cy="427038"/>
            </a:xfrm>
            <a:custGeom>
              <a:avLst/>
              <a:gdLst/>
              <a:ahLst/>
              <a:cxnLst/>
              <a:rect l="l" t="t" r="r" b="b"/>
              <a:pathLst>
                <a:path w="114" h="113" extrusionOk="0">
                  <a:moveTo>
                    <a:pt x="57" y="0"/>
                  </a:moveTo>
                  <a:cubicBezTo>
                    <a:pt x="25" y="0"/>
                    <a:pt x="0" y="25"/>
                    <a:pt x="0" y="57"/>
                  </a:cubicBezTo>
                  <a:cubicBezTo>
                    <a:pt x="0" y="88"/>
                    <a:pt x="25" y="113"/>
                    <a:pt x="57" y="113"/>
                  </a:cubicBezTo>
                  <a:cubicBezTo>
                    <a:pt x="88" y="113"/>
                    <a:pt x="114" y="88"/>
                    <a:pt x="114" y="57"/>
                  </a:cubicBezTo>
                  <a:cubicBezTo>
                    <a:pt x="114" y="25"/>
                    <a:pt x="88" y="0"/>
                    <a:pt x="57" y="0"/>
                  </a:cubicBezTo>
                  <a:close/>
                  <a:moveTo>
                    <a:pt x="57" y="85"/>
                  </a:moveTo>
                  <a:cubicBezTo>
                    <a:pt x="41" y="85"/>
                    <a:pt x="28" y="72"/>
                    <a:pt x="28" y="57"/>
                  </a:cubicBezTo>
                  <a:cubicBezTo>
                    <a:pt x="28" y="41"/>
                    <a:pt x="41" y="28"/>
                    <a:pt x="57" y="28"/>
                  </a:cubicBezTo>
                  <a:cubicBezTo>
                    <a:pt x="73" y="28"/>
                    <a:pt x="85" y="41"/>
                    <a:pt x="85" y="57"/>
                  </a:cubicBezTo>
                  <a:cubicBezTo>
                    <a:pt x="85" y="72"/>
                    <a:pt x="73" y="85"/>
                    <a:pt x="57" y="85"/>
                  </a:cubicBezTo>
                  <a:close/>
                  <a:moveTo>
                    <a:pt x="57" y="85"/>
                  </a:moveTo>
                  <a:cubicBezTo>
                    <a:pt x="57" y="85"/>
                    <a:pt x="57" y="85"/>
                    <a:pt x="57" y="85"/>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grpSp>
      <p:sp>
        <p:nvSpPr>
          <p:cNvPr id="352" name="Google Shape;352;p202"/>
          <p:cNvSpPr>
            <a:spLocks noGrp="1"/>
          </p:cNvSpPr>
          <p:nvPr>
            <p:ph type="pic" idx="2"/>
          </p:nvPr>
        </p:nvSpPr>
        <p:spPr>
          <a:xfrm>
            <a:off x="4148224" y="1443883"/>
            <a:ext cx="1398803" cy="1564773"/>
          </a:xfrm>
          <a:prstGeom prst="rect">
            <a:avLst/>
          </a:prstGeom>
          <a:noFill/>
          <a:ln>
            <a:noFill/>
          </a:ln>
        </p:spPr>
      </p:sp>
      <p:sp>
        <p:nvSpPr>
          <p:cNvPr id="353" name="Google Shape;353;p202"/>
          <p:cNvSpPr>
            <a:spLocks noGrp="1"/>
          </p:cNvSpPr>
          <p:nvPr>
            <p:ph type="pic" idx="3"/>
          </p:nvPr>
        </p:nvSpPr>
        <p:spPr>
          <a:xfrm>
            <a:off x="941890" y="3346175"/>
            <a:ext cx="752211" cy="841303"/>
          </a:xfrm>
          <a:prstGeom prst="rect">
            <a:avLst/>
          </a:prstGeom>
          <a:noFill/>
          <a:ln>
            <a:noFill/>
          </a:ln>
        </p:spPr>
      </p:sp>
      <p:sp>
        <p:nvSpPr>
          <p:cNvPr id="354" name="Google Shape;354;p202"/>
          <p:cNvSpPr>
            <a:spLocks noGrp="1"/>
          </p:cNvSpPr>
          <p:nvPr>
            <p:ph type="pic" idx="4"/>
          </p:nvPr>
        </p:nvSpPr>
        <p:spPr>
          <a:xfrm>
            <a:off x="2116623" y="2548677"/>
            <a:ext cx="2843864" cy="3181350"/>
          </a:xfrm>
          <a:prstGeom prst="rect">
            <a:avLst/>
          </a:prstGeom>
          <a:noFill/>
          <a:ln>
            <a:noFill/>
          </a:ln>
        </p:spPr>
      </p:sp>
      <p:grpSp>
        <p:nvGrpSpPr>
          <p:cNvPr id="355" name="Google Shape;355;p202"/>
          <p:cNvGrpSpPr/>
          <p:nvPr/>
        </p:nvGrpSpPr>
        <p:grpSpPr>
          <a:xfrm>
            <a:off x="0" y="6658753"/>
            <a:ext cx="12188825" cy="208124"/>
            <a:chOff x="0" y="6606540"/>
            <a:chExt cx="11430000" cy="251459"/>
          </a:xfrm>
        </p:grpSpPr>
        <p:sp>
          <p:nvSpPr>
            <p:cNvPr id="356" name="Google Shape;356;p202"/>
            <p:cNvSpPr/>
            <p:nvPr/>
          </p:nvSpPr>
          <p:spPr>
            <a:xfrm>
              <a:off x="0" y="6606540"/>
              <a:ext cx="2286000" cy="25145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7" name="Google Shape;357;p202"/>
            <p:cNvSpPr/>
            <p:nvPr/>
          </p:nvSpPr>
          <p:spPr>
            <a:xfrm>
              <a:off x="2286000" y="6606540"/>
              <a:ext cx="2286000" cy="25145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8" name="Google Shape;358;p202"/>
            <p:cNvSpPr/>
            <p:nvPr/>
          </p:nvSpPr>
          <p:spPr>
            <a:xfrm>
              <a:off x="4572000" y="6606540"/>
              <a:ext cx="2286000" cy="25145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9" name="Google Shape;359;p202"/>
            <p:cNvSpPr/>
            <p:nvPr/>
          </p:nvSpPr>
          <p:spPr>
            <a:xfrm>
              <a:off x="6858000" y="6606540"/>
              <a:ext cx="2286000" cy="25145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60" name="Google Shape;360;p202"/>
            <p:cNvSpPr/>
            <p:nvPr/>
          </p:nvSpPr>
          <p:spPr>
            <a:xfrm>
              <a:off x="9144000" y="6606540"/>
              <a:ext cx="2286000" cy="251459"/>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9_Full Blank">
  <p:cSld name="39_Full Blank">
    <p:spTree>
      <p:nvGrpSpPr>
        <p:cNvPr id="1" name="Shape 361"/>
        <p:cNvGrpSpPr/>
        <p:nvPr/>
      </p:nvGrpSpPr>
      <p:grpSpPr>
        <a:xfrm>
          <a:off x="0" y="0"/>
          <a:ext cx="0" cy="0"/>
          <a:chOff x="0" y="0"/>
          <a:chExt cx="0" cy="0"/>
        </a:xfrm>
      </p:grpSpPr>
      <p:sp>
        <p:nvSpPr>
          <p:cNvPr id="362" name="Google Shape;362;p203"/>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1082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24534911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11/28/2024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78282569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11/28/2024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32413475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11/28/2024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26665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11/28/2024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31914160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11/28/2024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2250477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452309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3"/>
        <p:cNvGrpSpPr/>
        <p:nvPr/>
      </p:nvGrpSpPr>
      <p:grpSpPr>
        <a:xfrm>
          <a:off x="0" y="0"/>
          <a:ext cx="0" cy="0"/>
          <a:chOff x="0" y="0"/>
          <a:chExt cx="0" cy="0"/>
        </a:xfrm>
      </p:grpSpPr>
      <p:sp>
        <p:nvSpPr>
          <p:cNvPr id="94" name="Google Shape;94;p172"/>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72"/>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72"/>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7" name="Google Shape;97;p172"/>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11/28/2024</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6639577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359946853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30967579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369"/>
        <p:cNvGrpSpPr/>
        <p:nvPr/>
      </p:nvGrpSpPr>
      <p:grpSpPr>
        <a:xfrm>
          <a:off x="0" y="0"/>
          <a:ext cx="0" cy="0"/>
          <a:chOff x="0" y="0"/>
          <a:chExt cx="0" cy="0"/>
        </a:xfrm>
      </p:grpSpPr>
      <p:sp>
        <p:nvSpPr>
          <p:cNvPr id="370" name="Google Shape;370;p158"/>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158"/>
          <p:cNvSpPr txBox="1">
            <a:spLocks noGrp="1"/>
          </p:cNvSpPr>
          <p:nvPr>
            <p:ph type="subTitle" idx="1"/>
          </p:nvPr>
        </p:nvSpPr>
        <p:spPr>
          <a:xfrm>
            <a:off x="1523603" y="3602037"/>
            <a:ext cx="9141619"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399"/>
              <a:buNone/>
              <a:defRPr sz="2399"/>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2" name="Google Shape;372;p15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15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15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3243934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456"/>
        <p:cNvGrpSpPr/>
        <p:nvPr/>
      </p:nvGrpSpPr>
      <p:grpSpPr>
        <a:xfrm>
          <a:off x="0" y="0"/>
          <a:ext cx="0" cy="0"/>
          <a:chOff x="0" y="0"/>
          <a:chExt cx="0" cy="0"/>
        </a:xfrm>
      </p:grpSpPr>
      <p:sp>
        <p:nvSpPr>
          <p:cNvPr id="457" name="Google Shape;457;p178"/>
          <p:cNvSpPr txBox="1">
            <a:spLocks noGrp="1"/>
          </p:cNvSpPr>
          <p:nvPr>
            <p:ph type="title"/>
          </p:nvPr>
        </p:nvSpPr>
        <p:spPr>
          <a:xfrm>
            <a:off x="839569" y="457200"/>
            <a:ext cx="3931213"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199"/>
              <a:buFont typeface="Calibri"/>
              <a:buNone/>
              <a:defRPr sz="31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8" name="Google Shape;458;p178"/>
          <p:cNvSpPr txBox="1">
            <a:spLocks noGrp="1"/>
          </p:cNvSpPr>
          <p:nvPr>
            <p:ph type="body" idx="1"/>
          </p:nvPr>
        </p:nvSpPr>
        <p:spPr>
          <a:xfrm>
            <a:off x="5181838" y="987426"/>
            <a:ext cx="6170593" cy="4873625"/>
          </a:xfrm>
          <a:prstGeom prst="rect">
            <a:avLst/>
          </a:prstGeom>
          <a:noFill/>
          <a:ln>
            <a:noFill/>
          </a:ln>
        </p:spPr>
        <p:txBody>
          <a:bodyPr spcFirstLastPara="1" wrap="square" lIns="91425" tIns="45700" rIns="91425" bIns="45700" anchor="t" anchorCtr="0">
            <a:normAutofit/>
          </a:bodyPr>
          <a:lstStyle>
            <a:lvl1pPr marL="457200" lvl="0" indent="-431736" algn="l">
              <a:lnSpc>
                <a:spcPct val="90000"/>
              </a:lnSpc>
              <a:spcBef>
                <a:spcPts val="1000"/>
              </a:spcBef>
              <a:spcAft>
                <a:spcPts val="0"/>
              </a:spcAft>
              <a:buClr>
                <a:schemeClr val="dk1"/>
              </a:buClr>
              <a:buSzPts val="3199"/>
              <a:buChar char="•"/>
              <a:defRPr sz="3199"/>
            </a:lvl1pPr>
            <a:lvl2pPr marL="914400" lvl="1" indent="-406336" algn="l">
              <a:lnSpc>
                <a:spcPct val="90000"/>
              </a:lnSpc>
              <a:spcBef>
                <a:spcPts val="500"/>
              </a:spcBef>
              <a:spcAft>
                <a:spcPts val="0"/>
              </a:spcAft>
              <a:buClr>
                <a:schemeClr val="dk1"/>
              </a:buClr>
              <a:buSzPts val="2799"/>
              <a:buChar char="•"/>
              <a:defRPr sz="2799"/>
            </a:lvl2pPr>
            <a:lvl3pPr marL="1371600" lvl="2" indent="-380936" algn="l">
              <a:lnSpc>
                <a:spcPct val="90000"/>
              </a:lnSpc>
              <a:spcBef>
                <a:spcPts val="500"/>
              </a:spcBef>
              <a:spcAft>
                <a:spcPts val="0"/>
              </a:spcAft>
              <a:buClr>
                <a:schemeClr val="dk1"/>
              </a:buClr>
              <a:buSzPts val="2399"/>
              <a:buChar char="•"/>
              <a:defRPr sz="2399"/>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59" name="Google Shape;459;p178"/>
          <p:cNvSpPr txBox="1">
            <a:spLocks noGrp="1"/>
          </p:cNvSpPr>
          <p:nvPr>
            <p:ph type="body" idx="2"/>
          </p:nvPr>
        </p:nvSpPr>
        <p:spPr>
          <a:xfrm>
            <a:off x="839569" y="2057401"/>
            <a:ext cx="3931213"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60" name="Google Shape;460;p17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1" name="Google Shape;461;p17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2" name="Google Shape;462;p17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3800231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463"/>
        <p:cNvGrpSpPr/>
        <p:nvPr/>
      </p:nvGrpSpPr>
      <p:grpSpPr>
        <a:xfrm>
          <a:off x="0" y="0"/>
          <a:ext cx="0" cy="0"/>
          <a:chOff x="0" y="0"/>
          <a:chExt cx="0" cy="0"/>
        </a:xfrm>
      </p:grpSpPr>
      <p:sp>
        <p:nvSpPr>
          <p:cNvPr id="464" name="Google Shape;464;p179"/>
          <p:cNvSpPr txBox="1">
            <a:spLocks noGrp="1"/>
          </p:cNvSpPr>
          <p:nvPr>
            <p:ph type="title"/>
          </p:nvPr>
        </p:nvSpPr>
        <p:spPr>
          <a:xfrm>
            <a:off x="839569" y="457200"/>
            <a:ext cx="3931213"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199"/>
              <a:buFont typeface="Calibri"/>
              <a:buNone/>
              <a:defRPr sz="31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5" name="Google Shape;465;p179"/>
          <p:cNvSpPr>
            <a:spLocks noGrp="1"/>
          </p:cNvSpPr>
          <p:nvPr>
            <p:ph type="pic" idx="2"/>
          </p:nvPr>
        </p:nvSpPr>
        <p:spPr>
          <a:xfrm>
            <a:off x="5181838" y="987426"/>
            <a:ext cx="6170593" cy="4873625"/>
          </a:xfrm>
          <a:prstGeom prst="rect">
            <a:avLst/>
          </a:prstGeom>
          <a:noFill/>
          <a:ln>
            <a:noFill/>
          </a:ln>
        </p:spPr>
      </p:sp>
      <p:sp>
        <p:nvSpPr>
          <p:cNvPr id="466" name="Google Shape;466;p179"/>
          <p:cNvSpPr txBox="1">
            <a:spLocks noGrp="1"/>
          </p:cNvSpPr>
          <p:nvPr>
            <p:ph type="body" idx="1"/>
          </p:nvPr>
        </p:nvSpPr>
        <p:spPr>
          <a:xfrm>
            <a:off x="839569" y="2057401"/>
            <a:ext cx="3931213"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67" name="Google Shape;467;p179"/>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8" name="Google Shape;468;p179"/>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9" name="Google Shape;469;p179"/>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56362583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470"/>
        <p:cNvGrpSpPr/>
        <p:nvPr/>
      </p:nvGrpSpPr>
      <p:grpSpPr>
        <a:xfrm>
          <a:off x="0" y="0"/>
          <a:ext cx="0" cy="0"/>
          <a:chOff x="0" y="0"/>
          <a:chExt cx="0" cy="0"/>
        </a:xfrm>
      </p:grpSpPr>
      <p:sp>
        <p:nvSpPr>
          <p:cNvPr id="471" name="Google Shape;471;p180"/>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2" name="Google Shape;472;p180"/>
          <p:cNvSpPr txBox="1">
            <a:spLocks noGrp="1"/>
          </p:cNvSpPr>
          <p:nvPr>
            <p:ph type="body" idx="1"/>
          </p:nvPr>
        </p:nvSpPr>
        <p:spPr>
          <a:xfrm rot="5400000">
            <a:off x="3918744" y="-1255136"/>
            <a:ext cx="4351339" cy="105128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3" name="Google Shape;473;p180"/>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4" name="Google Shape;474;p180"/>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5" name="Google Shape;475;p180"/>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403946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476"/>
        <p:cNvGrpSpPr/>
        <p:nvPr/>
      </p:nvGrpSpPr>
      <p:grpSpPr>
        <a:xfrm>
          <a:off x="0" y="0"/>
          <a:ext cx="0" cy="0"/>
          <a:chOff x="0" y="0"/>
          <a:chExt cx="0" cy="0"/>
        </a:xfrm>
      </p:grpSpPr>
      <p:sp>
        <p:nvSpPr>
          <p:cNvPr id="477" name="Google Shape;477;p181"/>
          <p:cNvSpPr txBox="1">
            <a:spLocks noGrp="1"/>
          </p:cNvSpPr>
          <p:nvPr>
            <p:ph type="title"/>
          </p:nvPr>
        </p:nvSpPr>
        <p:spPr>
          <a:xfrm rot="5400000">
            <a:off x="7130817" y="1956938"/>
            <a:ext cx="5811839" cy="262821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8" name="Google Shape;478;p181"/>
          <p:cNvSpPr txBox="1">
            <a:spLocks noGrp="1"/>
          </p:cNvSpPr>
          <p:nvPr>
            <p:ph type="body" idx="1"/>
          </p:nvPr>
        </p:nvSpPr>
        <p:spPr>
          <a:xfrm rot="5400000">
            <a:off x="1798205" y="-595097"/>
            <a:ext cx="5811839" cy="773228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9" name="Google Shape;479;p181"/>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0" name="Google Shape;480;p181"/>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1" name="Google Shape;481;p181"/>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440726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p:cSld name="Title">
    <p:bg>
      <p:bgPr>
        <a:gradFill>
          <a:gsLst>
            <a:gs pos="0">
              <a:schemeClr val="accent2"/>
            </a:gs>
            <a:gs pos="100000">
              <a:schemeClr val="dk1"/>
            </a:gs>
          </a:gsLst>
          <a:lin ang="8100019" scaled="0"/>
        </a:gradFill>
        <a:effectLst/>
      </p:bgPr>
    </p:bg>
    <p:spTree>
      <p:nvGrpSpPr>
        <p:cNvPr id="1" name="Shape 482"/>
        <p:cNvGrpSpPr/>
        <p:nvPr/>
      </p:nvGrpSpPr>
      <p:grpSpPr>
        <a:xfrm>
          <a:off x="0" y="0"/>
          <a:ext cx="0" cy="0"/>
          <a:chOff x="0" y="0"/>
          <a:chExt cx="0" cy="0"/>
        </a:xfrm>
      </p:grpSpPr>
      <p:sp>
        <p:nvSpPr>
          <p:cNvPr id="483" name="Google Shape;483;p182"/>
          <p:cNvSpPr txBox="1">
            <a:spLocks noGrp="1"/>
          </p:cNvSpPr>
          <p:nvPr>
            <p:ph type="ctrTitle"/>
          </p:nvPr>
        </p:nvSpPr>
        <p:spPr>
          <a:xfrm>
            <a:off x="1383473" y="2216600"/>
            <a:ext cx="9421946" cy="242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800"/>
              <a:buFont typeface="Calibri"/>
              <a:buNone/>
              <a:defRPr sz="9064">
                <a:solidFill>
                  <a:schemeClr val="lt1"/>
                </a:solidFill>
              </a:defRPr>
            </a:lvl1pPr>
            <a:lvl2pPr lvl="1">
              <a:lnSpc>
                <a:spcPct val="100000"/>
              </a:lnSpc>
              <a:spcBef>
                <a:spcPts val="0"/>
              </a:spcBef>
              <a:spcAft>
                <a:spcPts val="0"/>
              </a:spcAft>
              <a:buClr>
                <a:schemeClr val="lt1"/>
              </a:buClr>
              <a:buSzPts val="6800"/>
              <a:buNone/>
              <a:defRPr sz="9064">
                <a:solidFill>
                  <a:schemeClr val="lt1"/>
                </a:solidFill>
              </a:defRPr>
            </a:lvl2pPr>
            <a:lvl3pPr lvl="2">
              <a:lnSpc>
                <a:spcPct val="100000"/>
              </a:lnSpc>
              <a:spcBef>
                <a:spcPts val="0"/>
              </a:spcBef>
              <a:spcAft>
                <a:spcPts val="0"/>
              </a:spcAft>
              <a:buClr>
                <a:schemeClr val="lt1"/>
              </a:buClr>
              <a:buSzPts val="6800"/>
              <a:buNone/>
              <a:defRPr sz="9064">
                <a:solidFill>
                  <a:schemeClr val="lt1"/>
                </a:solidFill>
              </a:defRPr>
            </a:lvl3pPr>
            <a:lvl4pPr lvl="3">
              <a:lnSpc>
                <a:spcPct val="100000"/>
              </a:lnSpc>
              <a:spcBef>
                <a:spcPts val="0"/>
              </a:spcBef>
              <a:spcAft>
                <a:spcPts val="0"/>
              </a:spcAft>
              <a:buClr>
                <a:schemeClr val="lt1"/>
              </a:buClr>
              <a:buSzPts val="6800"/>
              <a:buNone/>
              <a:defRPr sz="9064">
                <a:solidFill>
                  <a:schemeClr val="lt1"/>
                </a:solidFill>
              </a:defRPr>
            </a:lvl4pPr>
            <a:lvl5pPr lvl="4">
              <a:lnSpc>
                <a:spcPct val="100000"/>
              </a:lnSpc>
              <a:spcBef>
                <a:spcPts val="0"/>
              </a:spcBef>
              <a:spcAft>
                <a:spcPts val="0"/>
              </a:spcAft>
              <a:buClr>
                <a:schemeClr val="lt1"/>
              </a:buClr>
              <a:buSzPts val="6800"/>
              <a:buNone/>
              <a:defRPr sz="9064">
                <a:solidFill>
                  <a:schemeClr val="lt1"/>
                </a:solidFill>
              </a:defRPr>
            </a:lvl5pPr>
            <a:lvl6pPr lvl="5">
              <a:lnSpc>
                <a:spcPct val="100000"/>
              </a:lnSpc>
              <a:spcBef>
                <a:spcPts val="0"/>
              </a:spcBef>
              <a:spcAft>
                <a:spcPts val="0"/>
              </a:spcAft>
              <a:buClr>
                <a:schemeClr val="lt1"/>
              </a:buClr>
              <a:buSzPts val="6800"/>
              <a:buNone/>
              <a:defRPr sz="9064">
                <a:solidFill>
                  <a:schemeClr val="lt1"/>
                </a:solidFill>
              </a:defRPr>
            </a:lvl6pPr>
            <a:lvl7pPr lvl="6">
              <a:lnSpc>
                <a:spcPct val="100000"/>
              </a:lnSpc>
              <a:spcBef>
                <a:spcPts val="0"/>
              </a:spcBef>
              <a:spcAft>
                <a:spcPts val="0"/>
              </a:spcAft>
              <a:buClr>
                <a:schemeClr val="lt1"/>
              </a:buClr>
              <a:buSzPts val="6800"/>
              <a:buNone/>
              <a:defRPr sz="9064">
                <a:solidFill>
                  <a:schemeClr val="lt1"/>
                </a:solidFill>
              </a:defRPr>
            </a:lvl7pPr>
            <a:lvl8pPr lvl="7">
              <a:lnSpc>
                <a:spcPct val="100000"/>
              </a:lnSpc>
              <a:spcBef>
                <a:spcPts val="0"/>
              </a:spcBef>
              <a:spcAft>
                <a:spcPts val="0"/>
              </a:spcAft>
              <a:buClr>
                <a:schemeClr val="lt1"/>
              </a:buClr>
              <a:buSzPts val="6800"/>
              <a:buNone/>
              <a:defRPr sz="9064">
                <a:solidFill>
                  <a:schemeClr val="lt1"/>
                </a:solidFill>
              </a:defRPr>
            </a:lvl8pPr>
            <a:lvl9pPr lvl="8">
              <a:lnSpc>
                <a:spcPct val="100000"/>
              </a:lnSpc>
              <a:spcBef>
                <a:spcPts val="0"/>
              </a:spcBef>
              <a:spcAft>
                <a:spcPts val="0"/>
              </a:spcAft>
              <a:buClr>
                <a:schemeClr val="lt1"/>
              </a:buClr>
              <a:buSzPts val="6800"/>
              <a:buNone/>
              <a:defRPr sz="9064">
                <a:solidFill>
                  <a:schemeClr val="lt1"/>
                </a:solidFill>
              </a:defRPr>
            </a:lvl9pPr>
          </a:lstStyle>
          <a:p>
            <a:endParaRPr/>
          </a:p>
        </p:txBody>
      </p:sp>
    </p:spTree>
    <p:extLst>
      <p:ext uri="{BB962C8B-B14F-4D97-AF65-F5344CB8AC3E}">
        <p14:creationId xmlns:p14="http://schemas.microsoft.com/office/powerpoint/2010/main" val="40305806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 Dark">
  <p:cSld name="Blank - Dark">
    <p:bg>
      <p:bgPr>
        <a:gradFill>
          <a:gsLst>
            <a:gs pos="0">
              <a:schemeClr val="accent1"/>
            </a:gs>
            <a:gs pos="100000">
              <a:schemeClr val="accent2"/>
            </a:gs>
          </a:gsLst>
          <a:lin ang="8099331" scaled="0"/>
        </a:gradFill>
        <a:effectLst/>
      </p:bgPr>
    </p:bg>
    <p:spTree>
      <p:nvGrpSpPr>
        <p:cNvPr id="1" name="Shape 484"/>
        <p:cNvGrpSpPr/>
        <p:nvPr/>
      </p:nvGrpSpPr>
      <p:grpSpPr>
        <a:xfrm>
          <a:off x="0" y="0"/>
          <a:ext cx="0" cy="0"/>
          <a:chOff x="0" y="0"/>
          <a:chExt cx="0" cy="0"/>
        </a:xfrm>
      </p:grpSpPr>
      <p:sp>
        <p:nvSpPr>
          <p:cNvPr id="485" name="Google Shape;485;p183"/>
          <p:cNvSpPr txBox="1">
            <a:spLocks noGrp="1"/>
          </p:cNvSpPr>
          <p:nvPr>
            <p:ph type="sldNum" idx="12"/>
          </p:nvPr>
        </p:nvSpPr>
        <p:spPr>
          <a:xfrm>
            <a:off x="11101354" y="6129935"/>
            <a:ext cx="731409" cy="524800"/>
          </a:xfrm>
          <a:prstGeom prst="rect">
            <a:avLst/>
          </a:prstGeom>
          <a:noFill/>
          <a:ln>
            <a:noFill/>
          </a:ln>
        </p:spPr>
        <p:txBody>
          <a:bodyPr spcFirstLastPara="1" wrap="square" lIns="0" tIns="0" rIns="0" bIns="0" anchor="ctr" anchorCtr="0">
            <a:noAutofit/>
          </a:bodyPr>
          <a:lstStyle>
            <a:lvl1pPr marL="0" lvl="0" indent="0" algn="r">
              <a:buClr>
                <a:schemeClr val="lt1"/>
              </a:buClr>
              <a:buSzPts val="1200"/>
              <a:buFont typeface="Calibri"/>
              <a:buNone/>
              <a:defRPr sz="1200">
                <a:solidFill>
                  <a:schemeClr val="lt1"/>
                </a:solidFill>
                <a:latin typeface="Calibri"/>
                <a:ea typeface="Calibri"/>
                <a:cs typeface="Calibri"/>
                <a:sym typeface="Calibri"/>
              </a:defRPr>
            </a:lvl1pPr>
            <a:lvl2pPr marL="0" lvl="1" indent="0" algn="r">
              <a:buClr>
                <a:schemeClr val="lt1"/>
              </a:buClr>
              <a:buSzPts val="1200"/>
              <a:buFont typeface="Calibri"/>
              <a:buNone/>
              <a:defRPr sz="1200">
                <a:solidFill>
                  <a:schemeClr val="lt1"/>
                </a:solidFill>
                <a:latin typeface="Calibri"/>
                <a:ea typeface="Calibri"/>
                <a:cs typeface="Calibri"/>
                <a:sym typeface="Calibri"/>
              </a:defRPr>
            </a:lvl2pPr>
            <a:lvl3pPr marL="0" lvl="2" indent="0" algn="r">
              <a:buClr>
                <a:schemeClr val="lt1"/>
              </a:buClr>
              <a:buSzPts val="1200"/>
              <a:buFont typeface="Calibri"/>
              <a:buNone/>
              <a:defRPr sz="1200">
                <a:solidFill>
                  <a:schemeClr val="lt1"/>
                </a:solidFill>
                <a:latin typeface="Calibri"/>
                <a:ea typeface="Calibri"/>
                <a:cs typeface="Calibri"/>
                <a:sym typeface="Calibri"/>
              </a:defRPr>
            </a:lvl3pPr>
            <a:lvl4pPr marL="0" lvl="3" indent="0" algn="r">
              <a:buClr>
                <a:schemeClr val="lt1"/>
              </a:buClr>
              <a:buSzPts val="1200"/>
              <a:buFont typeface="Calibri"/>
              <a:buNone/>
              <a:defRPr sz="1200">
                <a:solidFill>
                  <a:schemeClr val="lt1"/>
                </a:solidFill>
                <a:latin typeface="Calibri"/>
                <a:ea typeface="Calibri"/>
                <a:cs typeface="Calibri"/>
                <a:sym typeface="Calibri"/>
              </a:defRPr>
            </a:lvl4pPr>
            <a:lvl5pPr marL="0" lvl="4" indent="0" algn="r">
              <a:buClr>
                <a:schemeClr val="lt1"/>
              </a:buClr>
              <a:buSzPts val="1200"/>
              <a:buFont typeface="Calibri"/>
              <a:buNone/>
              <a:defRPr sz="1200">
                <a:solidFill>
                  <a:schemeClr val="lt1"/>
                </a:solidFill>
                <a:latin typeface="Calibri"/>
                <a:ea typeface="Calibri"/>
                <a:cs typeface="Calibri"/>
                <a:sym typeface="Calibri"/>
              </a:defRPr>
            </a:lvl5pPr>
            <a:lvl6pPr marL="0" lvl="5" indent="0" algn="r">
              <a:buClr>
                <a:schemeClr val="lt1"/>
              </a:buClr>
              <a:buSzPts val="1200"/>
              <a:buFont typeface="Calibri"/>
              <a:buNone/>
              <a:defRPr sz="1200">
                <a:solidFill>
                  <a:schemeClr val="lt1"/>
                </a:solidFill>
                <a:latin typeface="Calibri"/>
                <a:ea typeface="Calibri"/>
                <a:cs typeface="Calibri"/>
                <a:sym typeface="Calibri"/>
              </a:defRPr>
            </a:lvl6pPr>
            <a:lvl7pPr marL="0" lvl="6" indent="0" algn="r">
              <a:buClr>
                <a:schemeClr val="lt1"/>
              </a:buClr>
              <a:buSzPts val="1200"/>
              <a:buFont typeface="Calibri"/>
              <a:buNone/>
              <a:defRPr sz="1200">
                <a:solidFill>
                  <a:schemeClr val="lt1"/>
                </a:solidFill>
                <a:latin typeface="Calibri"/>
                <a:ea typeface="Calibri"/>
                <a:cs typeface="Calibri"/>
                <a:sym typeface="Calibri"/>
              </a:defRPr>
            </a:lvl7pPr>
            <a:lvl8pPr marL="0" lvl="7" indent="0" algn="r">
              <a:buClr>
                <a:schemeClr val="lt1"/>
              </a:buClr>
              <a:buSzPts val="1200"/>
              <a:buFont typeface="Calibri"/>
              <a:buNone/>
              <a:defRPr sz="1200">
                <a:solidFill>
                  <a:schemeClr val="lt1"/>
                </a:solidFill>
                <a:latin typeface="Calibri"/>
                <a:ea typeface="Calibri"/>
                <a:cs typeface="Calibri"/>
                <a:sym typeface="Calibri"/>
              </a:defRPr>
            </a:lvl8pPr>
            <a:lvl9pPr marL="0" lvl="8" indent="0" algn="r">
              <a:buClr>
                <a:schemeClr val="lt1"/>
              </a:buClr>
              <a:buSzPts val="1200"/>
              <a:buFont typeface="Calibri"/>
              <a:buNone/>
              <a:defRPr sz="120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276752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98"/>
        <p:cNvGrpSpPr/>
        <p:nvPr/>
      </p:nvGrpSpPr>
      <p:grpSpPr>
        <a:xfrm>
          <a:off x="0" y="0"/>
          <a:ext cx="0" cy="0"/>
          <a:chOff x="0" y="0"/>
          <a:chExt cx="0" cy="0"/>
        </a:xfrm>
      </p:grpSpPr>
      <p:sp>
        <p:nvSpPr>
          <p:cNvPr id="99" name="Google Shape;99;p173"/>
          <p:cNvSpPr/>
          <p:nvPr/>
        </p:nvSpPr>
        <p:spPr>
          <a:xfrm>
            <a:off x="0" y="4581128"/>
            <a:ext cx="5163566" cy="2276872"/>
          </a:xfrm>
          <a:custGeom>
            <a:avLst/>
            <a:gdLst/>
            <a:ahLst/>
            <a:cxnLst/>
            <a:rect l="l" t="t" r="r" b="b"/>
            <a:pathLst>
              <a:path w="5163566" h="2276872" extrusionOk="0">
                <a:moveTo>
                  <a:pt x="2035697" y="0"/>
                </a:moveTo>
                <a:cubicBezTo>
                  <a:pt x="3397576" y="0"/>
                  <a:pt x="4566062" y="828016"/>
                  <a:pt x="5065187" y="2008081"/>
                </a:cubicBezTo>
                <a:lnTo>
                  <a:pt x="5163566" y="2276872"/>
                </a:lnTo>
                <a:lnTo>
                  <a:pt x="0" y="2276872"/>
                </a:lnTo>
                <a:lnTo>
                  <a:pt x="0" y="706170"/>
                </a:lnTo>
                <a:lnTo>
                  <a:pt x="5811" y="701257"/>
                </a:lnTo>
                <a:cubicBezTo>
                  <a:pt x="564774" y="261990"/>
                  <a:pt x="1269640" y="0"/>
                  <a:pt x="2035697" y="0"/>
                </a:cubicBezTo>
                <a:close/>
              </a:path>
            </a:pathLst>
          </a:custGeom>
          <a:gradFill>
            <a:gsLst>
              <a:gs pos="0">
                <a:schemeClr val="accent1"/>
              </a:gs>
              <a:gs pos="100000">
                <a:srgbClr val="ACD98C"/>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0" name="Google Shape;100;p173"/>
          <p:cNvSpPr/>
          <p:nvPr/>
        </p:nvSpPr>
        <p:spPr>
          <a:xfrm rot="5400000">
            <a:off x="-662523" y="1957214"/>
            <a:ext cx="5179585" cy="3854541"/>
          </a:xfrm>
          <a:prstGeom prst="round2SameRect">
            <a:avLst>
              <a:gd name="adj1" fmla="val 10983"/>
              <a:gd name="adj2" fmla="val 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1" name="Google Shape;101;p173"/>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73"/>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73"/>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73"/>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173"/>
          <p:cNvSpPr/>
          <p:nvPr/>
        </p:nvSpPr>
        <p:spPr>
          <a:xfrm rot="5400000">
            <a:off x="-766723" y="1858237"/>
            <a:ext cx="5179585" cy="3646140"/>
          </a:xfrm>
          <a:prstGeom prst="round2SameRect">
            <a:avLst>
              <a:gd name="adj1" fmla="val 10983"/>
              <a:gd name="adj2" fmla="val 0"/>
            </a:avLst>
          </a:prstGeom>
          <a:gradFill>
            <a:gsLst>
              <a:gs pos="0">
                <a:schemeClr val="accent1"/>
              </a:gs>
              <a:gs pos="100000">
                <a:schemeClr val="accent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6" name="Google Shape;106;p173"/>
          <p:cNvSpPr txBox="1">
            <a:spLocks noGrp="1"/>
          </p:cNvSpPr>
          <p:nvPr>
            <p:ph type="body" idx="1"/>
          </p:nvPr>
        </p:nvSpPr>
        <p:spPr>
          <a:xfrm>
            <a:off x="609600" y="1508576"/>
            <a:ext cx="2676525" cy="1152153"/>
          </a:xfrm>
          <a:prstGeom prst="rect">
            <a:avLst/>
          </a:prstGeom>
          <a:noFill/>
          <a:ln>
            <a:noFill/>
          </a:ln>
        </p:spPr>
        <p:txBody>
          <a:bodyPr spcFirstLastPara="1" wrap="square" lIns="61200" tIns="60925" rIns="61200" bIns="60925" anchor="ctr" anchorCtr="0">
            <a:noAutofit/>
          </a:bodyPr>
          <a:lstStyle>
            <a:lvl1pPr marL="457200" lvl="0" indent="-228600" algn="l">
              <a:lnSpc>
                <a:spcPct val="80000"/>
              </a:lnSpc>
              <a:spcBef>
                <a:spcPts val="0"/>
              </a:spcBef>
              <a:spcAft>
                <a:spcPts val="0"/>
              </a:spcAft>
              <a:buClr>
                <a:schemeClr val="lt1"/>
              </a:buClr>
              <a:buSzPts val="2800"/>
              <a:buNone/>
              <a:defRPr sz="2800" b="1">
                <a:solidFill>
                  <a:schemeClr val="lt1"/>
                </a:solidFill>
              </a:defRPr>
            </a:lvl1pPr>
            <a:lvl2pPr marL="914400" lvl="1" indent="-228600" algn="l">
              <a:spcBef>
                <a:spcPts val="480"/>
              </a:spcBef>
              <a:spcAft>
                <a:spcPts val="0"/>
              </a:spcAft>
              <a:buClr>
                <a:schemeClr val="dk1"/>
              </a:buClr>
              <a:buSzPts val="2400"/>
              <a:buNone/>
              <a:defRPr sz="2400"/>
            </a:lvl2pPr>
            <a:lvl3pPr marL="1371600" lvl="2" indent="-228600" algn="l">
              <a:spcBef>
                <a:spcPts val="480"/>
              </a:spcBef>
              <a:spcAft>
                <a:spcPts val="0"/>
              </a:spcAft>
              <a:buClr>
                <a:schemeClr val="dk1"/>
              </a:buClr>
              <a:buSzPts val="2400"/>
              <a:buNone/>
              <a:defRPr sz="2400"/>
            </a:lvl3pPr>
            <a:lvl4pPr marL="1828800" lvl="3" indent="-228600" algn="l">
              <a:spcBef>
                <a:spcPts val="480"/>
              </a:spcBef>
              <a:spcAft>
                <a:spcPts val="0"/>
              </a:spcAft>
              <a:buClr>
                <a:schemeClr val="dk1"/>
              </a:buClr>
              <a:buSzPts val="2400"/>
              <a:buNone/>
              <a:defRPr sz="2400"/>
            </a:lvl4pPr>
            <a:lvl5pPr marL="2286000" lvl="4" indent="-228600" algn="l">
              <a:spcBef>
                <a:spcPts val="480"/>
              </a:spcBef>
              <a:spcAft>
                <a:spcPts val="0"/>
              </a:spcAft>
              <a:buClr>
                <a:schemeClr val="dk1"/>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86"/>
        <p:cNvGrpSpPr/>
        <p:nvPr/>
      </p:nvGrpSpPr>
      <p:grpSpPr>
        <a:xfrm>
          <a:off x="0" y="0"/>
          <a:ext cx="0" cy="0"/>
          <a:chOff x="0" y="0"/>
          <a:chExt cx="0" cy="0"/>
        </a:xfrm>
      </p:grpSpPr>
      <p:sp>
        <p:nvSpPr>
          <p:cNvPr id="487" name="Google Shape;487;p184"/>
          <p:cNvSpPr txBox="1">
            <a:spLocks noGrp="1"/>
          </p:cNvSpPr>
          <p:nvPr>
            <p:ph type="title"/>
          </p:nvPr>
        </p:nvSpPr>
        <p:spPr>
          <a:xfrm>
            <a:off x="1383473" y="1114667"/>
            <a:ext cx="9421946" cy="5284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3200"/>
              <a:buFont typeface="Calibri"/>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88" name="Google Shape;488;p184"/>
          <p:cNvSpPr txBox="1">
            <a:spLocks noGrp="1"/>
          </p:cNvSpPr>
          <p:nvPr>
            <p:ph type="body" idx="1"/>
          </p:nvPr>
        </p:nvSpPr>
        <p:spPr>
          <a:xfrm>
            <a:off x="1383406" y="1805267"/>
            <a:ext cx="4402053" cy="4207200"/>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800"/>
              </a:spcBef>
              <a:spcAft>
                <a:spcPts val="0"/>
              </a:spcAft>
              <a:buClr>
                <a:schemeClr val="dk1"/>
              </a:buClr>
              <a:buSzPts val="2000"/>
              <a:buChar char="●"/>
              <a:defRPr sz="2666"/>
            </a:lvl1pPr>
            <a:lvl2pPr marL="914400" lvl="1" indent="-355600" algn="l">
              <a:lnSpc>
                <a:spcPct val="90000"/>
              </a:lnSpc>
              <a:spcBef>
                <a:spcPts val="0"/>
              </a:spcBef>
              <a:spcAft>
                <a:spcPts val="0"/>
              </a:spcAft>
              <a:buClr>
                <a:schemeClr val="dk1"/>
              </a:buClr>
              <a:buSzPts val="2000"/>
              <a:buChar char="○"/>
              <a:defRPr sz="2666"/>
            </a:lvl2pPr>
            <a:lvl3pPr marL="1371600" lvl="2" indent="-355600" algn="l">
              <a:lnSpc>
                <a:spcPct val="90000"/>
              </a:lnSpc>
              <a:spcBef>
                <a:spcPts val="0"/>
              </a:spcBef>
              <a:spcAft>
                <a:spcPts val="0"/>
              </a:spcAft>
              <a:buClr>
                <a:schemeClr val="dk1"/>
              </a:buClr>
              <a:buSzPts val="2000"/>
              <a:buChar char="■"/>
              <a:defRPr sz="2666"/>
            </a:lvl3pPr>
            <a:lvl4pPr marL="1828800" lvl="3" indent="-355600" algn="l">
              <a:lnSpc>
                <a:spcPct val="90000"/>
              </a:lnSpc>
              <a:spcBef>
                <a:spcPts val="0"/>
              </a:spcBef>
              <a:spcAft>
                <a:spcPts val="0"/>
              </a:spcAft>
              <a:buClr>
                <a:schemeClr val="dk1"/>
              </a:buClr>
              <a:buSzPts val="2000"/>
              <a:buChar char="●"/>
              <a:defRPr sz="2666"/>
            </a:lvl4pPr>
            <a:lvl5pPr marL="2286000" lvl="4" indent="-355600" algn="l">
              <a:lnSpc>
                <a:spcPct val="90000"/>
              </a:lnSpc>
              <a:spcBef>
                <a:spcPts val="0"/>
              </a:spcBef>
              <a:spcAft>
                <a:spcPts val="0"/>
              </a:spcAft>
              <a:buClr>
                <a:schemeClr val="dk1"/>
              </a:buClr>
              <a:buSzPts val="2000"/>
              <a:buChar char="○"/>
              <a:defRPr sz="2666"/>
            </a:lvl5pPr>
            <a:lvl6pPr marL="2743200" lvl="5" indent="-355600" algn="l">
              <a:lnSpc>
                <a:spcPct val="90000"/>
              </a:lnSpc>
              <a:spcBef>
                <a:spcPts val="0"/>
              </a:spcBef>
              <a:spcAft>
                <a:spcPts val="0"/>
              </a:spcAft>
              <a:buClr>
                <a:schemeClr val="dk1"/>
              </a:buClr>
              <a:buSzPts val="2000"/>
              <a:buChar char="■"/>
              <a:defRPr sz="2666"/>
            </a:lvl6pPr>
            <a:lvl7pPr marL="3200400" lvl="6" indent="-355600" algn="l">
              <a:lnSpc>
                <a:spcPct val="90000"/>
              </a:lnSpc>
              <a:spcBef>
                <a:spcPts val="0"/>
              </a:spcBef>
              <a:spcAft>
                <a:spcPts val="0"/>
              </a:spcAft>
              <a:buClr>
                <a:schemeClr val="dk1"/>
              </a:buClr>
              <a:buSzPts val="2000"/>
              <a:buChar char="●"/>
              <a:defRPr sz="2666"/>
            </a:lvl7pPr>
            <a:lvl8pPr marL="3657600" lvl="7" indent="-355600" algn="l">
              <a:lnSpc>
                <a:spcPct val="90000"/>
              </a:lnSpc>
              <a:spcBef>
                <a:spcPts val="0"/>
              </a:spcBef>
              <a:spcAft>
                <a:spcPts val="0"/>
              </a:spcAft>
              <a:buClr>
                <a:schemeClr val="dk1"/>
              </a:buClr>
              <a:buSzPts val="2000"/>
              <a:buChar char="○"/>
              <a:defRPr sz="2666"/>
            </a:lvl8pPr>
            <a:lvl9pPr marL="4114800" lvl="8" indent="-355600" algn="l">
              <a:lnSpc>
                <a:spcPct val="90000"/>
              </a:lnSpc>
              <a:spcBef>
                <a:spcPts val="0"/>
              </a:spcBef>
              <a:spcAft>
                <a:spcPts val="0"/>
              </a:spcAft>
              <a:buClr>
                <a:schemeClr val="dk1"/>
              </a:buClr>
              <a:buSzPts val="2000"/>
              <a:buChar char="■"/>
              <a:defRPr sz="2666"/>
            </a:lvl9pPr>
          </a:lstStyle>
          <a:p>
            <a:endParaRPr/>
          </a:p>
        </p:txBody>
      </p:sp>
      <p:sp>
        <p:nvSpPr>
          <p:cNvPr id="489" name="Google Shape;489;p184"/>
          <p:cNvSpPr txBox="1">
            <a:spLocks noGrp="1"/>
          </p:cNvSpPr>
          <p:nvPr>
            <p:ph type="body" idx="2"/>
          </p:nvPr>
        </p:nvSpPr>
        <p:spPr>
          <a:xfrm>
            <a:off x="6403163" y="1805267"/>
            <a:ext cx="4402053" cy="4207200"/>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800"/>
              </a:spcBef>
              <a:spcAft>
                <a:spcPts val="0"/>
              </a:spcAft>
              <a:buClr>
                <a:schemeClr val="dk1"/>
              </a:buClr>
              <a:buSzPts val="2000"/>
              <a:buChar char="●"/>
              <a:defRPr sz="2666"/>
            </a:lvl1pPr>
            <a:lvl2pPr marL="914400" lvl="1" indent="-355600" algn="l">
              <a:lnSpc>
                <a:spcPct val="90000"/>
              </a:lnSpc>
              <a:spcBef>
                <a:spcPts val="0"/>
              </a:spcBef>
              <a:spcAft>
                <a:spcPts val="0"/>
              </a:spcAft>
              <a:buClr>
                <a:schemeClr val="dk1"/>
              </a:buClr>
              <a:buSzPts val="2000"/>
              <a:buChar char="○"/>
              <a:defRPr sz="2666"/>
            </a:lvl2pPr>
            <a:lvl3pPr marL="1371600" lvl="2" indent="-355600" algn="l">
              <a:lnSpc>
                <a:spcPct val="90000"/>
              </a:lnSpc>
              <a:spcBef>
                <a:spcPts val="0"/>
              </a:spcBef>
              <a:spcAft>
                <a:spcPts val="0"/>
              </a:spcAft>
              <a:buClr>
                <a:schemeClr val="dk1"/>
              </a:buClr>
              <a:buSzPts val="2000"/>
              <a:buChar char="■"/>
              <a:defRPr sz="2666"/>
            </a:lvl3pPr>
            <a:lvl4pPr marL="1828800" lvl="3" indent="-355600" algn="l">
              <a:lnSpc>
                <a:spcPct val="90000"/>
              </a:lnSpc>
              <a:spcBef>
                <a:spcPts val="0"/>
              </a:spcBef>
              <a:spcAft>
                <a:spcPts val="0"/>
              </a:spcAft>
              <a:buClr>
                <a:schemeClr val="dk1"/>
              </a:buClr>
              <a:buSzPts val="2000"/>
              <a:buChar char="●"/>
              <a:defRPr sz="2666"/>
            </a:lvl4pPr>
            <a:lvl5pPr marL="2286000" lvl="4" indent="-355600" algn="l">
              <a:lnSpc>
                <a:spcPct val="90000"/>
              </a:lnSpc>
              <a:spcBef>
                <a:spcPts val="0"/>
              </a:spcBef>
              <a:spcAft>
                <a:spcPts val="0"/>
              </a:spcAft>
              <a:buClr>
                <a:schemeClr val="dk1"/>
              </a:buClr>
              <a:buSzPts val="2000"/>
              <a:buChar char="○"/>
              <a:defRPr sz="2666"/>
            </a:lvl5pPr>
            <a:lvl6pPr marL="2743200" lvl="5" indent="-355600" algn="l">
              <a:lnSpc>
                <a:spcPct val="90000"/>
              </a:lnSpc>
              <a:spcBef>
                <a:spcPts val="0"/>
              </a:spcBef>
              <a:spcAft>
                <a:spcPts val="0"/>
              </a:spcAft>
              <a:buClr>
                <a:schemeClr val="dk1"/>
              </a:buClr>
              <a:buSzPts val="2000"/>
              <a:buChar char="■"/>
              <a:defRPr sz="2666"/>
            </a:lvl6pPr>
            <a:lvl7pPr marL="3200400" lvl="6" indent="-355600" algn="l">
              <a:lnSpc>
                <a:spcPct val="90000"/>
              </a:lnSpc>
              <a:spcBef>
                <a:spcPts val="0"/>
              </a:spcBef>
              <a:spcAft>
                <a:spcPts val="0"/>
              </a:spcAft>
              <a:buClr>
                <a:schemeClr val="dk1"/>
              </a:buClr>
              <a:buSzPts val="2000"/>
              <a:buChar char="●"/>
              <a:defRPr sz="2666"/>
            </a:lvl7pPr>
            <a:lvl8pPr marL="3657600" lvl="7" indent="-355600" algn="l">
              <a:lnSpc>
                <a:spcPct val="90000"/>
              </a:lnSpc>
              <a:spcBef>
                <a:spcPts val="0"/>
              </a:spcBef>
              <a:spcAft>
                <a:spcPts val="0"/>
              </a:spcAft>
              <a:buClr>
                <a:schemeClr val="dk1"/>
              </a:buClr>
              <a:buSzPts val="2000"/>
              <a:buChar char="○"/>
              <a:defRPr sz="2666"/>
            </a:lvl8pPr>
            <a:lvl9pPr marL="4114800" lvl="8" indent="-355600" algn="l">
              <a:lnSpc>
                <a:spcPct val="90000"/>
              </a:lnSpc>
              <a:spcBef>
                <a:spcPts val="0"/>
              </a:spcBef>
              <a:spcAft>
                <a:spcPts val="0"/>
              </a:spcAft>
              <a:buClr>
                <a:schemeClr val="dk1"/>
              </a:buClr>
              <a:buSzPts val="2000"/>
              <a:buChar char="■"/>
              <a:defRPr sz="2666"/>
            </a:lvl9pPr>
          </a:lstStyle>
          <a:p>
            <a:endParaRPr/>
          </a:p>
        </p:txBody>
      </p:sp>
      <p:sp>
        <p:nvSpPr>
          <p:cNvPr id="490" name="Google Shape;490;p184"/>
          <p:cNvSpPr txBox="1">
            <a:spLocks noGrp="1"/>
          </p:cNvSpPr>
          <p:nvPr>
            <p:ph type="sldNum" idx="12"/>
          </p:nvPr>
        </p:nvSpPr>
        <p:spPr>
          <a:xfrm>
            <a:off x="11101354" y="6129935"/>
            <a:ext cx="731409" cy="524800"/>
          </a:xfrm>
          <a:prstGeom prst="rect">
            <a:avLst/>
          </a:prstGeom>
          <a:noFill/>
          <a:ln>
            <a:noFill/>
          </a:ln>
        </p:spPr>
        <p:txBody>
          <a:bodyPr spcFirstLastPara="1" wrap="square" lIns="0" tIns="0" rIns="0" bIns="0" anchor="ctr" anchorCtr="0">
            <a:noAutofit/>
          </a:bodyPr>
          <a:lstStyle>
            <a:lvl1pPr marL="0" lvl="0" indent="0" algn="r">
              <a:buClr>
                <a:srgbClr val="888888"/>
              </a:buClr>
              <a:buSzPts val="1200"/>
              <a:buFont typeface="Calibri"/>
              <a:buNone/>
              <a:defRPr sz="1200">
                <a:solidFill>
                  <a:srgbClr val="888888"/>
                </a:solidFill>
                <a:latin typeface="Calibri"/>
                <a:ea typeface="Calibri"/>
                <a:cs typeface="Calibri"/>
                <a:sym typeface="Calibri"/>
              </a:defRPr>
            </a:lvl1pPr>
            <a:lvl2pPr marL="0" lvl="1" indent="0" algn="r">
              <a:buClr>
                <a:srgbClr val="888888"/>
              </a:buClr>
              <a:buSzPts val="1200"/>
              <a:buFont typeface="Calibri"/>
              <a:buNone/>
              <a:defRPr sz="1200">
                <a:solidFill>
                  <a:srgbClr val="888888"/>
                </a:solidFill>
                <a:latin typeface="Calibri"/>
                <a:ea typeface="Calibri"/>
                <a:cs typeface="Calibri"/>
                <a:sym typeface="Calibri"/>
              </a:defRPr>
            </a:lvl2pPr>
            <a:lvl3pPr marL="0" lvl="2" indent="0" algn="r">
              <a:buClr>
                <a:srgbClr val="888888"/>
              </a:buClr>
              <a:buSzPts val="1200"/>
              <a:buFont typeface="Calibri"/>
              <a:buNone/>
              <a:defRPr sz="1200">
                <a:solidFill>
                  <a:srgbClr val="888888"/>
                </a:solidFill>
                <a:latin typeface="Calibri"/>
                <a:ea typeface="Calibri"/>
                <a:cs typeface="Calibri"/>
                <a:sym typeface="Calibri"/>
              </a:defRPr>
            </a:lvl3pPr>
            <a:lvl4pPr marL="0" lvl="3" indent="0" algn="r">
              <a:buClr>
                <a:srgbClr val="888888"/>
              </a:buClr>
              <a:buSzPts val="1200"/>
              <a:buFont typeface="Calibri"/>
              <a:buNone/>
              <a:defRPr sz="1200">
                <a:solidFill>
                  <a:srgbClr val="888888"/>
                </a:solidFill>
                <a:latin typeface="Calibri"/>
                <a:ea typeface="Calibri"/>
                <a:cs typeface="Calibri"/>
                <a:sym typeface="Calibri"/>
              </a:defRPr>
            </a:lvl4pPr>
            <a:lvl5pPr marL="0" lvl="4" indent="0" algn="r">
              <a:buClr>
                <a:srgbClr val="888888"/>
              </a:buClr>
              <a:buSzPts val="1200"/>
              <a:buFont typeface="Calibri"/>
              <a:buNone/>
              <a:defRPr sz="1200">
                <a:solidFill>
                  <a:srgbClr val="888888"/>
                </a:solidFill>
                <a:latin typeface="Calibri"/>
                <a:ea typeface="Calibri"/>
                <a:cs typeface="Calibri"/>
                <a:sym typeface="Calibri"/>
              </a:defRPr>
            </a:lvl5pPr>
            <a:lvl6pPr marL="0" lvl="5" indent="0" algn="r">
              <a:buClr>
                <a:srgbClr val="888888"/>
              </a:buClr>
              <a:buSzPts val="1200"/>
              <a:buFont typeface="Calibri"/>
              <a:buNone/>
              <a:defRPr sz="1200">
                <a:solidFill>
                  <a:srgbClr val="888888"/>
                </a:solidFill>
                <a:latin typeface="Calibri"/>
                <a:ea typeface="Calibri"/>
                <a:cs typeface="Calibri"/>
                <a:sym typeface="Calibri"/>
              </a:defRPr>
            </a:lvl6pPr>
            <a:lvl7pPr marL="0" lvl="6" indent="0" algn="r">
              <a:buClr>
                <a:srgbClr val="888888"/>
              </a:buClr>
              <a:buSzPts val="1200"/>
              <a:buFont typeface="Calibri"/>
              <a:buNone/>
              <a:defRPr sz="1200">
                <a:solidFill>
                  <a:srgbClr val="888888"/>
                </a:solidFill>
                <a:latin typeface="Calibri"/>
                <a:ea typeface="Calibri"/>
                <a:cs typeface="Calibri"/>
                <a:sym typeface="Calibri"/>
              </a:defRPr>
            </a:lvl7pPr>
            <a:lvl8pPr marL="0" lvl="7" indent="0" algn="r">
              <a:buClr>
                <a:srgbClr val="888888"/>
              </a:buClr>
              <a:buSzPts val="1200"/>
              <a:buFont typeface="Calibri"/>
              <a:buNone/>
              <a:defRPr sz="1200">
                <a:solidFill>
                  <a:srgbClr val="888888"/>
                </a:solidFill>
                <a:latin typeface="Calibri"/>
                <a:ea typeface="Calibri"/>
                <a:cs typeface="Calibri"/>
                <a:sym typeface="Calibri"/>
              </a:defRPr>
            </a:lvl8pPr>
            <a:lvl9pPr marL="0" lvl="8" indent="0" algn="r">
              <a:buClr>
                <a:srgbClr val="888888"/>
              </a:buClr>
              <a:buSzPts val="1200"/>
              <a:buFont typeface="Calibri"/>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74639773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3"/>
        <p:cNvGrpSpPr/>
        <p:nvPr/>
      </p:nvGrpSpPr>
      <p:grpSpPr>
        <a:xfrm>
          <a:off x="0" y="0"/>
          <a:ext cx="0" cy="0"/>
          <a:chOff x="0" y="0"/>
          <a:chExt cx="0" cy="0"/>
        </a:xfrm>
      </p:grpSpPr>
      <p:sp>
        <p:nvSpPr>
          <p:cNvPr id="94" name="Google Shape;94;p172"/>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72"/>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72"/>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7" name="Google Shape;97;p172"/>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07057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324391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D28A985-8481-49D1-9FA1-9B83E1B5FD5E}"/>
              </a:ext>
            </a:extLst>
          </p:cNvPr>
          <p:cNvSpPr>
            <a:spLocks noGrp="1"/>
          </p:cNvSpPr>
          <p:nvPr>
            <p:ph type="pic" sz="quarter" idx="13"/>
          </p:nvPr>
        </p:nvSpPr>
        <p:spPr>
          <a:xfrm>
            <a:off x="-1" y="-1"/>
            <a:ext cx="5662364" cy="6858000"/>
          </a:xfrm>
          <a:custGeom>
            <a:avLst/>
            <a:gdLst>
              <a:gd name="connsiteX0" fmla="*/ 0 w 5662364"/>
              <a:gd name="connsiteY0" fmla="*/ 0 h 6858000"/>
              <a:gd name="connsiteX1" fmla="*/ 2591729 w 5662364"/>
              <a:gd name="connsiteY1" fmla="*/ 0 h 6858000"/>
              <a:gd name="connsiteX2" fmla="*/ 2813304 w 5662364"/>
              <a:gd name="connsiteY2" fmla="*/ 157566 h 6858000"/>
              <a:gd name="connsiteX3" fmla="*/ 5662364 w 5662364"/>
              <a:gd name="connsiteY3" fmla="*/ 5841268 h 6858000"/>
              <a:gd name="connsiteX4" fmla="*/ 5625745 w 5662364"/>
              <a:gd name="connsiteY4" fmla="*/ 6566465 h 6858000"/>
              <a:gd name="connsiteX5" fmla="*/ 5588699 w 5662364"/>
              <a:gd name="connsiteY5" fmla="*/ 6858000 h 6858000"/>
              <a:gd name="connsiteX6" fmla="*/ 0 w 566236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2364" h="6858000">
                <a:moveTo>
                  <a:pt x="0" y="0"/>
                </a:moveTo>
                <a:lnTo>
                  <a:pt x="2591729" y="0"/>
                </a:lnTo>
                <a:lnTo>
                  <a:pt x="2813304" y="157566"/>
                </a:lnTo>
                <a:cubicBezTo>
                  <a:pt x="4542859" y="1451022"/>
                  <a:pt x="5662364" y="3515408"/>
                  <a:pt x="5662364" y="5841268"/>
                </a:cubicBezTo>
                <a:cubicBezTo>
                  <a:pt x="5662364" y="6086096"/>
                  <a:pt x="5649960" y="6328026"/>
                  <a:pt x="5625745" y="6566465"/>
                </a:cubicBezTo>
                <a:lnTo>
                  <a:pt x="5588699" y="6858000"/>
                </a:lnTo>
                <a:lnTo>
                  <a:pt x="0" y="6858000"/>
                </a:lnTo>
                <a:close/>
              </a:path>
            </a:pathLst>
          </a:custGeom>
          <a:solidFill>
            <a:schemeClr val="bg1">
              <a:lumMod val="95000"/>
            </a:schemeClr>
          </a:solidFill>
        </p:spPr>
        <p:txBody>
          <a:bodyPr wrap="square" anchor="ctr">
            <a:noAutofit/>
          </a:bodyPr>
          <a:lstStyle>
            <a:lvl1pPr marL="0" indent="0" algn="ctr">
              <a:buFontTx/>
              <a:buNone/>
              <a:defRPr/>
            </a:lvl1pPr>
          </a:lstStyle>
          <a:p>
            <a:endParaRPr lang="en-IN"/>
          </a:p>
        </p:txBody>
      </p:sp>
      <p:sp>
        <p:nvSpPr>
          <p:cNvPr id="2" name="Date Placeholder 1"/>
          <p:cNvSpPr>
            <a:spLocks noGrp="1"/>
          </p:cNvSpPr>
          <p:nvPr>
            <p:ph type="dt" sz="half" idx="10"/>
          </p:nvPr>
        </p:nvSpPr>
        <p:spPr/>
        <p:txBody>
          <a:bodyPr/>
          <a:lstStyle/>
          <a:p>
            <a:fld id="{425404F2-BE9A-4460-8815-8F645183555F}" type="datetimeFigureOut">
              <a:rPr lang="en-US" smtClean="0"/>
              <a:pPr/>
              <a:t>11/28/2024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059684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lide">
  <p:cSld name="slide">
    <p:spTree>
      <p:nvGrpSpPr>
        <p:cNvPr id="1" name="Shape 375"/>
        <p:cNvGrpSpPr/>
        <p:nvPr/>
      </p:nvGrpSpPr>
      <p:grpSpPr>
        <a:xfrm>
          <a:off x="0" y="0"/>
          <a:ext cx="0" cy="0"/>
          <a:chOff x="0" y="0"/>
          <a:chExt cx="0" cy="0"/>
        </a:xfrm>
      </p:grpSpPr>
      <p:sp>
        <p:nvSpPr>
          <p:cNvPr id="376" name="Google Shape;376;p159"/>
          <p:cNvSpPr>
            <a:spLocks noGrp="1"/>
          </p:cNvSpPr>
          <p:nvPr>
            <p:ph type="pic" idx="2"/>
          </p:nvPr>
        </p:nvSpPr>
        <p:spPr>
          <a:xfrm>
            <a:off x="3977670" y="-174172"/>
            <a:ext cx="8410275" cy="7206343"/>
          </a:xfrm>
          <a:prstGeom prst="rect">
            <a:avLst/>
          </a:prstGeom>
          <a:solidFill>
            <a:srgbClr val="F2F2F2"/>
          </a:solidFill>
          <a:ln>
            <a:noFill/>
          </a:ln>
        </p:spPr>
      </p:sp>
    </p:spTree>
    <p:extLst>
      <p:ext uri="{BB962C8B-B14F-4D97-AF65-F5344CB8AC3E}">
        <p14:creationId xmlns:p14="http://schemas.microsoft.com/office/powerpoint/2010/main" val="3574681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382"/>
        <p:cNvGrpSpPr/>
        <p:nvPr/>
      </p:nvGrpSpPr>
      <p:grpSpPr>
        <a:xfrm>
          <a:off x="0" y="0"/>
          <a:ext cx="0" cy="0"/>
          <a:chOff x="0" y="0"/>
          <a:chExt cx="0" cy="0"/>
        </a:xfrm>
      </p:grpSpPr>
      <p:sp>
        <p:nvSpPr>
          <p:cNvPr id="383" name="Google Shape;383;p161"/>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3599"/>
              <a:buFont typeface="Calibri"/>
              <a:buNone/>
              <a:defRPr sz="35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4" name="Google Shape;384;p161"/>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385" name="Google Shape;385;p161"/>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386" name="Google Shape;386;p161"/>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387" name="Google Shape;387;p161"/>
          <p:cNvSpPr txBox="1">
            <a:spLocks noGrp="1"/>
          </p:cNvSpPr>
          <p:nvPr>
            <p:ph type="body" idx="1"/>
          </p:nvPr>
        </p:nvSpPr>
        <p:spPr>
          <a:xfrm>
            <a:off x="608013" y="932701"/>
            <a:ext cx="10972800" cy="484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199"/>
              <a:buFont typeface="Calibri"/>
              <a:buNone/>
              <a:defRPr sz="2199"/>
            </a:lvl1pPr>
            <a:lvl2pPr marL="914400" lvl="1" indent="-228600" algn="l">
              <a:lnSpc>
                <a:spcPct val="90000"/>
              </a:lnSpc>
              <a:spcBef>
                <a:spcPts val="500"/>
              </a:spcBef>
              <a:spcAft>
                <a:spcPts val="0"/>
              </a:spcAft>
              <a:buClr>
                <a:schemeClr val="dk1"/>
              </a:buClr>
              <a:buSzPts val="2000"/>
              <a:buFont typeface="Calibri"/>
              <a:buNone/>
              <a:defRPr sz="2000"/>
            </a:lvl2pPr>
            <a:lvl3pPr marL="1371600" lvl="2" indent="-228600" algn="l">
              <a:lnSpc>
                <a:spcPct val="90000"/>
              </a:lnSpc>
              <a:spcBef>
                <a:spcPts val="500"/>
              </a:spcBef>
              <a:spcAft>
                <a:spcPts val="0"/>
              </a:spcAft>
              <a:buClr>
                <a:schemeClr val="dk1"/>
              </a:buClr>
              <a:buSzPts val="1600"/>
              <a:buFont typeface="Calibri"/>
              <a:buNone/>
              <a:defRPr sz="1600"/>
            </a:lvl3pPr>
            <a:lvl4pPr marL="1828800" lvl="3" indent="-228600" algn="l">
              <a:lnSpc>
                <a:spcPct val="90000"/>
              </a:lnSpc>
              <a:spcBef>
                <a:spcPts val="500"/>
              </a:spcBef>
              <a:spcAft>
                <a:spcPts val="0"/>
              </a:spcAft>
              <a:buClr>
                <a:schemeClr val="dk1"/>
              </a:buClr>
              <a:buSzPts val="1400"/>
              <a:buFont typeface="Calibri"/>
              <a:buNone/>
              <a:defRPr sz="1400"/>
            </a:lvl4pPr>
            <a:lvl5pPr marL="2286000" lvl="4" indent="-228600" algn="l">
              <a:lnSpc>
                <a:spcPct val="90000"/>
              </a:lnSpc>
              <a:spcBef>
                <a:spcPts val="500"/>
              </a:spcBef>
              <a:spcAft>
                <a:spcPts val="0"/>
              </a:spcAft>
              <a:buClr>
                <a:schemeClr val="dk1"/>
              </a:buClr>
              <a:buSzPts val="1400"/>
              <a:buFont typeface="Calibri"/>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906717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image" Target="../media/image1.png"/><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5" Type="http://schemas.openxmlformats.org/officeDocument/2006/relationships/slideLayout" Target="../slideLayouts/slideLayout47.xml"/><Relationship Id="rId10" Type="http://schemas.openxmlformats.org/officeDocument/2006/relationships/theme" Target="../theme/theme4.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5"/>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marR="0" lvl="0" algn="l" rtl="0">
              <a:spcBef>
                <a:spcPts val="0"/>
              </a:spcBef>
              <a:spcAft>
                <a:spcPts val="0"/>
              </a:spcAft>
              <a:buClr>
                <a:schemeClr val="accent1"/>
              </a:buClr>
              <a:buSzPts val="3600"/>
              <a:buFont typeface="Quattrocento Sans"/>
              <a:buNone/>
              <a:defRPr sz="3600" b="1" i="0" u="none" strike="noStrike" cap="none">
                <a:solidFill>
                  <a:schemeClr val="accen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5"/>
          <p:cNvSpPr txBox="1">
            <a:spLocks noGrp="1"/>
          </p:cNvSpPr>
          <p:nvPr>
            <p:ph type="body" idx="1"/>
          </p:nvPr>
        </p:nvSpPr>
        <p:spPr>
          <a:xfrm>
            <a:off x="609441" y="1138425"/>
            <a:ext cx="10969943" cy="4987739"/>
          </a:xfrm>
          <a:prstGeom prst="rect">
            <a:avLst/>
          </a:prstGeom>
          <a:noFill/>
          <a:ln>
            <a:noFill/>
          </a:ln>
        </p:spPr>
        <p:txBody>
          <a:bodyPr spcFirstLastPara="1" wrap="square" lIns="0" tIns="60925" rIns="0"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Quattrocento Sans"/>
                <a:ea typeface="Quattrocento Sans"/>
                <a:cs typeface="Quattrocento Sans"/>
                <a:sym typeface="Quattrocento Sans"/>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Quattrocento Sans"/>
                <a:ea typeface="Quattrocento Sans"/>
                <a:cs typeface="Quattrocento Sans"/>
                <a:sym typeface="Quattrocento Sans"/>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45"/>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marR="0" lvl="0" algn="l"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45"/>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marR="0" lvl="0" algn="ctr"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45"/>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marR="0" lvl="0"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1pPr>
            <a:lvl2pPr marL="0" marR="0" lvl="1"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2pPr>
            <a:lvl3pPr marL="0" marR="0" lvl="2"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3pPr>
            <a:lvl4pPr marL="0" marR="0" lvl="3"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4pPr>
            <a:lvl5pPr marL="0" marR="0" lvl="4"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5pPr>
            <a:lvl6pPr marL="0" marR="0" lvl="5"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6pPr>
            <a:lvl7pPr marL="0" marR="0" lvl="6"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7pPr>
            <a:lvl8pPr marL="0" marR="0" lvl="7"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8pPr>
            <a:lvl9pPr marL="0" marR="0" lvl="8"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7" r:id="rId2"/>
    <p:sldLayoutId id="2147483658" r:id="rId3"/>
    <p:sldLayoutId id="2147483659" r:id="rId4"/>
    <p:sldLayoutId id="2147483660" r:id="rId5"/>
    <p:sldLayoutId id="2147483707" r:id="rId6"/>
    <p:sldLayoutId id="2147483744" r:id="rId7"/>
    <p:sldLayoutId id="2147483760" r:id="rId8"/>
    <p:sldLayoutId id="2147483761" r:id="rId9"/>
    <p:sldLayoutId id="2147483762" r:id="rId10"/>
    <p:sldLayoutId id="2147483763" r:id="rId11"/>
    <p:sldLayoutId id="2147483764"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107"/>
        <p:cNvGrpSpPr/>
        <p:nvPr/>
      </p:nvGrpSpPr>
      <p:grpSpPr>
        <a:xfrm>
          <a:off x="0" y="0"/>
          <a:ext cx="0" cy="0"/>
          <a:chOff x="0" y="0"/>
          <a:chExt cx="0" cy="0"/>
        </a:xfrm>
      </p:grpSpPr>
      <p:sp>
        <p:nvSpPr>
          <p:cNvPr id="108" name="Google Shape;108;p153"/>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marR="0" lvl="0" algn="l" rtl="0">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9" name="Google Shape;109;p153"/>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10" name="Google Shape;110;p15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marR="0" lvl="0" algn="l"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1" name="Google Shape;111;p15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marR="0" lvl="0" algn="ctr"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2" name="Google Shape;112;p15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rtl="0">
              <a:spcBef>
                <a:spcPts val="0"/>
              </a:spcBef>
              <a:buNone/>
              <a:defRPr sz="1600">
                <a:solidFill>
                  <a:srgbClr val="888888"/>
                </a:solidFill>
                <a:latin typeface="Calibri"/>
                <a:ea typeface="Calibri"/>
                <a:cs typeface="Calibri"/>
                <a:sym typeface="Calibri"/>
              </a:defRPr>
            </a:lvl1pPr>
            <a:lvl2pPr marL="0" marR="0" lvl="1" indent="0" algn="r" rtl="0">
              <a:spcBef>
                <a:spcPts val="0"/>
              </a:spcBef>
              <a:buNone/>
              <a:defRPr sz="1600">
                <a:solidFill>
                  <a:srgbClr val="888888"/>
                </a:solidFill>
                <a:latin typeface="Calibri"/>
                <a:ea typeface="Calibri"/>
                <a:cs typeface="Calibri"/>
                <a:sym typeface="Calibri"/>
              </a:defRPr>
            </a:lvl2pPr>
            <a:lvl3pPr marL="0" marR="0" lvl="2" indent="0" algn="r" rtl="0">
              <a:spcBef>
                <a:spcPts val="0"/>
              </a:spcBef>
              <a:buNone/>
              <a:defRPr sz="1600">
                <a:solidFill>
                  <a:srgbClr val="888888"/>
                </a:solidFill>
                <a:latin typeface="Calibri"/>
                <a:ea typeface="Calibri"/>
                <a:cs typeface="Calibri"/>
                <a:sym typeface="Calibri"/>
              </a:defRPr>
            </a:lvl3pPr>
            <a:lvl4pPr marL="0" marR="0" lvl="3" indent="0" algn="r" rtl="0">
              <a:spcBef>
                <a:spcPts val="0"/>
              </a:spcBef>
              <a:buNone/>
              <a:defRPr sz="1600">
                <a:solidFill>
                  <a:srgbClr val="888888"/>
                </a:solidFill>
                <a:latin typeface="Calibri"/>
                <a:ea typeface="Calibri"/>
                <a:cs typeface="Calibri"/>
                <a:sym typeface="Calibri"/>
              </a:defRPr>
            </a:lvl4pPr>
            <a:lvl5pPr marL="0" marR="0" lvl="4" indent="0" algn="r" rtl="0">
              <a:spcBef>
                <a:spcPts val="0"/>
              </a:spcBef>
              <a:buNone/>
              <a:defRPr sz="1600">
                <a:solidFill>
                  <a:srgbClr val="888888"/>
                </a:solidFill>
                <a:latin typeface="Calibri"/>
                <a:ea typeface="Calibri"/>
                <a:cs typeface="Calibri"/>
                <a:sym typeface="Calibri"/>
              </a:defRPr>
            </a:lvl5pPr>
            <a:lvl6pPr marL="0" marR="0" lvl="5" indent="0" algn="r" rtl="0">
              <a:spcBef>
                <a:spcPts val="0"/>
              </a:spcBef>
              <a:buNone/>
              <a:defRPr sz="1600">
                <a:solidFill>
                  <a:srgbClr val="888888"/>
                </a:solidFill>
                <a:latin typeface="Calibri"/>
                <a:ea typeface="Calibri"/>
                <a:cs typeface="Calibri"/>
                <a:sym typeface="Calibri"/>
              </a:defRPr>
            </a:lvl6pPr>
            <a:lvl7pPr marL="0" marR="0" lvl="6" indent="0" algn="r" rtl="0">
              <a:spcBef>
                <a:spcPts val="0"/>
              </a:spcBef>
              <a:buNone/>
              <a:defRPr sz="1600">
                <a:solidFill>
                  <a:srgbClr val="888888"/>
                </a:solidFill>
                <a:latin typeface="Calibri"/>
                <a:ea typeface="Calibri"/>
                <a:cs typeface="Calibri"/>
                <a:sym typeface="Calibri"/>
              </a:defRPr>
            </a:lvl7pPr>
            <a:lvl8pPr marL="0" marR="0" lvl="7" indent="0" algn="r" rtl="0">
              <a:spcBef>
                <a:spcPts val="0"/>
              </a:spcBef>
              <a:buNone/>
              <a:defRPr sz="1600">
                <a:solidFill>
                  <a:srgbClr val="888888"/>
                </a:solidFill>
                <a:latin typeface="Calibri"/>
                <a:ea typeface="Calibri"/>
                <a:cs typeface="Calibri"/>
                <a:sym typeface="Calibri"/>
              </a:defRPr>
            </a:lvl8pPr>
            <a:lvl9pPr marL="0" marR="0" lvl="8" indent="0" algn="r" rtl="0">
              <a:spcBef>
                <a:spcPts val="0"/>
              </a:spcBef>
              <a:buNone/>
              <a:defRPr sz="16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11/28/2024</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11306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3"/>
        <p:cNvGrpSpPr/>
        <p:nvPr/>
      </p:nvGrpSpPr>
      <p:grpSpPr>
        <a:xfrm>
          <a:off x="0" y="0"/>
          <a:ext cx="0" cy="0"/>
          <a:chOff x="0" y="0"/>
          <a:chExt cx="0" cy="0"/>
        </a:xfrm>
      </p:grpSpPr>
      <p:sp>
        <p:nvSpPr>
          <p:cNvPr id="364" name="Google Shape;364;p157"/>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399"/>
              <a:buFont typeface="Calibri"/>
              <a:buNone/>
              <a:defRPr sz="4399"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65" name="Google Shape;365;p157"/>
          <p:cNvSpPr txBox="1">
            <a:spLocks noGrp="1"/>
          </p:cNvSpPr>
          <p:nvPr>
            <p:ph type="body" idx="1"/>
          </p:nvPr>
        </p:nvSpPr>
        <p:spPr>
          <a:xfrm>
            <a:off x="837982" y="1825625"/>
            <a:ext cx="10512862" cy="4351339"/>
          </a:xfrm>
          <a:prstGeom prst="rect">
            <a:avLst/>
          </a:prstGeom>
          <a:noFill/>
          <a:ln>
            <a:noFill/>
          </a:ln>
        </p:spPr>
        <p:txBody>
          <a:bodyPr spcFirstLastPara="1" wrap="square" lIns="91425" tIns="45700" rIns="91425" bIns="45700" anchor="t" anchorCtr="0">
            <a:normAutofit/>
          </a:bodyPr>
          <a:lstStyle>
            <a:lvl1pPr marL="457200" marR="0" lvl="0" indent="-406336" algn="l" rtl="0">
              <a:lnSpc>
                <a:spcPct val="90000"/>
              </a:lnSpc>
              <a:spcBef>
                <a:spcPts val="1000"/>
              </a:spcBef>
              <a:spcAft>
                <a:spcPts val="0"/>
              </a:spcAft>
              <a:buClr>
                <a:schemeClr val="dk1"/>
              </a:buClr>
              <a:buSzPts val="2799"/>
              <a:buFont typeface="Arial"/>
              <a:buChar char="•"/>
              <a:defRPr sz="2799" b="0" i="0" u="none" strike="noStrike" cap="none">
                <a:solidFill>
                  <a:schemeClr val="dk1"/>
                </a:solidFill>
                <a:latin typeface="Calibri"/>
                <a:ea typeface="Calibri"/>
                <a:cs typeface="Calibri"/>
                <a:sym typeface="Calibri"/>
              </a:defRPr>
            </a:lvl1pPr>
            <a:lvl2pPr marL="914400" marR="0" lvl="1" indent="-380936" algn="l" rtl="0">
              <a:lnSpc>
                <a:spcPct val="90000"/>
              </a:lnSpc>
              <a:spcBef>
                <a:spcPts val="500"/>
              </a:spcBef>
              <a:spcAft>
                <a:spcPts val="0"/>
              </a:spcAft>
              <a:buClr>
                <a:schemeClr val="dk1"/>
              </a:buClr>
              <a:buSzPts val="2399"/>
              <a:buFont typeface="Arial"/>
              <a:buChar char="•"/>
              <a:defRPr sz="2399"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6" name="Google Shape;366;p157"/>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367" name="Google Shape;367;p157"/>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368" name="Google Shape;368;p157"/>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276916488"/>
      </p:ext>
    </p:extLst>
  </p:cSld>
  <p:clrMap bg1="lt1" tx1="dk1" bg2="dk2" tx2="lt2" accent1="accent1" accent2="accent2" accent3="accent3" accent4="accent4" accent5="accent5" accent6="accent6" hlink="hlink" folHlink="folHlink"/>
  <p:sldLayoutIdLst>
    <p:sldLayoutId id="2147483730" r:id="rId1"/>
    <p:sldLayoutId id="2147483734" r:id="rId2"/>
    <p:sldLayoutId id="2147483735" r:id="rId3"/>
    <p:sldLayoutId id="2147483736" r:id="rId4"/>
    <p:sldLayoutId id="2147483737" r:id="rId5"/>
    <p:sldLayoutId id="2147483738" r:id="rId6"/>
    <p:sldLayoutId id="2147483739" r:id="rId7"/>
    <p:sldLayoutId id="2147483740" r:id="rId8"/>
    <p:sldLayoutId id="2147483759"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92.gif"/><Relationship Id="rId2" Type="http://schemas.openxmlformats.org/officeDocument/2006/relationships/image" Target="../media/image691.png"/><Relationship Id="rId1" Type="http://schemas.openxmlformats.org/officeDocument/2006/relationships/slideLayout" Target="../slideLayouts/slideLayout12.xml"/><Relationship Id="rId4" Type="http://schemas.openxmlformats.org/officeDocument/2006/relationships/image" Target="../media/image693.gif"/></Relationships>
</file>

<file path=ppt/slides/_rels/slide11.xml.rels><?xml version="1.0" encoding="UTF-8" standalone="yes"?>
<Relationships xmlns="http://schemas.openxmlformats.org/package/2006/relationships"><Relationship Id="rId2" Type="http://schemas.openxmlformats.org/officeDocument/2006/relationships/image" Target="../media/image69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hyperlink" Target="https://help.sap.com/doc/abapdocu_752_index_htm/7.52/en-US/abencds_f1_builtin_functions.htm" TargetMode="External"/><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image" Target="../media/image691.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69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694.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697.png"/><Relationship Id="rId5" Type="http://schemas.openxmlformats.org/officeDocument/2006/relationships/image" Target="../media/image696.jpg"/><Relationship Id="rId4" Type="http://schemas.openxmlformats.org/officeDocument/2006/relationships/image" Target="../media/image695.jpg"/></Relationships>
</file>

<file path=ppt/slides/_rels/slide16.xml.rels><?xml version="1.0" encoding="UTF-8" standalone="yes"?>
<Relationships xmlns="http://schemas.openxmlformats.org/package/2006/relationships"><Relationship Id="rId3" Type="http://schemas.openxmlformats.org/officeDocument/2006/relationships/image" Target="../media/image698.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699.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702.png"/><Relationship Id="rId4" Type="http://schemas.openxmlformats.org/officeDocument/2006/relationships/image" Target="../media/image701.png"/></Relationships>
</file>

<file path=ppt/slides/_rels/slide22.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703.png"/></Relationships>
</file>

<file path=ppt/slides/_rels/slide23.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704.png"/></Relationships>
</file>

<file path=ppt/slides/_rels/slide25.xml.rels><?xml version="1.0" encoding="UTF-8" standalone="yes"?>
<Relationships xmlns="http://schemas.openxmlformats.org/package/2006/relationships"><Relationship Id="rId3" Type="http://schemas.openxmlformats.org/officeDocument/2006/relationships/image" Target="../media/image705.png"/><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706.png"/><Relationship Id="rId4" Type="http://schemas.openxmlformats.org/officeDocument/2006/relationships/image" Target="../media/image700.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707.jpg"/><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4.png"/><Relationship Id="rId5" Type="http://schemas.openxmlformats.org/officeDocument/2006/relationships/image" Target="../media/image709.png"/><Relationship Id="rId4" Type="http://schemas.openxmlformats.org/officeDocument/2006/relationships/image" Target="../media/image708.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707.jpg"/><Relationship Id="rId2" Type="http://schemas.openxmlformats.org/officeDocument/2006/relationships/notesSlide" Target="../notesSlides/notesSlide23.xml"/><Relationship Id="rId1" Type="http://schemas.openxmlformats.org/officeDocument/2006/relationships/slideLayout" Target="../slideLayouts/slideLayout10.xml"/><Relationship Id="rId6" Type="http://schemas.openxmlformats.org/officeDocument/2006/relationships/image" Target="../media/image4.png"/><Relationship Id="rId5" Type="http://schemas.openxmlformats.org/officeDocument/2006/relationships/image" Target="../media/image709.png"/><Relationship Id="rId4" Type="http://schemas.openxmlformats.org/officeDocument/2006/relationships/image" Target="../media/image708.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8" Type="http://schemas.openxmlformats.org/officeDocument/2006/relationships/image" Target="../media/image1210.png"/><Relationship Id="rId13" Type="http://schemas.openxmlformats.org/officeDocument/2006/relationships/customXml" Target="../ink/ink697.xml"/><Relationship Id="rId3" Type="http://schemas.openxmlformats.org/officeDocument/2006/relationships/image" Target="../media/image4.png"/><Relationship Id="rId7" Type="http://schemas.openxmlformats.org/officeDocument/2006/relationships/customXml" Target="../ink/ink694.xml"/><Relationship Id="rId12" Type="http://schemas.openxmlformats.org/officeDocument/2006/relationships/image" Target="../media/image1410.png"/><Relationship Id="rId2" Type="http://schemas.openxmlformats.org/officeDocument/2006/relationships/notesSlide" Target="../notesSlides/notesSlide25.xml"/><Relationship Id="rId16" Type="http://schemas.openxmlformats.org/officeDocument/2006/relationships/image" Target="../media/image1610.png"/><Relationship Id="rId1" Type="http://schemas.openxmlformats.org/officeDocument/2006/relationships/slideLayout" Target="../slideLayouts/slideLayout10.xml"/><Relationship Id="rId6" Type="http://schemas.openxmlformats.org/officeDocument/2006/relationships/image" Target="../media/image1110.png"/><Relationship Id="rId11" Type="http://schemas.openxmlformats.org/officeDocument/2006/relationships/customXml" Target="../ink/ink696.xml"/><Relationship Id="rId5" Type="http://schemas.openxmlformats.org/officeDocument/2006/relationships/customXml" Target="../ink/ink693.xml"/><Relationship Id="rId15" Type="http://schemas.openxmlformats.org/officeDocument/2006/relationships/customXml" Target="../ink/ink698.xml"/><Relationship Id="rId10" Type="http://schemas.openxmlformats.org/officeDocument/2006/relationships/image" Target="../media/image1310.png"/><Relationship Id="rId4" Type="http://schemas.openxmlformats.org/officeDocument/2006/relationships/image" Target="../media/image710.png"/><Relationship Id="rId9" Type="http://schemas.openxmlformats.org/officeDocument/2006/relationships/customXml" Target="../ink/ink695.xml"/><Relationship Id="rId14" Type="http://schemas.openxmlformats.org/officeDocument/2006/relationships/image" Target="../media/image1510.png"/></Relationships>
</file>

<file path=ppt/slides/_rels/slide35.xml.rels><?xml version="1.0" encoding="UTF-8" standalone="yes"?>
<Relationships xmlns="http://schemas.openxmlformats.org/package/2006/relationships"><Relationship Id="rId117" Type="http://schemas.openxmlformats.org/officeDocument/2006/relationships/image" Target="../media/image740.png"/><Relationship Id="rId299" Type="http://schemas.openxmlformats.org/officeDocument/2006/relationships/image" Target="../media/image1650.png"/><Relationship Id="rId21" Type="http://schemas.openxmlformats.org/officeDocument/2006/relationships/image" Target="../media/image2630.png"/><Relationship Id="rId63" Type="http://schemas.openxmlformats.org/officeDocument/2006/relationships/image" Target="../media/image4700.png"/><Relationship Id="rId159" Type="http://schemas.openxmlformats.org/officeDocument/2006/relationships/image" Target="../media/image950.png"/><Relationship Id="rId324" Type="http://schemas.openxmlformats.org/officeDocument/2006/relationships/customXml" Target="../ink/ink860.xml"/><Relationship Id="rId366" Type="http://schemas.openxmlformats.org/officeDocument/2006/relationships/customXml" Target="../ink/ink881.xml"/><Relationship Id="rId170" Type="http://schemas.openxmlformats.org/officeDocument/2006/relationships/customXml" Target="../ink/ink783.xml"/><Relationship Id="rId226" Type="http://schemas.openxmlformats.org/officeDocument/2006/relationships/customXml" Target="../ink/ink811.xml"/><Relationship Id="rId433" Type="http://schemas.openxmlformats.org/officeDocument/2006/relationships/image" Target="../media/image2320.png"/><Relationship Id="rId268" Type="http://schemas.openxmlformats.org/officeDocument/2006/relationships/customXml" Target="../ink/ink832.xml"/><Relationship Id="rId475" Type="http://schemas.openxmlformats.org/officeDocument/2006/relationships/image" Target="../media/image2530.png"/><Relationship Id="rId32" Type="http://schemas.openxmlformats.org/officeDocument/2006/relationships/customXml" Target="../ink/ink714.xml"/><Relationship Id="rId74" Type="http://schemas.openxmlformats.org/officeDocument/2006/relationships/customXml" Target="../ink/ink735.xml"/><Relationship Id="rId128" Type="http://schemas.openxmlformats.org/officeDocument/2006/relationships/customXml" Target="../ink/ink762.xml"/><Relationship Id="rId335" Type="http://schemas.openxmlformats.org/officeDocument/2006/relationships/image" Target="../media/image1830.png"/><Relationship Id="rId377" Type="http://schemas.openxmlformats.org/officeDocument/2006/relationships/image" Target="../media/image2040.png"/><Relationship Id="rId5" Type="http://schemas.openxmlformats.org/officeDocument/2006/relationships/image" Target="../media/image1810.png"/><Relationship Id="rId181" Type="http://schemas.openxmlformats.org/officeDocument/2006/relationships/image" Target="../media/image1060.png"/><Relationship Id="rId237" Type="http://schemas.openxmlformats.org/officeDocument/2006/relationships/image" Target="../media/image1340.png"/><Relationship Id="rId402" Type="http://schemas.openxmlformats.org/officeDocument/2006/relationships/customXml" Target="../ink/ink899.xml"/><Relationship Id="rId279" Type="http://schemas.openxmlformats.org/officeDocument/2006/relationships/image" Target="../media/image1550.png"/><Relationship Id="rId444" Type="http://schemas.openxmlformats.org/officeDocument/2006/relationships/customXml" Target="../ink/ink920.xml"/><Relationship Id="rId43" Type="http://schemas.openxmlformats.org/officeDocument/2006/relationships/image" Target="../media/image3710.png"/><Relationship Id="rId139" Type="http://schemas.openxmlformats.org/officeDocument/2006/relationships/image" Target="../media/image850.png"/><Relationship Id="rId290" Type="http://schemas.openxmlformats.org/officeDocument/2006/relationships/customXml" Target="../ink/ink843.xml"/><Relationship Id="rId304" Type="http://schemas.openxmlformats.org/officeDocument/2006/relationships/customXml" Target="../ink/ink850.xml"/><Relationship Id="rId346" Type="http://schemas.openxmlformats.org/officeDocument/2006/relationships/customXml" Target="../ink/ink871.xml"/><Relationship Id="rId388" Type="http://schemas.openxmlformats.org/officeDocument/2006/relationships/customXml" Target="../ink/ink892.xml"/><Relationship Id="rId85" Type="http://schemas.openxmlformats.org/officeDocument/2006/relationships/image" Target="../media/image5800.png"/><Relationship Id="rId150" Type="http://schemas.openxmlformats.org/officeDocument/2006/relationships/customXml" Target="../ink/ink773.xml"/><Relationship Id="rId192" Type="http://schemas.openxmlformats.org/officeDocument/2006/relationships/customXml" Target="../ink/ink794.xml"/><Relationship Id="rId206" Type="http://schemas.openxmlformats.org/officeDocument/2006/relationships/customXml" Target="../ink/ink801.xml"/><Relationship Id="rId413" Type="http://schemas.openxmlformats.org/officeDocument/2006/relationships/image" Target="../media/image2220.png"/><Relationship Id="rId248" Type="http://schemas.openxmlformats.org/officeDocument/2006/relationships/customXml" Target="../ink/ink822.xml"/><Relationship Id="rId455" Type="http://schemas.openxmlformats.org/officeDocument/2006/relationships/image" Target="../media/image2430.png"/><Relationship Id="rId12" Type="http://schemas.openxmlformats.org/officeDocument/2006/relationships/customXml" Target="../ink/ink704.xml"/><Relationship Id="rId108" Type="http://schemas.openxmlformats.org/officeDocument/2006/relationships/customXml" Target="../ink/ink752.xml"/><Relationship Id="rId315" Type="http://schemas.openxmlformats.org/officeDocument/2006/relationships/image" Target="../media/image1730.png"/><Relationship Id="rId357" Type="http://schemas.openxmlformats.org/officeDocument/2006/relationships/image" Target="../media/image1940.png"/><Relationship Id="rId54" Type="http://schemas.openxmlformats.org/officeDocument/2006/relationships/customXml" Target="../ink/ink725.xml"/><Relationship Id="rId96" Type="http://schemas.openxmlformats.org/officeDocument/2006/relationships/customXml" Target="../ink/ink746.xml"/><Relationship Id="rId161" Type="http://schemas.openxmlformats.org/officeDocument/2006/relationships/image" Target="../media/image960.png"/><Relationship Id="rId217" Type="http://schemas.openxmlformats.org/officeDocument/2006/relationships/image" Target="../media/image1240.png"/><Relationship Id="rId399" Type="http://schemas.openxmlformats.org/officeDocument/2006/relationships/image" Target="../media/image2150.png"/><Relationship Id="rId259" Type="http://schemas.openxmlformats.org/officeDocument/2006/relationships/image" Target="../media/image1450.png"/><Relationship Id="rId424" Type="http://schemas.openxmlformats.org/officeDocument/2006/relationships/customXml" Target="../ink/ink910.xml"/><Relationship Id="rId466" Type="http://schemas.openxmlformats.org/officeDocument/2006/relationships/customXml" Target="../ink/ink931.xml"/><Relationship Id="rId23" Type="http://schemas.openxmlformats.org/officeDocument/2006/relationships/image" Target="../media/image2710.png"/><Relationship Id="rId119" Type="http://schemas.openxmlformats.org/officeDocument/2006/relationships/image" Target="../media/image750.png"/><Relationship Id="rId270" Type="http://schemas.openxmlformats.org/officeDocument/2006/relationships/customXml" Target="../ink/ink833.xml"/><Relationship Id="rId326" Type="http://schemas.openxmlformats.org/officeDocument/2006/relationships/customXml" Target="../ink/ink861.xml"/><Relationship Id="rId65" Type="http://schemas.openxmlformats.org/officeDocument/2006/relationships/image" Target="../media/image4800.png"/><Relationship Id="rId130" Type="http://schemas.openxmlformats.org/officeDocument/2006/relationships/customXml" Target="../ink/ink763.xml"/><Relationship Id="rId368" Type="http://schemas.openxmlformats.org/officeDocument/2006/relationships/customXml" Target="../ink/ink882.xml"/><Relationship Id="rId172" Type="http://schemas.openxmlformats.org/officeDocument/2006/relationships/customXml" Target="../ink/ink784.xml"/><Relationship Id="rId228" Type="http://schemas.openxmlformats.org/officeDocument/2006/relationships/customXml" Target="../ink/ink812.xml"/><Relationship Id="rId435" Type="http://schemas.openxmlformats.org/officeDocument/2006/relationships/image" Target="../media/image2330.png"/><Relationship Id="rId477" Type="http://schemas.openxmlformats.org/officeDocument/2006/relationships/image" Target="../media/image2540.png"/><Relationship Id="rId281" Type="http://schemas.openxmlformats.org/officeDocument/2006/relationships/image" Target="../media/image1560.png"/><Relationship Id="rId337" Type="http://schemas.openxmlformats.org/officeDocument/2006/relationships/image" Target="../media/image1840.png"/><Relationship Id="rId34" Type="http://schemas.openxmlformats.org/officeDocument/2006/relationships/customXml" Target="../ink/ink715.xml"/><Relationship Id="rId76" Type="http://schemas.openxmlformats.org/officeDocument/2006/relationships/customXml" Target="../ink/ink736.xml"/><Relationship Id="rId141" Type="http://schemas.openxmlformats.org/officeDocument/2006/relationships/image" Target="../media/image860.png"/><Relationship Id="rId379" Type="http://schemas.openxmlformats.org/officeDocument/2006/relationships/image" Target="../media/image2050.png"/><Relationship Id="rId7" Type="http://schemas.openxmlformats.org/officeDocument/2006/relationships/image" Target="../media/image1910.png"/><Relationship Id="rId183" Type="http://schemas.openxmlformats.org/officeDocument/2006/relationships/image" Target="../media/image1070.png"/><Relationship Id="rId239" Type="http://schemas.openxmlformats.org/officeDocument/2006/relationships/image" Target="../media/image1350.png"/><Relationship Id="rId390" Type="http://schemas.openxmlformats.org/officeDocument/2006/relationships/customXml" Target="../ink/ink893.xml"/><Relationship Id="rId404" Type="http://schemas.openxmlformats.org/officeDocument/2006/relationships/customXml" Target="../ink/ink900.xml"/><Relationship Id="rId446" Type="http://schemas.openxmlformats.org/officeDocument/2006/relationships/customXml" Target="../ink/ink921.xml"/><Relationship Id="rId250" Type="http://schemas.openxmlformats.org/officeDocument/2006/relationships/customXml" Target="../ink/ink823.xml"/><Relationship Id="rId292" Type="http://schemas.openxmlformats.org/officeDocument/2006/relationships/customXml" Target="../ink/ink844.xml"/><Relationship Id="rId306" Type="http://schemas.openxmlformats.org/officeDocument/2006/relationships/customXml" Target="../ink/ink851.xml"/><Relationship Id="rId45" Type="http://schemas.openxmlformats.org/officeDocument/2006/relationships/image" Target="../media/image3810.png"/><Relationship Id="rId87" Type="http://schemas.openxmlformats.org/officeDocument/2006/relationships/image" Target="../media/image5900.png"/><Relationship Id="rId110" Type="http://schemas.openxmlformats.org/officeDocument/2006/relationships/customXml" Target="../ink/ink753.xml"/><Relationship Id="rId348" Type="http://schemas.openxmlformats.org/officeDocument/2006/relationships/customXml" Target="../ink/ink872.xml"/><Relationship Id="rId152" Type="http://schemas.openxmlformats.org/officeDocument/2006/relationships/customXml" Target="../ink/ink774.xml"/><Relationship Id="rId194" Type="http://schemas.openxmlformats.org/officeDocument/2006/relationships/customXml" Target="../ink/ink795.xml"/><Relationship Id="rId208" Type="http://schemas.openxmlformats.org/officeDocument/2006/relationships/customXml" Target="../ink/ink802.xml"/><Relationship Id="rId415" Type="http://schemas.openxmlformats.org/officeDocument/2006/relationships/image" Target="../media/image2230.png"/><Relationship Id="rId457" Type="http://schemas.openxmlformats.org/officeDocument/2006/relationships/image" Target="../media/image2440.png"/><Relationship Id="rId261" Type="http://schemas.openxmlformats.org/officeDocument/2006/relationships/image" Target="../media/image1460.png"/><Relationship Id="rId14" Type="http://schemas.openxmlformats.org/officeDocument/2006/relationships/customXml" Target="../ink/ink705.xml"/><Relationship Id="rId56" Type="http://schemas.openxmlformats.org/officeDocument/2006/relationships/customXml" Target="../ink/ink726.xml"/><Relationship Id="rId317" Type="http://schemas.openxmlformats.org/officeDocument/2006/relationships/image" Target="../media/image1740.png"/><Relationship Id="rId359" Type="http://schemas.openxmlformats.org/officeDocument/2006/relationships/image" Target="../media/image1950.png"/><Relationship Id="rId98" Type="http://schemas.openxmlformats.org/officeDocument/2006/relationships/customXml" Target="../ink/ink747.xml"/><Relationship Id="rId121" Type="http://schemas.openxmlformats.org/officeDocument/2006/relationships/image" Target="../media/image760.png"/><Relationship Id="rId163" Type="http://schemas.openxmlformats.org/officeDocument/2006/relationships/image" Target="../media/image970.png"/><Relationship Id="rId219" Type="http://schemas.openxmlformats.org/officeDocument/2006/relationships/image" Target="../media/image1250.png"/><Relationship Id="rId370" Type="http://schemas.openxmlformats.org/officeDocument/2006/relationships/customXml" Target="../ink/ink883.xml"/><Relationship Id="rId426" Type="http://schemas.openxmlformats.org/officeDocument/2006/relationships/customXml" Target="../ink/ink911.xml"/><Relationship Id="rId230" Type="http://schemas.openxmlformats.org/officeDocument/2006/relationships/customXml" Target="../ink/ink813.xml"/><Relationship Id="rId468" Type="http://schemas.openxmlformats.org/officeDocument/2006/relationships/customXml" Target="../ink/ink932.xml"/><Relationship Id="rId25" Type="http://schemas.openxmlformats.org/officeDocument/2006/relationships/image" Target="../media/image2810.png"/><Relationship Id="rId67" Type="http://schemas.openxmlformats.org/officeDocument/2006/relationships/image" Target="../media/image4900.png"/><Relationship Id="rId272" Type="http://schemas.openxmlformats.org/officeDocument/2006/relationships/customXml" Target="../ink/ink834.xml"/><Relationship Id="rId328" Type="http://schemas.openxmlformats.org/officeDocument/2006/relationships/customXml" Target="../ink/ink862.xml"/><Relationship Id="rId132" Type="http://schemas.openxmlformats.org/officeDocument/2006/relationships/customXml" Target="../ink/ink764.xml"/><Relationship Id="rId174" Type="http://schemas.openxmlformats.org/officeDocument/2006/relationships/customXml" Target="../ink/ink785.xml"/><Relationship Id="rId381" Type="http://schemas.openxmlformats.org/officeDocument/2006/relationships/image" Target="../media/image2060.png"/><Relationship Id="rId241" Type="http://schemas.openxmlformats.org/officeDocument/2006/relationships/image" Target="../media/image1360.png"/><Relationship Id="rId437" Type="http://schemas.openxmlformats.org/officeDocument/2006/relationships/image" Target="../media/image2340.png"/><Relationship Id="rId36" Type="http://schemas.openxmlformats.org/officeDocument/2006/relationships/customXml" Target="../ink/ink716.xml"/><Relationship Id="rId283" Type="http://schemas.openxmlformats.org/officeDocument/2006/relationships/image" Target="../media/image1570.png"/><Relationship Id="rId339" Type="http://schemas.openxmlformats.org/officeDocument/2006/relationships/image" Target="../media/image1850.png"/><Relationship Id="rId78" Type="http://schemas.openxmlformats.org/officeDocument/2006/relationships/customXml" Target="../ink/ink737.xml"/><Relationship Id="rId101" Type="http://schemas.openxmlformats.org/officeDocument/2006/relationships/image" Target="../media/image6600.png"/><Relationship Id="rId143" Type="http://schemas.openxmlformats.org/officeDocument/2006/relationships/image" Target="../media/image870.png"/><Relationship Id="rId185" Type="http://schemas.openxmlformats.org/officeDocument/2006/relationships/image" Target="../media/image1080.png"/><Relationship Id="rId350" Type="http://schemas.openxmlformats.org/officeDocument/2006/relationships/customXml" Target="../ink/ink873.xml"/><Relationship Id="rId406" Type="http://schemas.openxmlformats.org/officeDocument/2006/relationships/customXml" Target="../ink/ink901.xml"/><Relationship Id="rId9" Type="http://schemas.openxmlformats.org/officeDocument/2006/relationships/image" Target="../media/image2010.png"/><Relationship Id="rId210" Type="http://schemas.openxmlformats.org/officeDocument/2006/relationships/customXml" Target="../ink/ink803.xml"/><Relationship Id="rId392" Type="http://schemas.openxmlformats.org/officeDocument/2006/relationships/customXml" Target="../ink/ink894.xml"/><Relationship Id="rId448" Type="http://schemas.openxmlformats.org/officeDocument/2006/relationships/customXml" Target="../ink/ink922.xml"/><Relationship Id="rId252" Type="http://schemas.openxmlformats.org/officeDocument/2006/relationships/customXml" Target="../ink/ink824.xml"/><Relationship Id="rId294" Type="http://schemas.openxmlformats.org/officeDocument/2006/relationships/customXml" Target="../ink/ink845.xml"/><Relationship Id="rId308" Type="http://schemas.openxmlformats.org/officeDocument/2006/relationships/customXml" Target="../ink/ink852.xml"/><Relationship Id="rId47" Type="http://schemas.openxmlformats.org/officeDocument/2006/relationships/image" Target="../media/image3910.png"/><Relationship Id="rId89" Type="http://schemas.openxmlformats.org/officeDocument/2006/relationships/image" Target="../media/image6000.png"/><Relationship Id="rId112" Type="http://schemas.openxmlformats.org/officeDocument/2006/relationships/customXml" Target="../ink/ink754.xml"/><Relationship Id="rId154" Type="http://schemas.openxmlformats.org/officeDocument/2006/relationships/customXml" Target="../ink/ink775.xml"/><Relationship Id="rId361" Type="http://schemas.openxmlformats.org/officeDocument/2006/relationships/image" Target="../media/image1960.png"/><Relationship Id="rId196" Type="http://schemas.openxmlformats.org/officeDocument/2006/relationships/customXml" Target="../ink/ink796.xml"/><Relationship Id="rId417" Type="http://schemas.openxmlformats.org/officeDocument/2006/relationships/image" Target="../media/image2240.png"/><Relationship Id="rId459" Type="http://schemas.openxmlformats.org/officeDocument/2006/relationships/image" Target="../media/image2450.png"/><Relationship Id="rId16" Type="http://schemas.openxmlformats.org/officeDocument/2006/relationships/customXml" Target="../ink/ink706.xml"/><Relationship Id="rId221" Type="http://schemas.openxmlformats.org/officeDocument/2006/relationships/image" Target="../media/image1260.png"/><Relationship Id="rId263" Type="http://schemas.openxmlformats.org/officeDocument/2006/relationships/image" Target="../media/image1470.png"/><Relationship Id="rId319" Type="http://schemas.openxmlformats.org/officeDocument/2006/relationships/image" Target="../media/image1750.png"/><Relationship Id="rId470" Type="http://schemas.openxmlformats.org/officeDocument/2006/relationships/customXml" Target="../ink/ink933.xml"/><Relationship Id="rId58" Type="http://schemas.openxmlformats.org/officeDocument/2006/relationships/customXml" Target="../ink/ink727.xml"/><Relationship Id="rId123" Type="http://schemas.openxmlformats.org/officeDocument/2006/relationships/image" Target="../media/image770.png"/><Relationship Id="rId330" Type="http://schemas.openxmlformats.org/officeDocument/2006/relationships/customXml" Target="../ink/ink863.xml"/><Relationship Id="rId165" Type="http://schemas.openxmlformats.org/officeDocument/2006/relationships/image" Target="../media/image980.png"/><Relationship Id="rId372" Type="http://schemas.openxmlformats.org/officeDocument/2006/relationships/customXml" Target="../ink/ink884.xml"/><Relationship Id="rId428" Type="http://schemas.openxmlformats.org/officeDocument/2006/relationships/customXml" Target="../ink/ink912.xml"/><Relationship Id="rId232" Type="http://schemas.openxmlformats.org/officeDocument/2006/relationships/customXml" Target="../ink/ink814.xml"/><Relationship Id="rId274" Type="http://schemas.openxmlformats.org/officeDocument/2006/relationships/customXml" Target="../ink/ink835.xml"/><Relationship Id="rId27" Type="http://schemas.openxmlformats.org/officeDocument/2006/relationships/image" Target="../media/image2910.png"/><Relationship Id="rId69" Type="http://schemas.openxmlformats.org/officeDocument/2006/relationships/image" Target="../media/image5000.png"/><Relationship Id="rId134" Type="http://schemas.openxmlformats.org/officeDocument/2006/relationships/customXml" Target="../ink/ink765.xml"/><Relationship Id="rId80" Type="http://schemas.openxmlformats.org/officeDocument/2006/relationships/customXml" Target="../ink/ink738.xml"/><Relationship Id="rId176" Type="http://schemas.openxmlformats.org/officeDocument/2006/relationships/customXml" Target="../ink/ink786.xml"/><Relationship Id="rId341" Type="http://schemas.openxmlformats.org/officeDocument/2006/relationships/image" Target="../media/image1860.png"/><Relationship Id="rId383" Type="http://schemas.openxmlformats.org/officeDocument/2006/relationships/image" Target="../media/image2070.png"/><Relationship Id="rId439" Type="http://schemas.openxmlformats.org/officeDocument/2006/relationships/image" Target="../media/image2350.png"/><Relationship Id="rId201" Type="http://schemas.openxmlformats.org/officeDocument/2006/relationships/image" Target="../media/image1160.png"/><Relationship Id="rId243" Type="http://schemas.openxmlformats.org/officeDocument/2006/relationships/image" Target="../media/image1370.png"/><Relationship Id="rId285" Type="http://schemas.openxmlformats.org/officeDocument/2006/relationships/image" Target="../media/image1580.png"/><Relationship Id="rId450" Type="http://schemas.openxmlformats.org/officeDocument/2006/relationships/customXml" Target="../ink/ink923.xml"/><Relationship Id="rId38" Type="http://schemas.openxmlformats.org/officeDocument/2006/relationships/customXml" Target="../ink/ink717.xml"/><Relationship Id="rId103" Type="http://schemas.openxmlformats.org/officeDocument/2006/relationships/image" Target="../media/image6700.png"/><Relationship Id="rId310" Type="http://schemas.openxmlformats.org/officeDocument/2006/relationships/customXml" Target="../ink/ink853.xml"/><Relationship Id="rId91" Type="http://schemas.openxmlformats.org/officeDocument/2006/relationships/image" Target="../media/image6100.png"/><Relationship Id="rId145" Type="http://schemas.openxmlformats.org/officeDocument/2006/relationships/image" Target="../media/image880.png"/><Relationship Id="rId187" Type="http://schemas.openxmlformats.org/officeDocument/2006/relationships/image" Target="../media/image1090.png"/><Relationship Id="rId352" Type="http://schemas.openxmlformats.org/officeDocument/2006/relationships/customXml" Target="../ink/ink874.xml"/><Relationship Id="rId394" Type="http://schemas.openxmlformats.org/officeDocument/2006/relationships/customXml" Target="../ink/ink895.xml"/><Relationship Id="rId408" Type="http://schemas.openxmlformats.org/officeDocument/2006/relationships/customXml" Target="../ink/ink902.xml"/><Relationship Id="rId212" Type="http://schemas.openxmlformats.org/officeDocument/2006/relationships/customXml" Target="../ink/ink804.xml"/><Relationship Id="rId254" Type="http://schemas.openxmlformats.org/officeDocument/2006/relationships/customXml" Target="../ink/ink825.xml"/><Relationship Id="rId49" Type="http://schemas.openxmlformats.org/officeDocument/2006/relationships/image" Target="../media/image4010.png"/><Relationship Id="rId114" Type="http://schemas.openxmlformats.org/officeDocument/2006/relationships/customXml" Target="../ink/ink755.xml"/><Relationship Id="rId296" Type="http://schemas.openxmlformats.org/officeDocument/2006/relationships/customXml" Target="../ink/ink846.xml"/><Relationship Id="rId461" Type="http://schemas.openxmlformats.org/officeDocument/2006/relationships/image" Target="../media/image2460.png"/><Relationship Id="rId60" Type="http://schemas.openxmlformats.org/officeDocument/2006/relationships/customXml" Target="../ink/ink728.xml"/><Relationship Id="rId156" Type="http://schemas.openxmlformats.org/officeDocument/2006/relationships/customXml" Target="../ink/ink776.xml"/><Relationship Id="rId198" Type="http://schemas.openxmlformats.org/officeDocument/2006/relationships/customXml" Target="../ink/ink797.xml"/><Relationship Id="rId321" Type="http://schemas.openxmlformats.org/officeDocument/2006/relationships/image" Target="../media/image1760.png"/><Relationship Id="rId363" Type="http://schemas.openxmlformats.org/officeDocument/2006/relationships/image" Target="../media/image1970.png"/><Relationship Id="rId419" Type="http://schemas.openxmlformats.org/officeDocument/2006/relationships/image" Target="../media/image2250.png"/><Relationship Id="rId223" Type="http://schemas.openxmlformats.org/officeDocument/2006/relationships/image" Target="../media/image1270.png"/><Relationship Id="rId430" Type="http://schemas.openxmlformats.org/officeDocument/2006/relationships/customXml" Target="../ink/ink913.xml"/><Relationship Id="rId18" Type="http://schemas.openxmlformats.org/officeDocument/2006/relationships/customXml" Target="../ink/ink707.xml"/><Relationship Id="rId265" Type="http://schemas.openxmlformats.org/officeDocument/2006/relationships/image" Target="../media/image1480.png"/><Relationship Id="rId472" Type="http://schemas.openxmlformats.org/officeDocument/2006/relationships/customXml" Target="../ink/ink934.xml"/><Relationship Id="rId125" Type="http://schemas.openxmlformats.org/officeDocument/2006/relationships/image" Target="../media/image780.png"/><Relationship Id="rId167" Type="http://schemas.openxmlformats.org/officeDocument/2006/relationships/image" Target="../media/image990.png"/><Relationship Id="rId332" Type="http://schemas.openxmlformats.org/officeDocument/2006/relationships/customXml" Target="../ink/ink864.xml"/><Relationship Id="rId374" Type="http://schemas.openxmlformats.org/officeDocument/2006/relationships/customXml" Target="../ink/ink885.xml"/><Relationship Id="rId71" Type="http://schemas.openxmlformats.org/officeDocument/2006/relationships/image" Target="../media/image5100.png"/><Relationship Id="rId234" Type="http://schemas.openxmlformats.org/officeDocument/2006/relationships/customXml" Target="../ink/ink815.xml"/><Relationship Id="rId2" Type="http://schemas.openxmlformats.org/officeDocument/2006/relationships/customXml" Target="../ink/ink699.xml"/><Relationship Id="rId29" Type="http://schemas.openxmlformats.org/officeDocument/2006/relationships/image" Target="../media/image3010.png"/><Relationship Id="rId276" Type="http://schemas.openxmlformats.org/officeDocument/2006/relationships/customXml" Target="../ink/ink836.xml"/><Relationship Id="rId441" Type="http://schemas.openxmlformats.org/officeDocument/2006/relationships/image" Target="../media/image2360.png"/><Relationship Id="rId40" Type="http://schemas.openxmlformats.org/officeDocument/2006/relationships/customXml" Target="../ink/ink718.xml"/><Relationship Id="rId136" Type="http://schemas.openxmlformats.org/officeDocument/2006/relationships/customXml" Target="../ink/ink766.xml"/><Relationship Id="rId178" Type="http://schemas.openxmlformats.org/officeDocument/2006/relationships/customXml" Target="../ink/ink787.xml"/><Relationship Id="rId301" Type="http://schemas.openxmlformats.org/officeDocument/2006/relationships/image" Target="../media/image1660.png"/><Relationship Id="rId343" Type="http://schemas.openxmlformats.org/officeDocument/2006/relationships/image" Target="../media/image1870.png"/><Relationship Id="rId82" Type="http://schemas.openxmlformats.org/officeDocument/2006/relationships/customXml" Target="../ink/ink739.xml"/><Relationship Id="rId203" Type="http://schemas.openxmlformats.org/officeDocument/2006/relationships/image" Target="../media/image1170.png"/><Relationship Id="rId385" Type="http://schemas.openxmlformats.org/officeDocument/2006/relationships/image" Target="../media/image2080.png"/><Relationship Id="rId245" Type="http://schemas.openxmlformats.org/officeDocument/2006/relationships/image" Target="../media/image1380.png"/><Relationship Id="rId287" Type="http://schemas.openxmlformats.org/officeDocument/2006/relationships/image" Target="../media/image1590.png"/><Relationship Id="rId410" Type="http://schemas.openxmlformats.org/officeDocument/2006/relationships/customXml" Target="../ink/ink903.xml"/><Relationship Id="rId452" Type="http://schemas.openxmlformats.org/officeDocument/2006/relationships/customXml" Target="../ink/ink924.xml"/><Relationship Id="rId105" Type="http://schemas.openxmlformats.org/officeDocument/2006/relationships/image" Target="../media/image6800.png"/><Relationship Id="rId147" Type="http://schemas.openxmlformats.org/officeDocument/2006/relationships/image" Target="../media/image890.png"/><Relationship Id="rId312" Type="http://schemas.openxmlformats.org/officeDocument/2006/relationships/customXml" Target="../ink/ink854.xml"/><Relationship Id="rId354" Type="http://schemas.openxmlformats.org/officeDocument/2006/relationships/customXml" Target="../ink/ink875.xml"/><Relationship Id="rId51" Type="http://schemas.openxmlformats.org/officeDocument/2006/relationships/image" Target="../media/image4110.png"/><Relationship Id="rId72" Type="http://schemas.openxmlformats.org/officeDocument/2006/relationships/customXml" Target="../ink/ink734.xml"/><Relationship Id="rId93" Type="http://schemas.openxmlformats.org/officeDocument/2006/relationships/image" Target="../media/image6200.png"/><Relationship Id="rId189" Type="http://schemas.openxmlformats.org/officeDocument/2006/relationships/image" Target="../media/image1100.png"/><Relationship Id="rId375" Type="http://schemas.openxmlformats.org/officeDocument/2006/relationships/image" Target="../media/image2030.png"/><Relationship Id="rId396" Type="http://schemas.openxmlformats.org/officeDocument/2006/relationships/customXml" Target="../ink/ink896.xml"/><Relationship Id="rId3" Type="http://schemas.openxmlformats.org/officeDocument/2006/relationships/image" Target="../media/image1710.png"/><Relationship Id="rId214" Type="http://schemas.openxmlformats.org/officeDocument/2006/relationships/customXml" Target="../ink/ink805.xml"/><Relationship Id="rId235" Type="http://schemas.openxmlformats.org/officeDocument/2006/relationships/image" Target="../media/image1330.png"/><Relationship Id="rId256" Type="http://schemas.openxmlformats.org/officeDocument/2006/relationships/customXml" Target="../ink/ink826.xml"/><Relationship Id="rId277" Type="http://schemas.openxmlformats.org/officeDocument/2006/relationships/image" Target="../media/image1540.png"/><Relationship Id="rId298" Type="http://schemas.openxmlformats.org/officeDocument/2006/relationships/customXml" Target="../ink/ink847.xml"/><Relationship Id="rId400" Type="http://schemas.openxmlformats.org/officeDocument/2006/relationships/customXml" Target="../ink/ink898.xml"/><Relationship Id="rId421" Type="http://schemas.openxmlformats.org/officeDocument/2006/relationships/image" Target="../media/image2260.png"/><Relationship Id="rId442" Type="http://schemas.openxmlformats.org/officeDocument/2006/relationships/customXml" Target="../ink/ink919.xml"/><Relationship Id="rId463" Type="http://schemas.openxmlformats.org/officeDocument/2006/relationships/image" Target="../media/image2470.png"/><Relationship Id="rId116" Type="http://schemas.openxmlformats.org/officeDocument/2006/relationships/customXml" Target="../ink/ink756.xml"/><Relationship Id="rId137" Type="http://schemas.openxmlformats.org/officeDocument/2006/relationships/image" Target="../media/image840.png"/><Relationship Id="rId158" Type="http://schemas.openxmlformats.org/officeDocument/2006/relationships/customXml" Target="../ink/ink777.xml"/><Relationship Id="rId302" Type="http://schemas.openxmlformats.org/officeDocument/2006/relationships/customXml" Target="../ink/ink849.xml"/><Relationship Id="rId323" Type="http://schemas.openxmlformats.org/officeDocument/2006/relationships/image" Target="../media/image1770.png"/><Relationship Id="rId344" Type="http://schemas.openxmlformats.org/officeDocument/2006/relationships/customXml" Target="../ink/ink870.xml"/><Relationship Id="rId20" Type="http://schemas.openxmlformats.org/officeDocument/2006/relationships/customXml" Target="../ink/ink708.xml"/><Relationship Id="rId41" Type="http://schemas.openxmlformats.org/officeDocument/2006/relationships/image" Target="../media/image3610.png"/><Relationship Id="rId62" Type="http://schemas.openxmlformats.org/officeDocument/2006/relationships/customXml" Target="../ink/ink729.xml"/><Relationship Id="rId83" Type="http://schemas.openxmlformats.org/officeDocument/2006/relationships/image" Target="../media/image5700.png"/><Relationship Id="rId179" Type="http://schemas.openxmlformats.org/officeDocument/2006/relationships/image" Target="../media/image1050.png"/><Relationship Id="rId365" Type="http://schemas.openxmlformats.org/officeDocument/2006/relationships/image" Target="../media/image1980.png"/><Relationship Id="rId386" Type="http://schemas.openxmlformats.org/officeDocument/2006/relationships/customXml" Target="../ink/ink891.xml"/><Relationship Id="rId190" Type="http://schemas.openxmlformats.org/officeDocument/2006/relationships/customXml" Target="../ink/ink793.xml"/><Relationship Id="rId204" Type="http://schemas.openxmlformats.org/officeDocument/2006/relationships/customXml" Target="../ink/ink800.xml"/><Relationship Id="rId225" Type="http://schemas.openxmlformats.org/officeDocument/2006/relationships/image" Target="../media/image1280.png"/><Relationship Id="rId246" Type="http://schemas.openxmlformats.org/officeDocument/2006/relationships/customXml" Target="../ink/ink821.xml"/><Relationship Id="rId267" Type="http://schemas.openxmlformats.org/officeDocument/2006/relationships/image" Target="../media/image1490.png"/><Relationship Id="rId288" Type="http://schemas.openxmlformats.org/officeDocument/2006/relationships/customXml" Target="../ink/ink842.xml"/><Relationship Id="rId411" Type="http://schemas.openxmlformats.org/officeDocument/2006/relationships/image" Target="../media/image2211.png"/><Relationship Id="rId432" Type="http://schemas.openxmlformats.org/officeDocument/2006/relationships/customXml" Target="../ink/ink914.xml"/><Relationship Id="rId453" Type="http://schemas.openxmlformats.org/officeDocument/2006/relationships/image" Target="../media/image2420.png"/><Relationship Id="rId474" Type="http://schemas.openxmlformats.org/officeDocument/2006/relationships/customXml" Target="../ink/ink935.xml"/><Relationship Id="rId106" Type="http://schemas.openxmlformats.org/officeDocument/2006/relationships/customXml" Target="../ink/ink751.xml"/><Relationship Id="rId127" Type="http://schemas.openxmlformats.org/officeDocument/2006/relationships/image" Target="../media/image790.png"/><Relationship Id="rId313" Type="http://schemas.openxmlformats.org/officeDocument/2006/relationships/image" Target="../media/image1720.png"/><Relationship Id="rId10" Type="http://schemas.openxmlformats.org/officeDocument/2006/relationships/customXml" Target="../ink/ink703.xml"/><Relationship Id="rId31" Type="http://schemas.openxmlformats.org/officeDocument/2006/relationships/image" Target="../media/image3110.png"/><Relationship Id="rId52" Type="http://schemas.openxmlformats.org/officeDocument/2006/relationships/customXml" Target="../ink/ink724.xml"/><Relationship Id="rId73" Type="http://schemas.openxmlformats.org/officeDocument/2006/relationships/image" Target="../media/image5200.png"/><Relationship Id="rId94" Type="http://schemas.openxmlformats.org/officeDocument/2006/relationships/customXml" Target="../ink/ink745.xml"/><Relationship Id="rId148" Type="http://schemas.openxmlformats.org/officeDocument/2006/relationships/customXml" Target="../ink/ink772.xml"/><Relationship Id="rId169" Type="http://schemas.openxmlformats.org/officeDocument/2006/relationships/image" Target="../media/image1000.png"/><Relationship Id="rId334" Type="http://schemas.openxmlformats.org/officeDocument/2006/relationships/customXml" Target="../ink/ink865.xml"/><Relationship Id="rId355" Type="http://schemas.openxmlformats.org/officeDocument/2006/relationships/image" Target="../media/image1930.png"/><Relationship Id="rId376" Type="http://schemas.openxmlformats.org/officeDocument/2006/relationships/customXml" Target="../ink/ink886.xml"/><Relationship Id="rId397" Type="http://schemas.openxmlformats.org/officeDocument/2006/relationships/image" Target="../media/image2140.png"/><Relationship Id="rId4" Type="http://schemas.openxmlformats.org/officeDocument/2006/relationships/customXml" Target="../ink/ink700.xml"/><Relationship Id="rId180" Type="http://schemas.openxmlformats.org/officeDocument/2006/relationships/customXml" Target="../ink/ink788.xml"/><Relationship Id="rId215" Type="http://schemas.openxmlformats.org/officeDocument/2006/relationships/image" Target="../media/image1230.png"/><Relationship Id="rId236" Type="http://schemas.openxmlformats.org/officeDocument/2006/relationships/customXml" Target="../ink/ink816.xml"/><Relationship Id="rId257" Type="http://schemas.openxmlformats.org/officeDocument/2006/relationships/image" Target="../media/image1440.png"/><Relationship Id="rId278" Type="http://schemas.openxmlformats.org/officeDocument/2006/relationships/customXml" Target="../ink/ink837.xml"/><Relationship Id="rId401" Type="http://schemas.openxmlformats.org/officeDocument/2006/relationships/image" Target="../media/image2160.png"/><Relationship Id="rId422" Type="http://schemas.openxmlformats.org/officeDocument/2006/relationships/customXml" Target="../ink/ink909.xml"/><Relationship Id="rId443" Type="http://schemas.openxmlformats.org/officeDocument/2006/relationships/image" Target="../media/image2370.png"/><Relationship Id="rId464" Type="http://schemas.openxmlformats.org/officeDocument/2006/relationships/customXml" Target="../ink/ink930.xml"/><Relationship Id="rId303" Type="http://schemas.openxmlformats.org/officeDocument/2006/relationships/image" Target="../media/image1670.png"/><Relationship Id="rId42" Type="http://schemas.openxmlformats.org/officeDocument/2006/relationships/customXml" Target="../ink/ink719.xml"/><Relationship Id="rId84" Type="http://schemas.openxmlformats.org/officeDocument/2006/relationships/customXml" Target="../ink/ink740.xml"/><Relationship Id="rId138" Type="http://schemas.openxmlformats.org/officeDocument/2006/relationships/customXml" Target="../ink/ink767.xml"/><Relationship Id="rId345" Type="http://schemas.openxmlformats.org/officeDocument/2006/relationships/image" Target="../media/image1880.png"/><Relationship Id="rId387" Type="http://schemas.openxmlformats.org/officeDocument/2006/relationships/image" Target="../media/image2090.png"/><Relationship Id="rId191" Type="http://schemas.openxmlformats.org/officeDocument/2006/relationships/image" Target="../media/image1111.png"/><Relationship Id="rId205" Type="http://schemas.openxmlformats.org/officeDocument/2006/relationships/image" Target="../media/image1180.png"/><Relationship Id="rId247" Type="http://schemas.openxmlformats.org/officeDocument/2006/relationships/image" Target="../media/image1390.png"/><Relationship Id="rId412" Type="http://schemas.openxmlformats.org/officeDocument/2006/relationships/customXml" Target="../ink/ink904.xml"/><Relationship Id="rId107" Type="http://schemas.openxmlformats.org/officeDocument/2006/relationships/image" Target="../media/image6900.png"/><Relationship Id="rId289" Type="http://schemas.openxmlformats.org/officeDocument/2006/relationships/image" Target="../media/image1600.png"/><Relationship Id="rId454" Type="http://schemas.openxmlformats.org/officeDocument/2006/relationships/customXml" Target="../ink/ink925.xml"/><Relationship Id="rId11" Type="http://schemas.openxmlformats.org/officeDocument/2006/relationships/image" Target="../media/image2110.png"/><Relationship Id="rId53" Type="http://schemas.openxmlformats.org/officeDocument/2006/relationships/image" Target="../media/image4210.png"/><Relationship Id="rId149" Type="http://schemas.openxmlformats.org/officeDocument/2006/relationships/image" Target="../media/image900.png"/><Relationship Id="rId314" Type="http://schemas.openxmlformats.org/officeDocument/2006/relationships/customXml" Target="../ink/ink855.xml"/><Relationship Id="rId356" Type="http://schemas.openxmlformats.org/officeDocument/2006/relationships/customXml" Target="../ink/ink876.xml"/><Relationship Id="rId398" Type="http://schemas.openxmlformats.org/officeDocument/2006/relationships/customXml" Target="../ink/ink897.xml"/><Relationship Id="rId95" Type="http://schemas.openxmlformats.org/officeDocument/2006/relationships/image" Target="../media/image6300.png"/><Relationship Id="rId160" Type="http://schemas.openxmlformats.org/officeDocument/2006/relationships/customXml" Target="../ink/ink778.xml"/><Relationship Id="rId216" Type="http://schemas.openxmlformats.org/officeDocument/2006/relationships/customXml" Target="../ink/ink806.xml"/><Relationship Id="rId423" Type="http://schemas.openxmlformats.org/officeDocument/2006/relationships/image" Target="../media/image2270.png"/><Relationship Id="rId258" Type="http://schemas.openxmlformats.org/officeDocument/2006/relationships/customXml" Target="../ink/ink827.xml"/><Relationship Id="rId465" Type="http://schemas.openxmlformats.org/officeDocument/2006/relationships/image" Target="../media/image2480.png"/><Relationship Id="rId22" Type="http://schemas.openxmlformats.org/officeDocument/2006/relationships/customXml" Target="../ink/ink709.xml"/><Relationship Id="rId64" Type="http://schemas.openxmlformats.org/officeDocument/2006/relationships/customXml" Target="../ink/ink730.xml"/><Relationship Id="rId118" Type="http://schemas.openxmlformats.org/officeDocument/2006/relationships/customXml" Target="../ink/ink757.xml"/><Relationship Id="rId325" Type="http://schemas.openxmlformats.org/officeDocument/2006/relationships/image" Target="../media/image1780.png"/><Relationship Id="rId367" Type="http://schemas.openxmlformats.org/officeDocument/2006/relationships/image" Target="../media/image1990.png"/><Relationship Id="rId171" Type="http://schemas.openxmlformats.org/officeDocument/2006/relationships/image" Target="../media/image1010.png"/><Relationship Id="rId227" Type="http://schemas.openxmlformats.org/officeDocument/2006/relationships/image" Target="../media/image1290.png"/><Relationship Id="rId269" Type="http://schemas.openxmlformats.org/officeDocument/2006/relationships/image" Target="../media/image1500.png"/><Relationship Id="rId434" Type="http://schemas.openxmlformats.org/officeDocument/2006/relationships/customXml" Target="../ink/ink915.xml"/><Relationship Id="rId476" Type="http://schemas.openxmlformats.org/officeDocument/2006/relationships/customXml" Target="../ink/ink936.xml"/><Relationship Id="rId33" Type="http://schemas.openxmlformats.org/officeDocument/2006/relationships/image" Target="../media/image3210.png"/><Relationship Id="rId129" Type="http://schemas.openxmlformats.org/officeDocument/2006/relationships/image" Target="../media/image800.png"/><Relationship Id="rId280" Type="http://schemas.openxmlformats.org/officeDocument/2006/relationships/customXml" Target="../ink/ink838.xml"/><Relationship Id="rId336" Type="http://schemas.openxmlformats.org/officeDocument/2006/relationships/customXml" Target="../ink/ink866.xml"/><Relationship Id="rId75" Type="http://schemas.openxmlformats.org/officeDocument/2006/relationships/image" Target="../media/image5300.png"/><Relationship Id="rId140" Type="http://schemas.openxmlformats.org/officeDocument/2006/relationships/customXml" Target="../ink/ink768.xml"/><Relationship Id="rId182" Type="http://schemas.openxmlformats.org/officeDocument/2006/relationships/customXml" Target="../ink/ink789.xml"/><Relationship Id="rId378" Type="http://schemas.openxmlformats.org/officeDocument/2006/relationships/customXml" Target="../ink/ink887.xml"/><Relationship Id="rId403" Type="http://schemas.openxmlformats.org/officeDocument/2006/relationships/image" Target="../media/image2170.png"/><Relationship Id="rId6" Type="http://schemas.openxmlformats.org/officeDocument/2006/relationships/customXml" Target="../ink/ink701.xml"/><Relationship Id="rId238" Type="http://schemas.openxmlformats.org/officeDocument/2006/relationships/customXml" Target="../ink/ink817.xml"/><Relationship Id="rId445" Type="http://schemas.openxmlformats.org/officeDocument/2006/relationships/image" Target="../media/image2380.png"/><Relationship Id="rId291" Type="http://schemas.openxmlformats.org/officeDocument/2006/relationships/image" Target="../media/image1611.png"/><Relationship Id="rId305" Type="http://schemas.openxmlformats.org/officeDocument/2006/relationships/image" Target="../media/image1680.png"/><Relationship Id="rId347" Type="http://schemas.openxmlformats.org/officeDocument/2006/relationships/image" Target="../media/image1890.png"/><Relationship Id="rId44" Type="http://schemas.openxmlformats.org/officeDocument/2006/relationships/customXml" Target="../ink/ink720.xml"/><Relationship Id="rId86" Type="http://schemas.openxmlformats.org/officeDocument/2006/relationships/customXml" Target="../ink/ink741.xml"/><Relationship Id="rId151" Type="http://schemas.openxmlformats.org/officeDocument/2006/relationships/image" Target="../media/image910.png"/><Relationship Id="rId389" Type="http://schemas.openxmlformats.org/officeDocument/2006/relationships/image" Target="../media/image2100.png"/><Relationship Id="rId193" Type="http://schemas.openxmlformats.org/officeDocument/2006/relationships/image" Target="../media/image1120.png"/><Relationship Id="rId207" Type="http://schemas.openxmlformats.org/officeDocument/2006/relationships/image" Target="../media/image1190.png"/><Relationship Id="rId249" Type="http://schemas.openxmlformats.org/officeDocument/2006/relationships/image" Target="../media/image1400.png"/><Relationship Id="rId414" Type="http://schemas.openxmlformats.org/officeDocument/2006/relationships/customXml" Target="../ink/ink905.xml"/><Relationship Id="rId456" Type="http://schemas.openxmlformats.org/officeDocument/2006/relationships/customXml" Target="../ink/ink926.xml"/><Relationship Id="rId13" Type="http://schemas.openxmlformats.org/officeDocument/2006/relationships/image" Target="../media/image2210.png"/><Relationship Id="rId109" Type="http://schemas.openxmlformats.org/officeDocument/2006/relationships/image" Target="../media/image7000.png"/><Relationship Id="rId260" Type="http://schemas.openxmlformats.org/officeDocument/2006/relationships/customXml" Target="../ink/ink828.xml"/><Relationship Id="rId316" Type="http://schemas.openxmlformats.org/officeDocument/2006/relationships/customXml" Target="../ink/ink856.xml"/><Relationship Id="rId55" Type="http://schemas.openxmlformats.org/officeDocument/2006/relationships/image" Target="../media/image4310.png"/><Relationship Id="rId97" Type="http://schemas.openxmlformats.org/officeDocument/2006/relationships/image" Target="../media/image6400.png"/><Relationship Id="rId120" Type="http://schemas.openxmlformats.org/officeDocument/2006/relationships/customXml" Target="../ink/ink758.xml"/><Relationship Id="rId358" Type="http://schemas.openxmlformats.org/officeDocument/2006/relationships/customXml" Target="../ink/ink877.xml"/><Relationship Id="rId162" Type="http://schemas.openxmlformats.org/officeDocument/2006/relationships/customXml" Target="../ink/ink779.xml"/><Relationship Id="rId218" Type="http://schemas.openxmlformats.org/officeDocument/2006/relationships/customXml" Target="../ink/ink807.xml"/><Relationship Id="rId425" Type="http://schemas.openxmlformats.org/officeDocument/2006/relationships/image" Target="../media/image2280.png"/><Relationship Id="rId467" Type="http://schemas.openxmlformats.org/officeDocument/2006/relationships/image" Target="../media/image2490.png"/><Relationship Id="rId271" Type="http://schemas.openxmlformats.org/officeDocument/2006/relationships/image" Target="../media/image1511.png"/><Relationship Id="rId24" Type="http://schemas.openxmlformats.org/officeDocument/2006/relationships/customXml" Target="../ink/ink710.xml"/><Relationship Id="rId66" Type="http://schemas.openxmlformats.org/officeDocument/2006/relationships/customXml" Target="../ink/ink731.xml"/><Relationship Id="rId131" Type="http://schemas.openxmlformats.org/officeDocument/2006/relationships/image" Target="../media/image810.png"/><Relationship Id="rId327" Type="http://schemas.openxmlformats.org/officeDocument/2006/relationships/image" Target="../media/image1790.png"/><Relationship Id="rId369" Type="http://schemas.openxmlformats.org/officeDocument/2006/relationships/image" Target="../media/image2000.png"/><Relationship Id="rId173" Type="http://schemas.openxmlformats.org/officeDocument/2006/relationships/image" Target="../media/image1020.png"/><Relationship Id="rId229" Type="http://schemas.openxmlformats.org/officeDocument/2006/relationships/image" Target="../media/image1300.png"/><Relationship Id="rId380" Type="http://schemas.openxmlformats.org/officeDocument/2006/relationships/customXml" Target="../ink/ink888.xml"/><Relationship Id="rId436" Type="http://schemas.openxmlformats.org/officeDocument/2006/relationships/customXml" Target="../ink/ink916.xml"/><Relationship Id="rId240" Type="http://schemas.openxmlformats.org/officeDocument/2006/relationships/customXml" Target="../ink/ink818.xml"/><Relationship Id="rId35" Type="http://schemas.openxmlformats.org/officeDocument/2006/relationships/image" Target="../media/image3310.png"/><Relationship Id="rId77" Type="http://schemas.openxmlformats.org/officeDocument/2006/relationships/image" Target="../media/image5400.png"/><Relationship Id="rId100" Type="http://schemas.openxmlformats.org/officeDocument/2006/relationships/customXml" Target="../ink/ink748.xml"/><Relationship Id="rId282" Type="http://schemas.openxmlformats.org/officeDocument/2006/relationships/customXml" Target="../ink/ink839.xml"/><Relationship Id="rId338" Type="http://schemas.openxmlformats.org/officeDocument/2006/relationships/customXml" Target="../ink/ink867.xml"/><Relationship Id="rId8" Type="http://schemas.openxmlformats.org/officeDocument/2006/relationships/customXml" Target="../ink/ink702.xml"/><Relationship Id="rId142" Type="http://schemas.openxmlformats.org/officeDocument/2006/relationships/customXml" Target="../ink/ink769.xml"/><Relationship Id="rId184" Type="http://schemas.openxmlformats.org/officeDocument/2006/relationships/customXml" Target="../ink/ink790.xml"/><Relationship Id="rId391" Type="http://schemas.openxmlformats.org/officeDocument/2006/relationships/image" Target="../media/image2111.png"/><Relationship Id="rId405" Type="http://schemas.openxmlformats.org/officeDocument/2006/relationships/image" Target="../media/image2180.png"/><Relationship Id="rId447" Type="http://schemas.openxmlformats.org/officeDocument/2006/relationships/image" Target="../media/image2390.png"/><Relationship Id="rId251" Type="http://schemas.openxmlformats.org/officeDocument/2006/relationships/image" Target="../media/image1411.png"/><Relationship Id="rId46" Type="http://schemas.openxmlformats.org/officeDocument/2006/relationships/customXml" Target="../ink/ink721.xml"/><Relationship Id="rId293" Type="http://schemas.openxmlformats.org/officeDocument/2006/relationships/image" Target="../media/image1620.png"/><Relationship Id="rId307" Type="http://schemas.openxmlformats.org/officeDocument/2006/relationships/image" Target="../media/image1690.png"/><Relationship Id="rId349" Type="http://schemas.openxmlformats.org/officeDocument/2006/relationships/image" Target="../media/image1900.png"/><Relationship Id="rId88" Type="http://schemas.openxmlformats.org/officeDocument/2006/relationships/customXml" Target="../ink/ink742.xml"/><Relationship Id="rId111" Type="http://schemas.openxmlformats.org/officeDocument/2006/relationships/image" Target="../media/image7100.png"/><Relationship Id="rId153" Type="http://schemas.openxmlformats.org/officeDocument/2006/relationships/image" Target="../media/image920.png"/><Relationship Id="rId195" Type="http://schemas.openxmlformats.org/officeDocument/2006/relationships/image" Target="../media/image1130.png"/><Relationship Id="rId209" Type="http://schemas.openxmlformats.org/officeDocument/2006/relationships/image" Target="../media/image1200.png"/><Relationship Id="rId360" Type="http://schemas.openxmlformats.org/officeDocument/2006/relationships/customXml" Target="../ink/ink878.xml"/><Relationship Id="rId416" Type="http://schemas.openxmlformats.org/officeDocument/2006/relationships/customXml" Target="../ink/ink906.xml"/><Relationship Id="rId220" Type="http://schemas.openxmlformats.org/officeDocument/2006/relationships/customXml" Target="../ink/ink808.xml"/><Relationship Id="rId458" Type="http://schemas.openxmlformats.org/officeDocument/2006/relationships/customXml" Target="../ink/ink927.xml"/><Relationship Id="rId15" Type="http://schemas.openxmlformats.org/officeDocument/2006/relationships/image" Target="../media/image2310.png"/><Relationship Id="rId57" Type="http://schemas.openxmlformats.org/officeDocument/2006/relationships/image" Target="../media/image4410.png"/><Relationship Id="rId262" Type="http://schemas.openxmlformats.org/officeDocument/2006/relationships/customXml" Target="../ink/ink829.xml"/><Relationship Id="rId318" Type="http://schemas.openxmlformats.org/officeDocument/2006/relationships/customXml" Target="../ink/ink857.xml"/><Relationship Id="rId99" Type="http://schemas.openxmlformats.org/officeDocument/2006/relationships/image" Target="../media/image6500.png"/><Relationship Id="rId122" Type="http://schemas.openxmlformats.org/officeDocument/2006/relationships/customXml" Target="../ink/ink759.xml"/><Relationship Id="rId164" Type="http://schemas.openxmlformats.org/officeDocument/2006/relationships/customXml" Target="../ink/ink780.xml"/><Relationship Id="rId371" Type="http://schemas.openxmlformats.org/officeDocument/2006/relationships/image" Target="../media/image2011.png"/><Relationship Id="rId427" Type="http://schemas.openxmlformats.org/officeDocument/2006/relationships/image" Target="../media/image2290.png"/><Relationship Id="rId469" Type="http://schemas.openxmlformats.org/officeDocument/2006/relationships/image" Target="../media/image2500.png"/><Relationship Id="rId26" Type="http://schemas.openxmlformats.org/officeDocument/2006/relationships/customXml" Target="../ink/ink711.xml"/><Relationship Id="rId231" Type="http://schemas.openxmlformats.org/officeDocument/2006/relationships/image" Target="../media/image1311.png"/><Relationship Id="rId273" Type="http://schemas.openxmlformats.org/officeDocument/2006/relationships/image" Target="../media/image1520.png"/><Relationship Id="rId329" Type="http://schemas.openxmlformats.org/officeDocument/2006/relationships/image" Target="../media/image1800.png"/><Relationship Id="rId68" Type="http://schemas.openxmlformats.org/officeDocument/2006/relationships/customXml" Target="../ink/ink732.xml"/><Relationship Id="rId133" Type="http://schemas.openxmlformats.org/officeDocument/2006/relationships/image" Target="../media/image820.png"/><Relationship Id="rId175" Type="http://schemas.openxmlformats.org/officeDocument/2006/relationships/image" Target="../media/image1030.png"/><Relationship Id="rId340" Type="http://schemas.openxmlformats.org/officeDocument/2006/relationships/customXml" Target="../ink/ink868.xml"/><Relationship Id="rId200" Type="http://schemas.openxmlformats.org/officeDocument/2006/relationships/customXml" Target="../ink/ink798.xml"/><Relationship Id="rId382" Type="http://schemas.openxmlformats.org/officeDocument/2006/relationships/customXml" Target="../ink/ink889.xml"/><Relationship Id="rId438" Type="http://schemas.openxmlformats.org/officeDocument/2006/relationships/customXml" Target="../ink/ink917.xml"/><Relationship Id="rId242" Type="http://schemas.openxmlformats.org/officeDocument/2006/relationships/customXml" Target="../ink/ink819.xml"/><Relationship Id="rId284" Type="http://schemas.openxmlformats.org/officeDocument/2006/relationships/customXml" Target="../ink/ink840.xml"/><Relationship Id="rId37" Type="http://schemas.openxmlformats.org/officeDocument/2006/relationships/image" Target="../media/image3410.png"/><Relationship Id="rId79" Type="http://schemas.openxmlformats.org/officeDocument/2006/relationships/image" Target="../media/image5500.png"/><Relationship Id="rId102" Type="http://schemas.openxmlformats.org/officeDocument/2006/relationships/customXml" Target="../ink/ink749.xml"/><Relationship Id="rId144" Type="http://schemas.openxmlformats.org/officeDocument/2006/relationships/customXml" Target="../ink/ink770.xml"/><Relationship Id="rId90" Type="http://schemas.openxmlformats.org/officeDocument/2006/relationships/customXml" Target="../ink/ink743.xml"/><Relationship Id="rId186" Type="http://schemas.openxmlformats.org/officeDocument/2006/relationships/customXml" Target="../ink/ink791.xml"/><Relationship Id="rId351" Type="http://schemas.openxmlformats.org/officeDocument/2006/relationships/image" Target="../media/image1911.png"/><Relationship Id="rId393" Type="http://schemas.openxmlformats.org/officeDocument/2006/relationships/image" Target="../media/image2120.png"/><Relationship Id="rId407" Type="http://schemas.openxmlformats.org/officeDocument/2006/relationships/image" Target="../media/image2190.png"/><Relationship Id="rId449" Type="http://schemas.openxmlformats.org/officeDocument/2006/relationships/image" Target="../media/image2400.png"/><Relationship Id="rId211" Type="http://schemas.openxmlformats.org/officeDocument/2006/relationships/image" Target="../media/image1211.png"/><Relationship Id="rId253" Type="http://schemas.openxmlformats.org/officeDocument/2006/relationships/image" Target="../media/image1420.png"/><Relationship Id="rId295" Type="http://schemas.openxmlformats.org/officeDocument/2006/relationships/image" Target="../media/image1630.png"/><Relationship Id="rId309" Type="http://schemas.openxmlformats.org/officeDocument/2006/relationships/image" Target="../media/image1700.png"/><Relationship Id="rId460" Type="http://schemas.openxmlformats.org/officeDocument/2006/relationships/customXml" Target="../ink/ink928.xml"/><Relationship Id="rId48" Type="http://schemas.openxmlformats.org/officeDocument/2006/relationships/customXml" Target="../ink/ink722.xml"/><Relationship Id="rId113" Type="http://schemas.openxmlformats.org/officeDocument/2006/relationships/image" Target="../media/image720.png"/><Relationship Id="rId320" Type="http://schemas.openxmlformats.org/officeDocument/2006/relationships/customXml" Target="../ink/ink858.xml"/><Relationship Id="rId155" Type="http://schemas.openxmlformats.org/officeDocument/2006/relationships/image" Target="../media/image930.png"/><Relationship Id="rId197" Type="http://schemas.openxmlformats.org/officeDocument/2006/relationships/image" Target="../media/image1140.png"/><Relationship Id="rId362" Type="http://schemas.openxmlformats.org/officeDocument/2006/relationships/customXml" Target="../ink/ink879.xml"/><Relationship Id="rId418" Type="http://schemas.openxmlformats.org/officeDocument/2006/relationships/customXml" Target="../ink/ink907.xml"/><Relationship Id="rId222" Type="http://schemas.openxmlformats.org/officeDocument/2006/relationships/customXml" Target="../ink/ink809.xml"/><Relationship Id="rId264" Type="http://schemas.openxmlformats.org/officeDocument/2006/relationships/customXml" Target="../ink/ink830.xml"/><Relationship Id="rId471" Type="http://schemas.openxmlformats.org/officeDocument/2006/relationships/image" Target="../media/image2511.png"/><Relationship Id="rId17" Type="http://schemas.openxmlformats.org/officeDocument/2006/relationships/image" Target="../media/image2410.png"/><Relationship Id="rId59" Type="http://schemas.openxmlformats.org/officeDocument/2006/relationships/image" Target="../media/image4510.png"/><Relationship Id="rId124" Type="http://schemas.openxmlformats.org/officeDocument/2006/relationships/customXml" Target="../ink/ink760.xml"/><Relationship Id="rId70" Type="http://schemas.openxmlformats.org/officeDocument/2006/relationships/customXml" Target="../ink/ink733.xml"/><Relationship Id="rId166" Type="http://schemas.openxmlformats.org/officeDocument/2006/relationships/customXml" Target="../ink/ink781.xml"/><Relationship Id="rId331" Type="http://schemas.openxmlformats.org/officeDocument/2006/relationships/image" Target="../media/image1811.png"/><Relationship Id="rId373" Type="http://schemas.openxmlformats.org/officeDocument/2006/relationships/image" Target="../media/image2020.png"/><Relationship Id="rId429" Type="http://schemas.openxmlformats.org/officeDocument/2006/relationships/image" Target="../media/image2300.png"/><Relationship Id="rId1" Type="http://schemas.openxmlformats.org/officeDocument/2006/relationships/slideLayout" Target="../slideLayouts/slideLayout11.xml"/><Relationship Id="rId233" Type="http://schemas.openxmlformats.org/officeDocument/2006/relationships/image" Target="../media/image1320.png"/><Relationship Id="rId440" Type="http://schemas.openxmlformats.org/officeDocument/2006/relationships/customXml" Target="../ink/ink918.xml"/><Relationship Id="rId28" Type="http://schemas.openxmlformats.org/officeDocument/2006/relationships/customXml" Target="../ink/ink712.xml"/><Relationship Id="rId275" Type="http://schemas.openxmlformats.org/officeDocument/2006/relationships/image" Target="../media/image1530.png"/><Relationship Id="rId300" Type="http://schemas.openxmlformats.org/officeDocument/2006/relationships/customXml" Target="../ink/ink848.xml"/><Relationship Id="rId81" Type="http://schemas.openxmlformats.org/officeDocument/2006/relationships/image" Target="../media/image5600.png"/><Relationship Id="rId135" Type="http://schemas.openxmlformats.org/officeDocument/2006/relationships/image" Target="../media/image830.png"/><Relationship Id="rId177" Type="http://schemas.openxmlformats.org/officeDocument/2006/relationships/image" Target="../media/image1040.png"/><Relationship Id="rId342" Type="http://schemas.openxmlformats.org/officeDocument/2006/relationships/customXml" Target="../ink/ink869.xml"/><Relationship Id="rId384" Type="http://schemas.openxmlformats.org/officeDocument/2006/relationships/customXml" Target="../ink/ink890.xml"/><Relationship Id="rId202" Type="http://schemas.openxmlformats.org/officeDocument/2006/relationships/customXml" Target="../ink/ink799.xml"/><Relationship Id="rId244" Type="http://schemas.openxmlformats.org/officeDocument/2006/relationships/customXml" Target="../ink/ink820.xml"/><Relationship Id="rId39" Type="http://schemas.openxmlformats.org/officeDocument/2006/relationships/image" Target="../media/image3510.png"/><Relationship Id="rId286" Type="http://schemas.openxmlformats.org/officeDocument/2006/relationships/customXml" Target="../ink/ink841.xml"/><Relationship Id="rId451" Type="http://schemas.openxmlformats.org/officeDocument/2006/relationships/image" Target="../media/image2411.png"/><Relationship Id="rId50" Type="http://schemas.openxmlformats.org/officeDocument/2006/relationships/customXml" Target="../ink/ink723.xml"/><Relationship Id="rId104" Type="http://schemas.openxmlformats.org/officeDocument/2006/relationships/customXml" Target="../ink/ink750.xml"/><Relationship Id="rId146" Type="http://schemas.openxmlformats.org/officeDocument/2006/relationships/customXml" Target="../ink/ink771.xml"/><Relationship Id="rId188" Type="http://schemas.openxmlformats.org/officeDocument/2006/relationships/customXml" Target="../ink/ink792.xml"/><Relationship Id="rId311" Type="http://schemas.openxmlformats.org/officeDocument/2006/relationships/image" Target="../media/image1712.png"/><Relationship Id="rId353" Type="http://schemas.openxmlformats.org/officeDocument/2006/relationships/image" Target="../media/image1920.png"/><Relationship Id="rId395" Type="http://schemas.openxmlformats.org/officeDocument/2006/relationships/image" Target="../media/image2130.png"/><Relationship Id="rId409" Type="http://schemas.openxmlformats.org/officeDocument/2006/relationships/image" Target="../media/image2200.png"/><Relationship Id="rId92" Type="http://schemas.openxmlformats.org/officeDocument/2006/relationships/customXml" Target="../ink/ink744.xml"/><Relationship Id="rId213" Type="http://schemas.openxmlformats.org/officeDocument/2006/relationships/image" Target="../media/image1220.png"/><Relationship Id="rId420" Type="http://schemas.openxmlformats.org/officeDocument/2006/relationships/customXml" Target="../ink/ink908.xml"/><Relationship Id="rId255" Type="http://schemas.openxmlformats.org/officeDocument/2006/relationships/image" Target="../media/image1430.png"/><Relationship Id="rId297" Type="http://schemas.openxmlformats.org/officeDocument/2006/relationships/image" Target="../media/image1640.png"/><Relationship Id="rId462" Type="http://schemas.openxmlformats.org/officeDocument/2006/relationships/customXml" Target="../ink/ink929.xml"/><Relationship Id="rId115" Type="http://schemas.openxmlformats.org/officeDocument/2006/relationships/image" Target="../media/image730.png"/><Relationship Id="rId157" Type="http://schemas.openxmlformats.org/officeDocument/2006/relationships/image" Target="../media/image940.png"/><Relationship Id="rId322" Type="http://schemas.openxmlformats.org/officeDocument/2006/relationships/customXml" Target="../ink/ink859.xml"/><Relationship Id="rId364" Type="http://schemas.openxmlformats.org/officeDocument/2006/relationships/customXml" Target="../ink/ink880.xml"/><Relationship Id="rId61" Type="http://schemas.openxmlformats.org/officeDocument/2006/relationships/image" Target="../media/image4640.png"/><Relationship Id="rId199" Type="http://schemas.openxmlformats.org/officeDocument/2006/relationships/image" Target="../media/image1150.png"/><Relationship Id="rId19" Type="http://schemas.openxmlformats.org/officeDocument/2006/relationships/image" Target="../media/image2510.png"/><Relationship Id="rId224" Type="http://schemas.openxmlformats.org/officeDocument/2006/relationships/customXml" Target="../ink/ink810.xml"/><Relationship Id="rId266" Type="http://schemas.openxmlformats.org/officeDocument/2006/relationships/customXml" Target="../ink/ink831.xml"/><Relationship Id="rId431" Type="http://schemas.openxmlformats.org/officeDocument/2006/relationships/image" Target="../media/image2311.png"/><Relationship Id="rId473" Type="http://schemas.openxmlformats.org/officeDocument/2006/relationships/image" Target="../media/image2520.png"/><Relationship Id="rId30" Type="http://schemas.openxmlformats.org/officeDocument/2006/relationships/customXml" Target="../ink/ink713.xml"/><Relationship Id="rId126" Type="http://schemas.openxmlformats.org/officeDocument/2006/relationships/customXml" Target="../ink/ink761.xml"/><Relationship Id="rId168" Type="http://schemas.openxmlformats.org/officeDocument/2006/relationships/customXml" Target="../ink/ink782.xml"/><Relationship Id="rId333" Type="http://schemas.openxmlformats.org/officeDocument/2006/relationships/image" Target="../media/image1820.png"/></Relationships>
</file>

<file path=ppt/slides/_rels/slide36.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26.xml"/><Relationship Id="rId1" Type="http://schemas.openxmlformats.org/officeDocument/2006/relationships/slideLayout" Target="../slideLayouts/slideLayout10.xml"/><Relationship Id="rId6" Type="http://schemas.openxmlformats.org/officeDocument/2006/relationships/image" Target="../media/image1710.png"/><Relationship Id="rId5" Type="http://schemas.openxmlformats.org/officeDocument/2006/relationships/customXml" Target="../ink/ink937.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712.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713.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8" Type="http://schemas.openxmlformats.org/officeDocument/2006/relationships/image" Target="../media/image719.jpg"/><Relationship Id="rId3" Type="http://schemas.openxmlformats.org/officeDocument/2006/relationships/image" Target="../media/image714.png"/><Relationship Id="rId7" Type="http://schemas.openxmlformats.org/officeDocument/2006/relationships/image" Target="../media/image718.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717.png"/><Relationship Id="rId11" Type="http://schemas.openxmlformats.org/officeDocument/2006/relationships/image" Target="../media/image4.png"/><Relationship Id="rId5" Type="http://schemas.openxmlformats.org/officeDocument/2006/relationships/image" Target="../media/image716.png"/><Relationship Id="rId10" Type="http://schemas.openxmlformats.org/officeDocument/2006/relationships/image" Target="../media/image721.png"/><Relationship Id="rId4" Type="http://schemas.openxmlformats.org/officeDocument/2006/relationships/image" Target="../media/image715.png"/><Relationship Id="rId9" Type="http://schemas.openxmlformats.org/officeDocument/2006/relationships/image" Target="../media/image720.jpg"/></Relationships>
</file>

<file path=ppt/slides/_rels/slide4.xml.rels><?xml version="1.0" encoding="UTF-8" standalone="yes"?>
<Relationships xmlns="http://schemas.openxmlformats.org/package/2006/relationships"><Relationship Id="rId117" Type="http://schemas.openxmlformats.org/officeDocument/2006/relationships/image" Target="../media/image64.png"/><Relationship Id="rId299" Type="http://schemas.openxmlformats.org/officeDocument/2006/relationships/image" Target="../media/image155.png"/><Relationship Id="rId21" Type="http://schemas.openxmlformats.org/officeDocument/2006/relationships/image" Target="../media/image16.png"/><Relationship Id="rId63" Type="http://schemas.openxmlformats.org/officeDocument/2006/relationships/image" Target="../media/image37.png"/><Relationship Id="rId159" Type="http://schemas.openxmlformats.org/officeDocument/2006/relationships/image" Target="../media/image85.png"/><Relationship Id="rId324" Type="http://schemas.openxmlformats.org/officeDocument/2006/relationships/customXml" Target="../ink/ink162.xml"/><Relationship Id="rId366" Type="http://schemas.openxmlformats.org/officeDocument/2006/relationships/customXml" Target="../ink/ink183.xml"/><Relationship Id="rId170" Type="http://schemas.openxmlformats.org/officeDocument/2006/relationships/customXml" Target="../ink/ink85.xml"/><Relationship Id="rId226" Type="http://schemas.openxmlformats.org/officeDocument/2006/relationships/customXml" Target="../ink/ink113.xml"/><Relationship Id="rId433" Type="http://schemas.openxmlformats.org/officeDocument/2006/relationships/image" Target="../media/image221.png"/><Relationship Id="rId268" Type="http://schemas.openxmlformats.org/officeDocument/2006/relationships/customXml" Target="../ink/ink134.xml"/><Relationship Id="rId475" Type="http://schemas.openxmlformats.org/officeDocument/2006/relationships/customXml" Target="../ink/ink238.xml"/><Relationship Id="rId32" Type="http://schemas.openxmlformats.org/officeDocument/2006/relationships/customXml" Target="../ink/ink16.xml"/><Relationship Id="rId74" Type="http://schemas.openxmlformats.org/officeDocument/2006/relationships/customXml" Target="../ink/ink37.xml"/><Relationship Id="rId128" Type="http://schemas.openxmlformats.org/officeDocument/2006/relationships/customXml" Target="../ink/ink64.xml"/><Relationship Id="rId335" Type="http://schemas.openxmlformats.org/officeDocument/2006/relationships/image" Target="../media/image173.png"/><Relationship Id="rId377" Type="http://schemas.openxmlformats.org/officeDocument/2006/relationships/image" Target="../media/image194.png"/><Relationship Id="rId5" Type="http://schemas.openxmlformats.org/officeDocument/2006/relationships/image" Target="../media/image8.png"/><Relationship Id="rId181" Type="http://schemas.openxmlformats.org/officeDocument/2006/relationships/image" Target="../media/image96.png"/><Relationship Id="rId237" Type="http://schemas.openxmlformats.org/officeDocument/2006/relationships/image" Target="../media/image124.png"/><Relationship Id="rId402" Type="http://schemas.openxmlformats.org/officeDocument/2006/relationships/customXml" Target="../ink/ink201.xml"/><Relationship Id="rId279" Type="http://schemas.openxmlformats.org/officeDocument/2006/relationships/image" Target="../media/image145.png"/><Relationship Id="rId444" Type="http://schemas.openxmlformats.org/officeDocument/2006/relationships/image" Target="../media/image226.png"/><Relationship Id="rId43" Type="http://schemas.openxmlformats.org/officeDocument/2006/relationships/image" Target="../media/image27.png"/><Relationship Id="rId139" Type="http://schemas.openxmlformats.org/officeDocument/2006/relationships/image" Target="../media/image75.png"/><Relationship Id="rId290" Type="http://schemas.openxmlformats.org/officeDocument/2006/relationships/customXml" Target="../ink/ink145.xml"/><Relationship Id="rId304" Type="http://schemas.openxmlformats.org/officeDocument/2006/relationships/customXml" Target="../ink/ink152.xml"/><Relationship Id="rId346" Type="http://schemas.openxmlformats.org/officeDocument/2006/relationships/customXml" Target="../ink/ink173.xml"/><Relationship Id="rId388" Type="http://schemas.openxmlformats.org/officeDocument/2006/relationships/customXml" Target="../ink/ink194.xml"/><Relationship Id="rId85" Type="http://schemas.openxmlformats.org/officeDocument/2006/relationships/image" Target="../media/image48.png"/><Relationship Id="rId150" Type="http://schemas.openxmlformats.org/officeDocument/2006/relationships/customXml" Target="../ink/ink75.xml"/><Relationship Id="rId192" Type="http://schemas.openxmlformats.org/officeDocument/2006/relationships/customXml" Target="../ink/ink96.xml"/><Relationship Id="rId206" Type="http://schemas.openxmlformats.org/officeDocument/2006/relationships/customXml" Target="../ink/ink103.xml"/><Relationship Id="rId413" Type="http://schemas.openxmlformats.org/officeDocument/2006/relationships/image" Target="../media/image212.png"/><Relationship Id="rId248" Type="http://schemas.openxmlformats.org/officeDocument/2006/relationships/customXml" Target="../ink/ink124.xml"/><Relationship Id="rId455" Type="http://schemas.openxmlformats.org/officeDocument/2006/relationships/customXml" Target="../ink/ink228.xml"/><Relationship Id="rId12" Type="http://schemas.openxmlformats.org/officeDocument/2006/relationships/customXml" Target="../ink/ink6.xml"/><Relationship Id="rId108" Type="http://schemas.openxmlformats.org/officeDocument/2006/relationships/customXml" Target="../ink/ink54.xml"/><Relationship Id="rId315" Type="http://schemas.openxmlformats.org/officeDocument/2006/relationships/image" Target="../media/image163.png"/><Relationship Id="rId357" Type="http://schemas.openxmlformats.org/officeDocument/2006/relationships/image" Target="../media/image184.png"/><Relationship Id="rId54" Type="http://schemas.openxmlformats.org/officeDocument/2006/relationships/customXml" Target="../ink/ink27.xml"/><Relationship Id="rId96" Type="http://schemas.openxmlformats.org/officeDocument/2006/relationships/customXml" Target="../ink/ink48.xml"/><Relationship Id="rId161" Type="http://schemas.openxmlformats.org/officeDocument/2006/relationships/image" Target="../media/image86.png"/><Relationship Id="rId217" Type="http://schemas.openxmlformats.org/officeDocument/2006/relationships/image" Target="../media/image114.png"/><Relationship Id="rId399" Type="http://schemas.openxmlformats.org/officeDocument/2006/relationships/image" Target="../media/image205.png"/><Relationship Id="rId259" Type="http://schemas.openxmlformats.org/officeDocument/2006/relationships/image" Target="../media/image135.png"/><Relationship Id="rId424" Type="http://schemas.openxmlformats.org/officeDocument/2006/relationships/customXml" Target="../ink/ink212.xml"/><Relationship Id="rId466" Type="http://schemas.openxmlformats.org/officeDocument/2006/relationships/image" Target="../media/image237.png"/><Relationship Id="rId23" Type="http://schemas.openxmlformats.org/officeDocument/2006/relationships/image" Target="../media/image17.png"/><Relationship Id="rId119" Type="http://schemas.openxmlformats.org/officeDocument/2006/relationships/image" Target="../media/image65.png"/><Relationship Id="rId270" Type="http://schemas.openxmlformats.org/officeDocument/2006/relationships/customXml" Target="../ink/ink135.xml"/><Relationship Id="rId326" Type="http://schemas.openxmlformats.org/officeDocument/2006/relationships/customXml" Target="../ink/ink163.xml"/><Relationship Id="rId65" Type="http://schemas.openxmlformats.org/officeDocument/2006/relationships/image" Target="../media/image38.png"/><Relationship Id="rId130" Type="http://schemas.openxmlformats.org/officeDocument/2006/relationships/customXml" Target="../ink/ink65.xml"/><Relationship Id="rId368" Type="http://schemas.openxmlformats.org/officeDocument/2006/relationships/customXml" Target="../ink/ink184.xml"/><Relationship Id="rId172" Type="http://schemas.openxmlformats.org/officeDocument/2006/relationships/customXml" Target="../ink/ink86.xml"/><Relationship Id="rId228" Type="http://schemas.openxmlformats.org/officeDocument/2006/relationships/customXml" Target="../ink/ink114.xml"/><Relationship Id="rId435" Type="http://schemas.openxmlformats.org/officeDocument/2006/relationships/customXml" Target="../ink/ink218.xml"/><Relationship Id="rId477" Type="http://schemas.openxmlformats.org/officeDocument/2006/relationships/customXml" Target="../ink/ink239.xml"/><Relationship Id="rId281" Type="http://schemas.openxmlformats.org/officeDocument/2006/relationships/image" Target="../media/image146.png"/><Relationship Id="rId337" Type="http://schemas.openxmlformats.org/officeDocument/2006/relationships/image" Target="../media/image174.png"/><Relationship Id="rId34" Type="http://schemas.openxmlformats.org/officeDocument/2006/relationships/customXml" Target="../ink/ink17.xml"/><Relationship Id="rId76" Type="http://schemas.openxmlformats.org/officeDocument/2006/relationships/customXml" Target="../ink/ink38.xml"/><Relationship Id="rId141" Type="http://schemas.openxmlformats.org/officeDocument/2006/relationships/image" Target="../media/image76.png"/><Relationship Id="rId379" Type="http://schemas.openxmlformats.org/officeDocument/2006/relationships/image" Target="../media/image195.png"/><Relationship Id="rId7" Type="http://schemas.openxmlformats.org/officeDocument/2006/relationships/image" Target="../media/image9.png"/><Relationship Id="rId183" Type="http://schemas.openxmlformats.org/officeDocument/2006/relationships/image" Target="../media/image97.png"/><Relationship Id="rId239" Type="http://schemas.openxmlformats.org/officeDocument/2006/relationships/image" Target="../media/image125.png"/><Relationship Id="rId390" Type="http://schemas.openxmlformats.org/officeDocument/2006/relationships/customXml" Target="../ink/ink195.xml"/><Relationship Id="rId404" Type="http://schemas.openxmlformats.org/officeDocument/2006/relationships/customXml" Target="../ink/ink202.xml"/><Relationship Id="rId446" Type="http://schemas.openxmlformats.org/officeDocument/2006/relationships/image" Target="../media/image227.png"/><Relationship Id="rId250" Type="http://schemas.openxmlformats.org/officeDocument/2006/relationships/customXml" Target="../ink/ink125.xml"/><Relationship Id="rId292" Type="http://schemas.openxmlformats.org/officeDocument/2006/relationships/customXml" Target="../ink/ink146.xml"/><Relationship Id="rId306" Type="http://schemas.openxmlformats.org/officeDocument/2006/relationships/customXml" Target="../ink/ink153.xml"/><Relationship Id="rId45" Type="http://schemas.openxmlformats.org/officeDocument/2006/relationships/image" Target="../media/image28.png"/><Relationship Id="rId87" Type="http://schemas.openxmlformats.org/officeDocument/2006/relationships/image" Target="../media/image49.png"/><Relationship Id="rId110" Type="http://schemas.openxmlformats.org/officeDocument/2006/relationships/customXml" Target="../ink/ink55.xml"/><Relationship Id="rId348" Type="http://schemas.openxmlformats.org/officeDocument/2006/relationships/customXml" Target="../ink/ink174.xml"/><Relationship Id="rId152" Type="http://schemas.openxmlformats.org/officeDocument/2006/relationships/customXml" Target="../ink/ink76.xml"/><Relationship Id="rId194" Type="http://schemas.openxmlformats.org/officeDocument/2006/relationships/customXml" Target="../ink/ink97.xml"/><Relationship Id="rId208" Type="http://schemas.openxmlformats.org/officeDocument/2006/relationships/customXml" Target="../ink/ink104.xml"/><Relationship Id="rId415" Type="http://schemas.openxmlformats.org/officeDocument/2006/relationships/image" Target="../media/image213.png"/><Relationship Id="rId457" Type="http://schemas.openxmlformats.org/officeDocument/2006/relationships/customXml" Target="../ink/ink229.xml"/><Relationship Id="rId261" Type="http://schemas.openxmlformats.org/officeDocument/2006/relationships/image" Target="../media/image136.png"/><Relationship Id="rId14" Type="http://schemas.openxmlformats.org/officeDocument/2006/relationships/customXml" Target="../ink/ink7.xml"/><Relationship Id="rId56" Type="http://schemas.openxmlformats.org/officeDocument/2006/relationships/customXml" Target="../ink/ink28.xml"/><Relationship Id="rId317" Type="http://schemas.openxmlformats.org/officeDocument/2006/relationships/image" Target="../media/image164.png"/><Relationship Id="rId359" Type="http://schemas.openxmlformats.org/officeDocument/2006/relationships/image" Target="../media/image185.png"/><Relationship Id="rId98" Type="http://schemas.openxmlformats.org/officeDocument/2006/relationships/customXml" Target="../ink/ink49.xml"/><Relationship Id="rId121" Type="http://schemas.openxmlformats.org/officeDocument/2006/relationships/image" Target="../media/image66.png"/><Relationship Id="rId163" Type="http://schemas.openxmlformats.org/officeDocument/2006/relationships/image" Target="../media/image87.png"/><Relationship Id="rId219" Type="http://schemas.openxmlformats.org/officeDocument/2006/relationships/image" Target="../media/image115.png"/><Relationship Id="rId370" Type="http://schemas.openxmlformats.org/officeDocument/2006/relationships/customXml" Target="../ink/ink185.xml"/><Relationship Id="rId426" Type="http://schemas.openxmlformats.org/officeDocument/2006/relationships/customXml" Target="../ink/ink213.xml"/><Relationship Id="rId230" Type="http://schemas.openxmlformats.org/officeDocument/2006/relationships/customXml" Target="../ink/ink115.xml"/><Relationship Id="rId468" Type="http://schemas.openxmlformats.org/officeDocument/2006/relationships/image" Target="../media/image238.png"/><Relationship Id="rId25" Type="http://schemas.openxmlformats.org/officeDocument/2006/relationships/image" Target="../media/image18.png"/><Relationship Id="rId67" Type="http://schemas.openxmlformats.org/officeDocument/2006/relationships/image" Target="../media/image39.png"/><Relationship Id="rId272" Type="http://schemas.openxmlformats.org/officeDocument/2006/relationships/customXml" Target="../ink/ink136.xml"/><Relationship Id="rId328" Type="http://schemas.openxmlformats.org/officeDocument/2006/relationships/customXml" Target="../ink/ink164.xml"/><Relationship Id="rId132" Type="http://schemas.openxmlformats.org/officeDocument/2006/relationships/customXml" Target="../ink/ink66.xml"/><Relationship Id="rId174" Type="http://schemas.openxmlformats.org/officeDocument/2006/relationships/customXml" Target="../ink/ink87.xml"/><Relationship Id="rId381" Type="http://schemas.openxmlformats.org/officeDocument/2006/relationships/image" Target="../media/image196.png"/><Relationship Id="rId241" Type="http://schemas.openxmlformats.org/officeDocument/2006/relationships/image" Target="../media/image126.png"/><Relationship Id="rId437" Type="http://schemas.openxmlformats.org/officeDocument/2006/relationships/customXml" Target="../ink/ink219.xml"/><Relationship Id="rId36" Type="http://schemas.openxmlformats.org/officeDocument/2006/relationships/customXml" Target="../ink/ink18.xml"/><Relationship Id="rId283" Type="http://schemas.openxmlformats.org/officeDocument/2006/relationships/image" Target="../media/image147.png"/><Relationship Id="rId339" Type="http://schemas.openxmlformats.org/officeDocument/2006/relationships/image" Target="../media/image175.png"/><Relationship Id="rId78" Type="http://schemas.openxmlformats.org/officeDocument/2006/relationships/customXml" Target="../ink/ink39.xml"/><Relationship Id="rId101" Type="http://schemas.openxmlformats.org/officeDocument/2006/relationships/image" Target="../media/image56.png"/><Relationship Id="rId143" Type="http://schemas.openxmlformats.org/officeDocument/2006/relationships/image" Target="../media/image77.png"/><Relationship Id="rId185" Type="http://schemas.openxmlformats.org/officeDocument/2006/relationships/image" Target="../media/image98.png"/><Relationship Id="rId350" Type="http://schemas.openxmlformats.org/officeDocument/2006/relationships/customXml" Target="../ink/ink175.xml"/><Relationship Id="rId406" Type="http://schemas.openxmlformats.org/officeDocument/2006/relationships/customXml" Target="../ink/ink203.xml"/><Relationship Id="rId9" Type="http://schemas.openxmlformats.org/officeDocument/2006/relationships/image" Target="../media/image10.png"/><Relationship Id="rId210" Type="http://schemas.openxmlformats.org/officeDocument/2006/relationships/customXml" Target="../ink/ink105.xml"/><Relationship Id="rId392" Type="http://schemas.openxmlformats.org/officeDocument/2006/relationships/customXml" Target="../ink/ink196.xml"/><Relationship Id="rId448" Type="http://schemas.openxmlformats.org/officeDocument/2006/relationships/image" Target="../media/image228.png"/><Relationship Id="rId252" Type="http://schemas.openxmlformats.org/officeDocument/2006/relationships/customXml" Target="../ink/ink126.xml"/><Relationship Id="rId294" Type="http://schemas.openxmlformats.org/officeDocument/2006/relationships/customXml" Target="../ink/ink147.xml"/><Relationship Id="rId308" Type="http://schemas.openxmlformats.org/officeDocument/2006/relationships/customXml" Target="../ink/ink154.xml"/><Relationship Id="rId47" Type="http://schemas.openxmlformats.org/officeDocument/2006/relationships/image" Target="../media/image29.png"/><Relationship Id="rId89" Type="http://schemas.openxmlformats.org/officeDocument/2006/relationships/image" Target="../media/image50.png"/><Relationship Id="rId112" Type="http://schemas.openxmlformats.org/officeDocument/2006/relationships/customXml" Target="../ink/ink56.xml"/><Relationship Id="rId154" Type="http://schemas.openxmlformats.org/officeDocument/2006/relationships/customXml" Target="../ink/ink77.xml"/><Relationship Id="rId361" Type="http://schemas.openxmlformats.org/officeDocument/2006/relationships/image" Target="../media/image186.png"/><Relationship Id="rId196" Type="http://schemas.openxmlformats.org/officeDocument/2006/relationships/customXml" Target="../ink/ink98.xml"/><Relationship Id="rId417" Type="http://schemas.openxmlformats.org/officeDocument/2006/relationships/image" Target="../media/image214.png"/><Relationship Id="rId459" Type="http://schemas.openxmlformats.org/officeDocument/2006/relationships/customXml" Target="../ink/ink230.xml"/><Relationship Id="rId16" Type="http://schemas.openxmlformats.org/officeDocument/2006/relationships/customXml" Target="../ink/ink8.xml"/><Relationship Id="rId221" Type="http://schemas.openxmlformats.org/officeDocument/2006/relationships/image" Target="../media/image116.png"/><Relationship Id="rId263" Type="http://schemas.openxmlformats.org/officeDocument/2006/relationships/image" Target="../media/image137.png"/><Relationship Id="rId319" Type="http://schemas.openxmlformats.org/officeDocument/2006/relationships/image" Target="../media/image165.png"/><Relationship Id="rId470" Type="http://schemas.openxmlformats.org/officeDocument/2006/relationships/image" Target="../media/image239.png"/><Relationship Id="rId58" Type="http://schemas.openxmlformats.org/officeDocument/2006/relationships/customXml" Target="../ink/ink29.xml"/><Relationship Id="rId123" Type="http://schemas.openxmlformats.org/officeDocument/2006/relationships/image" Target="../media/image67.png"/><Relationship Id="rId330" Type="http://schemas.openxmlformats.org/officeDocument/2006/relationships/customXml" Target="../ink/ink165.xml"/><Relationship Id="rId165" Type="http://schemas.openxmlformats.org/officeDocument/2006/relationships/image" Target="../media/image88.png"/><Relationship Id="rId372" Type="http://schemas.openxmlformats.org/officeDocument/2006/relationships/customXml" Target="../ink/ink186.xml"/><Relationship Id="rId428" Type="http://schemas.openxmlformats.org/officeDocument/2006/relationships/customXml" Target="../ink/ink214.xml"/><Relationship Id="rId232" Type="http://schemas.openxmlformats.org/officeDocument/2006/relationships/customXml" Target="../ink/ink116.xml"/><Relationship Id="rId274" Type="http://schemas.openxmlformats.org/officeDocument/2006/relationships/customXml" Target="../ink/ink137.xml"/><Relationship Id="rId27" Type="http://schemas.openxmlformats.org/officeDocument/2006/relationships/image" Target="../media/image19.png"/><Relationship Id="rId69" Type="http://schemas.openxmlformats.org/officeDocument/2006/relationships/image" Target="../media/image40.png"/><Relationship Id="rId134" Type="http://schemas.openxmlformats.org/officeDocument/2006/relationships/customXml" Target="../ink/ink67.xml"/><Relationship Id="rId80" Type="http://schemas.openxmlformats.org/officeDocument/2006/relationships/customXml" Target="../ink/ink40.xml"/><Relationship Id="rId176" Type="http://schemas.openxmlformats.org/officeDocument/2006/relationships/customXml" Target="../ink/ink88.xml"/><Relationship Id="rId341" Type="http://schemas.openxmlformats.org/officeDocument/2006/relationships/image" Target="../media/image176.png"/><Relationship Id="rId383" Type="http://schemas.openxmlformats.org/officeDocument/2006/relationships/image" Target="../media/image197.png"/><Relationship Id="rId439" Type="http://schemas.openxmlformats.org/officeDocument/2006/relationships/customXml" Target="../ink/ink220.xml"/><Relationship Id="rId201" Type="http://schemas.openxmlformats.org/officeDocument/2006/relationships/image" Target="../media/image106.png"/><Relationship Id="rId243" Type="http://schemas.openxmlformats.org/officeDocument/2006/relationships/image" Target="../media/image127.png"/><Relationship Id="rId285" Type="http://schemas.openxmlformats.org/officeDocument/2006/relationships/image" Target="../media/image148.png"/><Relationship Id="rId450" Type="http://schemas.openxmlformats.org/officeDocument/2006/relationships/image" Target="../media/image229.png"/><Relationship Id="rId38" Type="http://schemas.openxmlformats.org/officeDocument/2006/relationships/customXml" Target="../ink/ink19.xml"/><Relationship Id="rId103" Type="http://schemas.openxmlformats.org/officeDocument/2006/relationships/image" Target="../media/image57.png"/><Relationship Id="rId310" Type="http://schemas.openxmlformats.org/officeDocument/2006/relationships/customXml" Target="../ink/ink155.xml"/><Relationship Id="rId91" Type="http://schemas.openxmlformats.org/officeDocument/2006/relationships/image" Target="../media/image51.png"/><Relationship Id="rId145" Type="http://schemas.openxmlformats.org/officeDocument/2006/relationships/image" Target="../media/image78.png"/><Relationship Id="rId187" Type="http://schemas.openxmlformats.org/officeDocument/2006/relationships/image" Target="../media/image99.png"/><Relationship Id="rId352" Type="http://schemas.openxmlformats.org/officeDocument/2006/relationships/customXml" Target="../ink/ink176.xml"/><Relationship Id="rId394" Type="http://schemas.openxmlformats.org/officeDocument/2006/relationships/customXml" Target="../ink/ink197.xml"/><Relationship Id="rId408" Type="http://schemas.openxmlformats.org/officeDocument/2006/relationships/customXml" Target="../ink/ink204.xml"/><Relationship Id="rId212" Type="http://schemas.openxmlformats.org/officeDocument/2006/relationships/customXml" Target="../ink/ink106.xml"/><Relationship Id="rId254" Type="http://schemas.openxmlformats.org/officeDocument/2006/relationships/customXml" Target="../ink/ink127.xml"/><Relationship Id="rId49" Type="http://schemas.openxmlformats.org/officeDocument/2006/relationships/image" Target="../media/image30.png"/><Relationship Id="rId114" Type="http://schemas.openxmlformats.org/officeDocument/2006/relationships/customXml" Target="../ink/ink57.xml"/><Relationship Id="rId296" Type="http://schemas.openxmlformats.org/officeDocument/2006/relationships/customXml" Target="../ink/ink148.xml"/><Relationship Id="rId461" Type="http://schemas.openxmlformats.org/officeDocument/2006/relationships/customXml" Target="../ink/ink231.xml"/><Relationship Id="rId60" Type="http://schemas.openxmlformats.org/officeDocument/2006/relationships/customXml" Target="../ink/ink30.xml"/><Relationship Id="rId156" Type="http://schemas.openxmlformats.org/officeDocument/2006/relationships/customXml" Target="../ink/ink78.xml"/><Relationship Id="rId198" Type="http://schemas.openxmlformats.org/officeDocument/2006/relationships/customXml" Target="../ink/ink99.xml"/><Relationship Id="rId321" Type="http://schemas.openxmlformats.org/officeDocument/2006/relationships/image" Target="../media/image166.png"/><Relationship Id="rId363" Type="http://schemas.openxmlformats.org/officeDocument/2006/relationships/image" Target="../media/image187.png"/><Relationship Id="rId419" Type="http://schemas.openxmlformats.org/officeDocument/2006/relationships/image" Target="../media/image215.png"/><Relationship Id="rId223" Type="http://schemas.openxmlformats.org/officeDocument/2006/relationships/image" Target="../media/image117.png"/><Relationship Id="rId430" Type="http://schemas.openxmlformats.org/officeDocument/2006/relationships/customXml" Target="../ink/ink215.xml"/><Relationship Id="rId18" Type="http://schemas.openxmlformats.org/officeDocument/2006/relationships/customXml" Target="../ink/ink9.xml"/><Relationship Id="rId265" Type="http://schemas.openxmlformats.org/officeDocument/2006/relationships/image" Target="../media/image138.png"/><Relationship Id="rId472" Type="http://schemas.openxmlformats.org/officeDocument/2006/relationships/image" Target="../media/image240.png"/><Relationship Id="rId125" Type="http://schemas.openxmlformats.org/officeDocument/2006/relationships/image" Target="../media/image68.png"/><Relationship Id="rId167" Type="http://schemas.openxmlformats.org/officeDocument/2006/relationships/image" Target="../media/image89.png"/><Relationship Id="rId332" Type="http://schemas.openxmlformats.org/officeDocument/2006/relationships/customXml" Target="../ink/ink166.xml"/><Relationship Id="rId374" Type="http://schemas.openxmlformats.org/officeDocument/2006/relationships/customXml" Target="../ink/ink187.xml"/><Relationship Id="rId71" Type="http://schemas.openxmlformats.org/officeDocument/2006/relationships/image" Target="../media/image41.png"/><Relationship Id="rId234" Type="http://schemas.openxmlformats.org/officeDocument/2006/relationships/customXml" Target="../ink/ink117.xml"/><Relationship Id="rId2" Type="http://schemas.openxmlformats.org/officeDocument/2006/relationships/customXml" Target="../ink/ink1.xml"/><Relationship Id="rId29" Type="http://schemas.openxmlformats.org/officeDocument/2006/relationships/image" Target="../media/image20.png"/><Relationship Id="rId276" Type="http://schemas.openxmlformats.org/officeDocument/2006/relationships/customXml" Target="../ink/ink138.xml"/><Relationship Id="rId441" Type="http://schemas.openxmlformats.org/officeDocument/2006/relationships/customXml" Target="../ink/ink221.xml"/><Relationship Id="rId40" Type="http://schemas.openxmlformats.org/officeDocument/2006/relationships/customXml" Target="../ink/ink20.xml"/><Relationship Id="rId136" Type="http://schemas.openxmlformats.org/officeDocument/2006/relationships/customXml" Target="../ink/ink68.xml"/><Relationship Id="rId178" Type="http://schemas.openxmlformats.org/officeDocument/2006/relationships/customXml" Target="../ink/ink89.xml"/><Relationship Id="rId301" Type="http://schemas.openxmlformats.org/officeDocument/2006/relationships/image" Target="../media/image156.png"/><Relationship Id="rId343" Type="http://schemas.openxmlformats.org/officeDocument/2006/relationships/image" Target="../media/image177.png"/><Relationship Id="rId82" Type="http://schemas.openxmlformats.org/officeDocument/2006/relationships/customXml" Target="../ink/ink41.xml"/><Relationship Id="rId203" Type="http://schemas.openxmlformats.org/officeDocument/2006/relationships/image" Target="../media/image107.png"/><Relationship Id="rId385" Type="http://schemas.openxmlformats.org/officeDocument/2006/relationships/image" Target="../media/image198.png"/><Relationship Id="rId245" Type="http://schemas.openxmlformats.org/officeDocument/2006/relationships/image" Target="../media/image128.png"/><Relationship Id="rId287" Type="http://schemas.openxmlformats.org/officeDocument/2006/relationships/image" Target="../media/image149.png"/><Relationship Id="rId410" Type="http://schemas.openxmlformats.org/officeDocument/2006/relationships/customXml" Target="../ink/ink205.xml"/><Relationship Id="rId452" Type="http://schemas.openxmlformats.org/officeDocument/2006/relationships/image" Target="../media/image230.png"/><Relationship Id="rId105" Type="http://schemas.openxmlformats.org/officeDocument/2006/relationships/image" Target="../media/image58.png"/><Relationship Id="rId147" Type="http://schemas.openxmlformats.org/officeDocument/2006/relationships/image" Target="../media/image79.png"/><Relationship Id="rId312" Type="http://schemas.openxmlformats.org/officeDocument/2006/relationships/customXml" Target="../ink/ink156.xml"/><Relationship Id="rId354" Type="http://schemas.openxmlformats.org/officeDocument/2006/relationships/customXml" Target="../ink/ink177.xml"/><Relationship Id="rId51" Type="http://schemas.openxmlformats.org/officeDocument/2006/relationships/image" Target="../media/image31.png"/><Relationship Id="rId72" Type="http://schemas.openxmlformats.org/officeDocument/2006/relationships/customXml" Target="../ink/ink36.xml"/><Relationship Id="rId93" Type="http://schemas.openxmlformats.org/officeDocument/2006/relationships/image" Target="../media/image52.png"/><Relationship Id="rId189" Type="http://schemas.openxmlformats.org/officeDocument/2006/relationships/image" Target="../media/image100.png"/><Relationship Id="rId375" Type="http://schemas.openxmlformats.org/officeDocument/2006/relationships/image" Target="../media/image193.png"/><Relationship Id="rId396" Type="http://schemas.openxmlformats.org/officeDocument/2006/relationships/customXml" Target="../ink/ink198.xml"/><Relationship Id="rId3" Type="http://schemas.openxmlformats.org/officeDocument/2006/relationships/image" Target="../media/image7.png"/><Relationship Id="rId214" Type="http://schemas.openxmlformats.org/officeDocument/2006/relationships/customXml" Target="../ink/ink107.xml"/><Relationship Id="rId235" Type="http://schemas.openxmlformats.org/officeDocument/2006/relationships/image" Target="../media/image123.png"/><Relationship Id="rId256" Type="http://schemas.openxmlformats.org/officeDocument/2006/relationships/customXml" Target="../ink/ink128.xml"/><Relationship Id="rId277" Type="http://schemas.openxmlformats.org/officeDocument/2006/relationships/image" Target="../media/image144.png"/><Relationship Id="rId298" Type="http://schemas.openxmlformats.org/officeDocument/2006/relationships/customXml" Target="../ink/ink149.xml"/><Relationship Id="rId400" Type="http://schemas.openxmlformats.org/officeDocument/2006/relationships/customXml" Target="../ink/ink200.xml"/><Relationship Id="rId421" Type="http://schemas.openxmlformats.org/officeDocument/2006/relationships/image" Target="../media/image216.png"/><Relationship Id="rId442" Type="http://schemas.openxmlformats.org/officeDocument/2006/relationships/image" Target="../media/image225.png"/><Relationship Id="rId463" Type="http://schemas.openxmlformats.org/officeDocument/2006/relationships/customXml" Target="../ink/ink232.xml"/><Relationship Id="rId116" Type="http://schemas.openxmlformats.org/officeDocument/2006/relationships/customXml" Target="../ink/ink58.xml"/><Relationship Id="rId137" Type="http://schemas.openxmlformats.org/officeDocument/2006/relationships/image" Target="../media/image74.png"/><Relationship Id="rId158" Type="http://schemas.openxmlformats.org/officeDocument/2006/relationships/customXml" Target="../ink/ink79.xml"/><Relationship Id="rId302" Type="http://schemas.openxmlformats.org/officeDocument/2006/relationships/customXml" Target="../ink/ink151.xml"/><Relationship Id="rId323" Type="http://schemas.openxmlformats.org/officeDocument/2006/relationships/image" Target="../media/image167.png"/><Relationship Id="rId344" Type="http://schemas.openxmlformats.org/officeDocument/2006/relationships/customXml" Target="../ink/ink172.xml"/><Relationship Id="rId20" Type="http://schemas.openxmlformats.org/officeDocument/2006/relationships/customXml" Target="../ink/ink10.xml"/><Relationship Id="rId41" Type="http://schemas.openxmlformats.org/officeDocument/2006/relationships/image" Target="../media/image26.png"/><Relationship Id="rId62" Type="http://schemas.openxmlformats.org/officeDocument/2006/relationships/customXml" Target="../ink/ink31.xml"/><Relationship Id="rId83" Type="http://schemas.openxmlformats.org/officeDocument/2006/relationships/image" Target="../media/image47.png"/><Relationship Id="rId179" Type="http://schemas.openxmlformats.org/officeDocument/2006/relationships/image" Target="../media/image95.png"/><Relationship Id="rId365" Type="http://schemas.openxmlformats.org/officeDocument/2006/relationships/image" Target="../media/image188.png"/><Relationship Id="rId386" Type="http://schemas.openxmlformats.org/officeDocument/2006/relationships/customXml" Target="../ink/ink193.xml"/><Relationship Id="rId190" Type="http://schemas.openxmlformats.org/officeDocument/2006/relationships/customXml" Target="../ink/ink95.xml"/><Relationship Id="rId204" Type="http://schemas.openxmlformats.org/officeDocument/2006/relationships/customXml" Target="../ink/ink102.xml"/><Relationship Id="rId225" Type="http://schemas.openxmlformats.org/officeDocument/2006/relationships/image" Target="../media/image118.png"/><Relationship Id="rId246" Type="http://schemas.openxmlformats.org/officeDocument/2006/relationships/customXml" Target="../ink/ink123.xml"/><Relationship Id="rId267" Type="http://schemas.openxmlformats.org/officeDocument/2006/relationships/image" Target="../media/image139.png"/><Relationship Id="rId288" Type="http://schemas.openxmlformats.org/officeDocument/2006/relationships/customXml" Target="../ink/ink144.xml"/><Relationship Id="rId411" Type="http://schemas.openxmlformats.org/officeDocument/2006/relationships/image" Target="../media/image211.png"/><Relationship Id="rId432" Type="http://schemas.openxmlformats.org/officeDocument/2006/relationships/customXml" Target="../ink/ink216.xml"/><Relationship Id="rId453" Type="http://schemas.openxmlformats.org/officeDocument/2006/relationships/customXml" Target="../ink/ink227.xml"/><Relationship Id="rId474" Type="http://schemas.openxmlformats.org/officeDocument/2006/relationships/image" Target="../media/image241.png"/><Relationship Id="rId106" Type="http://schemas.openxmlformats.org/officeDocument/2006/relationships/customXml" Target="../ink/ink53.xml"/><Relationship Id="rId127" Type="http://schemas.openxmlformats.org/officeDocument/2006/relationships/image" Target="../media/image69.png"/><Relationship Id="rId313" Type="http://schemas.openxmlformats.org/officeDocument/2006/relationships/image" Target="../media/image162.png"/><Relationship Id="rId10" Type="http://schemas.openxmlformats.org/officeDocument/2006/relationships/customXml" Target="../ink/ink5.xml"/><Relationship Id="rId31" Type="http://schemas.openxmlformats.org/officeDocument/2006/relationships/image" Target="../media/image21.png"/><Relationship Id="rId52" Type="http://schemas.openxmlformats.org/officeDocument/2006/relationships/customXml" Target="../ink/ink26.xml"/><Relationship Id="rId73" Type="http://schemas.openxmlformats.org/officeDocument/2006/relationships/image" Target="../media/image42.png"/><Relationship Id="rId94" Type="http://schemas.openxmlformats.org/officeDocument/2006/relationships/customXml" Target="../ink/ink47.xml"/><Relationship Id="rId148" Type="http://schemas.openxmlformats.org/officeDocument/2006/relationships/customXml" Target="../ink/ink74.xml"/><Relationship Id="rId169" Type="http://schemas.openxmlformats.org/officeDocument/2006/relationships/image" Target="../media/image90.png"/><Relationship Id="rId334" Type="http://schemas.openxmlformats.org/officeDocument/2006/relationships/customXml" Target="../ink/ink167.xml"/><Relationship Id="rId355" Type="http://schemas.openxmlformats.org/officeDocument/2006/relationships/image" Target="../media/image183.png"/><Relationship Id="rId376" Type="http://schemas.openxmlformats.org/officeDocument/2006/relationships/customXml" Target="../ink/ink188.xml"/><Relationship Id="rId397" Type="http://schemas.openxmlformats.org/officeDocument/2006/relationships/image" Target="../media/image204.png"/><Relationship Id="rId4" Type="http://schemas.openxmlformats.org/officeDocument/2006/relationships/customXml" Target="../ink/ink2.xml"/><Relationship Id="rId180" Type="http://schemas.openxmlformats.org/officeDocument/2006/relationships/customXml" Target="../ink/ink90.xml"/><Relationship Id="rId215" Type="http://schemas.openxmlformats.org/officeDocument/2006/relationships/image" Target="../media/image113.png"/><Relationship Id="rId236" Type="http://schemas.openxmlformats.org/officeDocument/2006/relationships/customXml" Target="../ink/ink118.xml"/><Relationship Id="rId257" Type="http://schemas.openxmlformats.org/officeDocument/2006/relationships/image" Target="../media/image134.png"/><Relationship Id="rId278" Type="http://schemas.openxmlformats.org/officeDocument/2006/relationships/customXml" Target="../ink/ink139.xml"/><Relationship Id="rId401" Type="http://schemas.openxmlformats.org/officeDocument/2006/relationships/image" Target="../media/image206.png"/><Relationship Id="rId422" Type="http://schemas.openxmlformats.org/officeDocument/2006/relationships/customXml" Target="../ink/ink211.xml"/><Relationship Id="rId443" Type="http://schemas.openxmlformats.org/officeDocument/2006/relationships/customXml" Target="../ink/ink222.xml"/><Relationship Id="rId464" Type="http://schemas.openxmlformats.org/officeDocument/2006/relationships/image" Target="../media/image236.png"/><Relationship Id="rId303" Type="http://schemas.openxmlformats.org/officeDocument/2006/relationships/image" Target="../media/image157.png"/><Relationship Id="rId42" Type="http://schemas.openxmlformats.org/officeDocument/2006/relationships/customXml" Target="../ink/ink21.xml"/><Relationship Id="rId84" Type="http://schemas.openxmlformats.org/officeDocument/2006/relationships/customXml" Target="../ink/ink42.xml"/><Relationship Id="rId138" Type="http://schemas.openxmlformats.org/officeDocument/2006/relationships/customXml" Target="../ink/ink69.xml"/><Relationship Id="rId345" Type="http://schemas.openxmlformats.org/officeDocument/2006/relationships/image" Target="../media/image178.png"/><Relationship Id="rId387" Type="http://schemas.openxmlformats.org/officeDocument/2006/relationships/image" Target="../media/image199.png"/><Relationship Id="rId191" Type="http://schemas.openxmlformats.org/officeDocument/2006/relationships/image" Target="../media/image101.png"/><Relationship Id="rId205" Type="http://schemas.openxmlformats.org/officeDocument/2006/relationships/image" Target="../media/image108.png"/><Relationship Id="rId247" Type="http://schemas.openxmlformats.org/officeDocument/2006/relationships/image" Target="../media/image129.png"/><Relationship Id="rId412" Type="http://schemas.openxmlformats.org/officeDocument/2006/relationships/customXml" Target="../ink/ink206.xml"/><Relationship Id="rId107" Type="http://schemas.openxmlformats.org/officeDocument/2006/relationships/image" Target="../media/image59.png"/><Relationship Id="rId289" Type="http://schemas.openxmlformats.org/officeDocument/2006/relationships/image" Target="../media/image150.png"/><Relationship Id="rId454" Type="http://schemas.openxmlformats.org/officeDocument/2006/relationships/image" Target="../media/image231.png"/><Relationship Id="rId11" Type="http://schemas.openxmlformats.org/officeDocument/2006/relationships/image" Target="../media/image11.png"/><Relationship Id="rId53" Type="http://schemas.openxmlformats.org/officeDocument/2006/relationships/image" Target="../media/image32.png"/><Relationship Id="rId149" Type="http://schemas.openxmlformats.org/officeDocument/2006/relationships/image" Target="../media/image80.png"/><Relationship Id="rId314" Type="http://schemas.openxmlformats.org/officeDocument/2006/relationships/customXml" Target="../ink/ink157.xml"/><Relationship Id="rId356" Type="http://schemas.openxmlformats.org/officeDocument/2006/relationships/customXml" Target="../ink/ink178.xml"/><Relationship Id="rId398" Type="http://schemas.openxmlformats.org/officeDocument/2006/relationships/customXml" Target="../ink/ink199.xml"/><Relationship Id="rId95" Type="http://schemas.openxmlformats.org/officeDocument/2006/relationships/image" Target="../media/image53.png"/><Relationship Id="rId160" Type="http://schemas.openxmlformats.org/officeDocument/2006/relationships/customXml" Target="../ink/ink80.xml"/><Relationship Id="rId216" Type="http://schemas.openxmlformats.org/officeDocument/2006/relationships/customXml" Target="../ink/ink108.xml"/><Relationship Id="rId423" Type="http://schemas.openxmlformats.org/officeDocument/2006/relationships/image" Target="../media/image217.png"/><Relationship Id="rId258" Type="http://schemas.openxmlformats.org/officeDocument/2006/relationships/customXml" Target="../ink/ink129.xml"/><Relationship Id="rId465" Type="http://schemas.openxmlformats.org/officeDocument/2006/relationships/customXml" Target="../ink/ink233.xml"/><Relationship Id="rId22" Type="http://schemas.openxmlformats.org/officeDocument/2006/relationships/customXml" Target="../ink/ink11.xml"/><Relationship Id="rId64" Type="http://schemas.openxmlformats.org/officeDocument/2006/relationships/customXml" Target="../ink/ink32.xml"/><Relationship Id="rId118" Type="http://schemas.openxmlformats.org/officeDocument/2006/relationships/customXml" Target="../ink/ink59.xml"/><Relationship Id="rId325" Type="http://schemas.openxmlformats.org/officeDocument/2006/relationships/image" Target="../media/image168.png"/><Relationship Id="rId367" Type="http://schemas.openxmlformats.org/officeDocument/2006/relationships/image" Target="../media/image189.png"/><Relationship Id="rId171" Type="http://schemas.openxmlformats.org/officeDocument/2006/relationships/image" Target="../media/image91.png"/><Relationship Id="rId227" Type="http://schemas.openxmlformats.org/officeDocument/2006/relationships/image" Target="../media/image119.png"/><Relationship Id="rId269" Type="http://schemas.openxmlformats.org/officeDocument/2006/relationships/image" Target="../media/image140.png"/><Relationship Id="rId434" Type="http://schemas.openxmlformats.org/officeDocument/2006/relationships/customXml" Target="../ink/ink217.xml"/><Relationship Id="rId476" Type="http://schemas.openxmlformats.org/officeDocument/2006/relationships/image" Target="../media/image242.png"/><Relationship Id="rId33" Type="http://schemas.openxmlformats.org/officeDocument/2006/relationships/image" Target="../media/image22.png"/><Relationship Id="rId129" Type="http://schemas.openxmlformats.org/officeDocument/2006/relationships/image" Target="../media/image70.png"/><Relationship Id="rId280" Type="http://schemas.openxmlformats.org/officeDocument/2006/relationships/customXml" Target="../ink/ink140.xml"/><Relationship Id="rId336" Type="http://schemas.openxmlformats.org/officeDocument/2006/relationships/customXml" Target="../ink/ink168.xml"/><Relationship Id="rId75" Type="http://schemas.openxmlformats.org/officeDocument/2006/relationships/image" Target="../media/image43.png"/><Relationship Id="rId140" Type="http://schemas.openxmlformats.org/officeDocument/2006/relationships/customXml" Target="../ink/ink70.xml"/><Relationship Id="rId182" Type="http://schemas.openxmlformats.org/officeDocument/2006/relationships/customXml" Target="../ink/ink91.xml"/><Relationship Id="rId378" Type="http://schemas.openxmlformats.org/officeDocument/2006/relationships/customXml" Target="../ink/ink189.xml"/><Relationship Id="rId403" Type="http://schemas.openxmlformats.org/officeDocument/2006/relationships/image" Target="../media/image207.png"/><Relationship Id="rId6" Type="http://schemas.openxmlformats.org/officeDocument/2006/relationships/customXml" Target="../ink/ink3.xml"/><Relationship Id="rId238" Type="http://schemas.openxmlformats.org/officeDocument/2006/relationships/customXml" Target="../ink/ink119.xml"/><Relationship Id="rId445" Type="http://schemas.openxmlformats.org/officeDocument/2006/relationships/customXml" Target="../ink/ink223.xml"/><Relationship Id="rId291" Type="http://schemas.openxmlformats.org/officeDocument/2006/relationships/image" Target="../media/image151.png"/><Relationship Id="rId305" Type="http://schemas.openxmlformats.org/officeDocument/2006/relationships/image" Target="../media/image158.png"/><Relationship Id="rId347" Type="http://schemas.openxmlformats.org/officeDocument/2006/relationships/image" Target="../media/image179.png"/><Relationship Id="rId44" Type="http://schemas.openxmlformats.org/officeDocument/2006/relationships/customXml" Target="../ink/ink22.xml"/><Relationship Id="rId86" Type="http://schemas.openxmlformats.org/officeDocument/2006/relationships/customXml" Target="../ink/ink43.xml"/><Relationship Id="rId151" Type="http://schemas.openxmlformats.org/officeDocument/2006/relationships/image" Target="../media/image81.png"/><Relationship Id="rId389" Type="http://schemas.openxmlformats.org/officeDocument/2006/relationships/image" Target="../media/image200.png"/><Relationship Id="rId193" Type="http://schemas.openxmlformats.org/officeDocument/2006/relationships/image" Target="../media/image102.png"/><Relationship Id="rId207" Type="http://schemas.openxmlformats.org/officeDocument/2006/relationships/image" Target="../media/image109.png"/><Relationship Id="rId249" Type="http://schemas.openxmlformats.org/officeDocument/2006/relationships/image" Target="../media/image130.png"/><Relationship Id="rId414" Type="http://schemas.openxmlformats.org/officeDocument/2006/relationships/customXml" Target="../ink/ink207.xml"/><Relationship Id="rId456" Type="http://schemas.openxmlformats.org/officeDocument/2006/relationships/image" Target="../media/image232.png"/><Relationship Id="rId13" Type="http://schemas.openxmlformats.org/officeDocument/2006/relationships/image" Target="../media/image12.png"/><Relationship Id="rId109" Type="http://schemas.openxmlformats.org/officeDocument/2006/relationships/image" Target="../media/image60.png"/><Relationship Id="rId260" Type="http://schemas.openxmlformats.org/officeDocument/2006/relationships/customXml" Target="../ink/ink130.xml"/><Relationship Id="rId316" Type="http://schemas.openxmlformats.org/officeDocument/2006/relationships/customXml" Target="../ink/ink158.xml"/><Relationship Id="rId55" Type="http://schemas.openxmlformats.org/officeDocument/2006/relationships/image" Target="../media/image33.png"/><Relationship Id="rId97" Type="http://schemas.openxmlformats.org/officeDocument/2006/relationships/image" Target="../media/image54.png"/><Relationship Id="rId120" Type="http://schemas.openxmlformats.org/officeDocument/2006/relationships/customXml" Target="../ink/ink60.xml"/><Relationship Id="rId358" Type="http://schemas.openxmlformats.org/officeDocument/2006/relationships/customXml" Target="../ink/ink179.xml"/><Relationship Id="rId162" Type="http://schemas.openxmlformats.org/officeDocument/2006/relationships/customXml" Target="../ink/ink81.xml"/><Relationship Id="rId218" Type="http://schemas.openxmlformats.org/officeDocument/2006/relationships/customXml" Target="../ink/ink109.xml"/><Relationship Id="rId425" Type="http://schemas.openxmlformats.org/officeDocument/2006/relationships/image" Target="../media/image6.png"/><Relationship Id="rId467" Type="http://schemas.openxmlformats.org/officeDocument/2006/relationships/customXml" Target="../ink/ink234.xml"/><Relationship Id="rId271" Type="http://schemas.openxmlformats.org/officeDocument/2006/relationships/image" Target="../media/image141.png"/><Relationship Id="rId24" Type="http://schemas.openxmlformats.org/officeDocument/2006/relationships/customXml" Target="../ink/ink12.xml"/><Relationship Id="rId66" Type="http://schemas.openxmlformats.org/officeDocument/2006/relationships/customXml" Target="../ink/ink33.xml"/><Relationship Id="rId131" Type="http://schemas.openxmlformats.org/officeDocument/2006/relationships/image" Target="../media/image71.png"/><Relationship Id="rId327" Type="http://schemas.openxmlformats.org/officeDocument/2006/relationships/image" Target="../media/image169.png"/><Relationship Id="rId369" Type="http://schemas.openxmlformats.org/officeDocument/2006/relationships/image" Target="../media/image190.png"/><Relationship Id="rId173" Type="http://schemas.openxmlformats.org/officeDocument/2006/relationships/image" Target="../media/image92.png"/><Relationship Id="rId229" Type="http://schemas.openxmlformats.org/officeDocument/2006/relationships/image" Target="../media/image120.png"/><Relationship Id="rId380" Type="http://schemas.openxmlformats.org/officeDocument/2006/relationships/customXml" Target="../ink/ink190.xml"/><Relationship Id="rId436" Type="http://schemas.openxmlformats.org/officeDocument/2006/relationships/image" Target="../media/image222.png"/><Relationship Id="rId240" Type="http://schemas.openxmlformats.org/officeDocument/2006/relationships/customXml" Target="../ink/ink120.xml"/><Relationship Id="rId478" Type="http://schemas.openxmlformats.org/officeDocument/2006/relationships/image" Target="../media/image243.png"/><Relationship Id="rId35" Type="http://schemas.openxmlformats.org/officeDocument/2006/relationships/image" Target="../media/image23.png"/><Relationship Id="rId77" Type="http://schemas.openxmlformats.org/officeDocument/2006/relationships/image" Target="../media/image44.png"/><Relationship Id="rId100" Type="http://schemas.openxmlformats.org/officeDocument/2006/relationships/customXml" Target="../ink/ink50.xml"/><Relationship Id="rId282" Type="http://schemas.openxmlformats.org/officeDocument/2006/relationships/customXml" Target="../ink/ink141.xml"/><Relationship Id="rId338" Type="http://schemas.openxmlformats.org/officeDocument/2006/relationships/customXml" Target="../ink/ink169.xml"/><Relationship Id="rId8" Type="http://schemas.openxmlformats.org/officeDocument/2006/relationships/customXml" Target="../ink/ink4.xml"/><Relationship Id="rId142" Type="http://schemas.openxmlformats.org/officeDocument/2006/relationships/customXml" Target="../ink/ink71.xml"/><Relationship Id="rId184" Type="http://schemas.openxmlformats.org/officeDocument/2006/relationships/customXml" Target="../ink/ink92.xml"/><Relationship Id="rId391" Type="http://schemas.openxmlformats.org/officeDocument/2006/relationships/image" Target="../media/image201.png"/><Relationship Id="rId405" Type="http://schemas.openxmlformats.org/officeDocument/2006/relationships/image" Target="../media/image208.png"/><Relationship Id="rId447" Type="http://schemas.openxmlformats.org/officeDocument/2006/relationships/customXml" Target="../ink/ink224.xml"/><Relationship Id="rId251" Type="http://schemas.openxmlformats.org/officeDocument/2006/relationships/image" Target="../media/image131.png"/><Relationship Id="rId46" Type="http://schemas.openxmlformats.org/officeDocument/2006/relationships/customXml" Target="../ink/ink23.xml"/><Relationship Id="rId293" Type="http://schemas.openxmlformats.org/officeDocument/2006/relationships/image" Target="../media/image152.png"/><Relationship Id="rId307" Type="http://schemas.openxmlformats.org/officeDocument/2006/relationships/image" Target="../media/image159.png"/><Relationship Id="rId349" Type="http://schemas.openxmlformats.org/officeDocument/2006/relationships/image" Target="../media/image180.png"/><Relationship Id="rId88" Type="http://schemas.openxmlformats.org/officeDocument/2006/relationships/customXml" Target="../ink/ink44.xml"/><Relationship Id="rId111" Type="http://schemas.openxmlformats.org/officeDocument/2006/relationships/image" Target="../media/image61.png"/><Relationship Id="rId153" Type="http://schemas.openxmlformats.org/officeDocument/2006/relationships/image" Target="../media/image82.png"/><Relationship Id="rId195" Type="http://schemas.openxmlformats.org/officeDocument/2006/relationships/image" Target="../media/image103.png"/><Relationship Id="rId209" Type="http://schemas.openxmlformats.org/officeDocument/2006/relationships/image" Target="../media/image110.png"/><Relationship Id="rId360" Type="http://schemas.openxmlformats.org/officeDocument/2006/relationships/customXml" Target="../ink/ink180.xml"/><Relationship Id="rId416" Type="http://schemas.openxmlformats.org/officeDocument/2006/relationships/customXml" Target="../ink/ink208.xml"/><Relationship Id="rId220" Type="http://schemas.openxmlformats.org/officeDocument/2006/relationships/customXml" Target="../ink/ink110.xml"/><Relationship Id="rId458" Type="http://schemas.openxmlformats.org/officeDocument/2006/relationships/image" Target="../media/image233.png"/><Relationship Id="rId15" Type="http://schemas.openxmlformats.org/officeDocument/2006/relationships/image" Target="../media/image13.png"/><Relationship Id="rId57" Type="http://schemas.openxmlformats.org/officeDocument/2006/relationships/image" Target="../media/image34.png"/><Relationship Id="rId262" Type="http://schemas.openxmlformats.org/officeDocument/2006/relationships/customXml" Target="../ink/ink131.xml"/><Relationship Id="rId318" Type="http://schemas.openxmlformats.org/officeDocument/2006/relationships/customXml" Target="../ink/ink159.xml"/><Relationship Id="rId99" Type="http://schemas.openxmlformats.org/officeDocument/2006/relationships/image" Target="../media/image55.png"/><Relationship Id="rId122" Type="http://schemas.openxmlformats.org/officeDocument/2006/relationships/customXml" Target="../ink/ink61.xml"/><Relationship Id="rId164" Type="http://schemas.openxmlformats.org/officeDocument/2006/relationships/customXml" Target="../ink/ink82.xml"/><Relationship Id="rId371" Type="http://schemas.openxmlformats.org/officeDocument/2006/relationships/image" Target="../media/image191.png"/><Relationship Id="rId427" Type="http://schemas.openxmlformats.org/officeDocument/2006/relationships/image" Target="../media/image218.png"/><Relationship Id="rId469" Type="http://schemas.openxmlformats.org/officeDocument/2006/relationships/customXml" Target="../ink/ink235.xml"/><Relationship Id="rId26" Type="http://schemas.openxmlformats.org/officeDocument/2006/relationships/customXml" Target="../ink/ink13.xml"/><Relationship Id="rId231" Type="http://schemas.openxmlformats.org/officeDocument/2006/relationships/image" Target="../media/image121.png"/><Relationship Id="rId273" Type="http://schemas.openxmlformats.org/officeDocument/2006/relationships/image" Target="../media/image142.png"/><Relationship Id="rId329" Type="http://schemas.openxmlformats.org/officeDocument/2006/relationships/image" Target="../media/image170.png"/><Relationship Id="rId68" Type="http://schemas.openxmlformats.org/officeDocument/2006/relationships/customXml" Target="../ink/ink34.xml"/><Relationship Id="rId133" Type="http://schemas.openxmlformats.org/officeDocument/2006/relationships/image" Target="../media/image72.png"/><Relationship Id="rId175" Type="http://schemas.openxmlformats.org/officeDocument/2006/relationships/image" Target="../media/image93.png"/><Relationship Id="rId340" Type="http://schemas.openxmlformats.org/officeDocument/2006/relationships/customXml" Target="../ink/ink170.xml"/><Relationship Id="rId200" Type="http://schemas.openxmlformats.org/officeDocument/2006/relationships/customXml" Target="../ink/ink100.xml"/><Relationship Id="rId382" Type="http://schemas.openxmlformats.org/officeDocument/2006/relationships/customXml" Target="../ink/ink191.xml"/><Relationship Id="rId438" Type="http://schemas.openxmlformats.org/officeDocument/2006/relationships/image" Target="../media/image223.png"/><Relationship Id="rId242" Type="http://schemas.openxmlformats.org/officeDocument/2006/relationships/customXml" Target="../ink/ink121.xml"/><Relationship Id="rId284" Type="http://schemas.openxmlformats.org/officeDocument/2006/relationships/customXml" Target="../ink/ink142.xml"/><Relationship Id="rId37" Type="http://schemas.openxmlformats.org/officeDocument/2006/relationships/image" Target="../media/image24.png"/><Relationship Id="rId79" Type="http://schemas.openxmlformats.org/officeDocument/2006/relationships/image" Target="../media/image45.png"/><Relationship Id="rId102" Type="http://schemas.openxmlformats.org/officeDocument/2006/relationships/customXml" Target="../ink/ink51.xml"/><Relationship Id="rId144" Type="http://schemas.openxmlformats.org/officeDocument/2006/relationships/customXml" Target="../ink/ink72.xml"/><Relationship Id="rId90" Type="http://schemas.openxmlformats.org/officeDocument/2006/relationships/customXml" Target="../ink/ink45.xml"/><Relationship Id="rId186" Type="http://schemas.openxmlformats.org/officeDocument/2006/relationships/customXml" Target="../ink/ink93.xml"/><Relationship Id="rId351" Type="http://schemas.openxmlformats.org/officeDocument/2006/relationships/image" Target="../media/image181.png"/><Relationship Id="rId393" Type="http://schemas.openxmlformats.org/officeDocument/2006/relationships/image" Target="../media/image202.png"/><Relationship Id="rId407" Type="http://schemas.openxmlformats.org/officeDocument/2006/relationships/image" Target="../media/image209.png"/><Relationship Id="rId449" Type="http://schemas.openxmlformats.org/officeDocument/2006/relationships/customXml" Target="../ink/ink225.xml"/><Relationship Id="rId211" Type="http://schemas.openxmlformats.org/officeDocument/2006/relationships/image" Target="../media/image111.png"/><Relationship Id="rId253" Type="http://schemas.openxmlformats.org/officeDocument/2006/relationships/image" Target="../media/image132.png"/><Relationship Id="rId295" Type="http://schemas.openxmlformats.org/officeDocument/2006/relationships/image" Target="../media/image153.png"/><Relationship Id="rId309" Type="http://schemas.openxmlformats.org/officeDocument/2006/relationships/image" Target="../media/image160.png"/><Relationship Id="rId460" Type="http://schemas.openxmlformats.org/officeDocument/2006/relationships/image" Target="../media/image234.png"/><Relationship Id="rId48" Type="http://schemas.openxmlformats.org/officeDocument/2006/relationships/customXml" Target="../ink/ink24.xml"/><Relationship Id="rId113" Type="http://schemas.openxmlformats.org/officeDocument/2006/relationships/image" Target="../media/image62.png"/><Relationship Id="rId320" Type="http://schemas.openxmlformats.org/officeDocument/2006/relationships/customXml" Target="../ink/ink160.xml"/><Relationship Id="rId155" Type="http://schemas.openxmlformats.org/officeDocument/2006/relationships/image" Target="../media/image83.png"/><Relationship Id="rId197" Type="http://schemas.openxmlformats.org/officeDocument/2006/relationships/image" Target="../media/image104.png"/><Relationship Id="rId362" Type="http://schemas.openxmlformats.org/officeDocument/2006/relationships/customXml" Target="../ink/ink181.xml"/><Relationship Id="rId418" Type="http://schemas.openxmlformats.org/officeDocument/2006/relationships/customXml" Target="../ink/ink209.xml"/><Relationship Id="rId222" Type="http://schemas.openxmlformats.org/officeDocument/2006/relationships/customXml" Target="../ink/ink111.xml"/><Relationship Id="rId264" Type="http://schemas.openxmlformats.org/officeDocument/2006/relationships/customXml" Target="../ink/ink132.xml"/><Relationship Id="rId471" Type="http://schemas.openxmlformats.org/officeDocument/2006/relationships/customXml" Target="../ink/ink236.xml"/><Relationship Id="rId17" Type="http://schemas.openxmlformats.org/officeDocument/2006/relationships/image" Target="../media/image14.png"/><Relationship Id="rId59" Type="http://schemas.openxmlformats.org/officeDocument/2006/relationships/image" Target="../media/image35.png"/><Relationship Id="rId124" Type="http://schemas.openxmlformats.org/officeDocument/2006/relationships/customXml" Target="../ink/ink62.xml"/><Relationship Id="rId70" Type="http://schemas.openxmlformats.org/officeDocument/2006/relationships/customXml" Target="../ink/ink35.xml"/><Relationship Id="rId166" Type="http://schemas.openxmlformats.org/officeDocument/2006/relationships/customXml" Target="../ink/ink83.xml"/><Relationship Id="rId331" Type="http://schemas.openxmlformats.org/officeDocument/2006/relationships/image" Target="../media/image171.png"/><Relationship Id="rId373" Type="http://schemas.openxmlformats.org/officeDocument/2006/relationships/image" Target="../media/image192.png"/><Relationship Id="rId429" Type="http://schemas.openxmlformats.org/officeDocument/2006/relationships/image" Target="../media/image219.png"/><Relationship Id="rId1" Type="http://schemas.openxmlformats.org/officeDocument/2006/relationships/slideLayout" Target="../slideLayouts/slideLayout12.xml"/><Relationship Id="rId233" Type="http://schemas.openxmlformats.org/officeDocument/2006/relationships/image" Target="../media/image122.png"/><Relationship Id="rId440" Type="http://schemas.openxmlformats.org/officeDocument/2006/relationships/image" Target="../media/image224.png"/><Relationship Id="rId28" Type="http://schemas.openxmlformats.org/officeDocument/2006/relationships/customXml" Target="../ink/ink14.xml"/><Relationship Id="rId275" Type="http://schemas.openxmlformats.org/officeDocument/2006/relationships/image" Target="../media/image143.png"/><Relationship Id="rId300" Type="http://schemas.openxmlformats.org/officeDocument/2006/relationships/customXml" Target="../ink/ink150.xml"/><Relationship Id="rId81" Type="http://schemas.openxmlformats.org/officeDocument/2006/relationships/image" Target="../media/image46.png"/><Relationship Id="rId135" Type="http://schemas.openxmlformats.org/officeDocument/2006/relationships/image" Target="../media/image73.png"/><Relationship Id="rId177" Type="http://schemas.openxmlformats.org/officeDocument/2006/relationships/image" Target="../media/image94.png"/><Relationship Id="rId342" Type="http://schemas.openxmlformats.org/officeDocument/2006/relationships/customXml" Target="../ink/ink171.xml"/><Relationship Id="rId384" Type="http://schemas.openxmlformats.org/officeDocument/2006/relationships/customXml" Target="../ink/ink192.xml"/><Relationship Id="rId202" Type="http://schemas.openxmlformats.org/officeDocument/2006/relationships/customXml" Target="../ink/ink101.xml"/><Relationship Id="rId244" Type="http://schemas.openxmlformats.org/officeDocument/2006/relationships/customXml" Target="../ink/ink122.xml"/><Relationship Id="rId39" Type="http://schemas.openxmlformats.org/officeDocument/2006/relationships/image" Target="../media/image25.png"/><Relationship Id="rId286" Type="http://schemas.openxmlformats.org/officeDocument/2006/relationships/customXml" Target="../ink/ink143.xml"/><Relationship Id="rId451" Type="http://schemas.openxmlformats.org/officeDocument/2006/relationships/customXml" Target="../ink/ink226.xml"/><Relationship Id="rId50" Type="http://schemas.openxmlformats.org/officeDocument/2006/relationships/customXml" Target="../ink/ink25.xml"/><Relationship Id="rId104" Type="http://schemas.openxmlformats.org/officeDocument/2006/relationships/customXml" Target="../ink/ink52.xml"/><Relationship Id="rId146" Type="http://schemas.openxmlformats.org/officeDocument/2006/relationships/customXml" Target="../ink/ink73.xml"/><Relationship Id="rId188" Type="http://schemas.openxmlformats.org/officeDocument/2006/relationships/customXml" Target="../ink/ink94.xml"/><Relationship Id="rId311" Type="http://schemas.openxmlformats.org/officeDocument/2006/relationships/image" Target="../media/image161.png"/><Relationship Id="rId353" Type="http://schemas.openxmlformats.org/officeDocument/2006/relationships/image" Target="../media/image182.png"/><Relationship Id="rId395" Type="http://schemas.openxmlformats.org/officeDocument/2006/relationships/image" Target="../media/image203.png"/><Relationship Id="rId409" Type="http://schemas.openxmlformats.org/officeDocument/2006/relationships/image" Target="../media/image210.png"/><Relationship Id="rId92" Type="http://schemas.openxmlformats.org/officeDocument/2006/relationships/customXml" Target="../ink/ink46.xml"/><Relationship Id="rId213" Type="http://schemas.openxmlformats.org/officeDocument/2006/relationships/image" Target="../media/image112.png"/><Relationship Id="rId420" Type="http://schemas.openxmlformats.org/officeDocument/2006/relationships/customXml" Target="../ink/ink210.xml"/><Relationship Id="rId255" Type="http://schemas.openxmlformats.org/officeDocument/2006/relationships/image" Target="../media/image133.png"/><Relationship Id="rId297" Type="http://schemas.openxmlformats.org/officeDocument/2006/relationships/image" Target="../media/image154.png"/><Relationship Id="rId462" Type="http://schemas.openxmlformats.org/officeDocument/2006/relationships/image" Target="../media/image235.png"/><Relationship Id="rId115" Type="http://schemas.openxmlformats.org/officeDocument/2006/relationships/image" Target="../media/image63.png"/><Relationship Id="rId157" Type="http://schemas.openxmlformats.org/officeDocument/2006/relationships/image" Target="../media/image84.png"/><Relationship Id="rId322" Type="http://schemas.openxmlformats.org/officeDocument/2006/relationships/customXml" Target="../ink/ink161.xml"/><Relationship Id="rId364" Type="http://schemas.openxmlformats.org/officeDocument/2006/relationships/customXml" Target="../ink/ink182.xml"/><Relationship Id="rId61" Type="http://schemas.openxmlformats.org/officeDocument/2006/relationships/image" Target="../media/image36.png"/><Relationship Id="rId199" Type="http://schemas.openxmlformats.org/officeDocument/2006/relationships/image" Target="../media/image105.png"/><Relationship Id="rId19" Type="http://schemas.openxmlformats.org/officeDocument/2006/relationships/image" Target="../media/image15.png"/><Relationship Id="rId224" Type="http://schemas.openxmlformats.org/officeDocument/2006/relationships/customXml" Target="../ink/ink112.xml"/><Relationship Id="rId266" Type="http://schemas.openxmlformats.org/officeDocument/2006/relationships/customXml" Target="../ink/ink133.xml"/><Relationship Id="rId431" Type="http://schemas.openxmlformats.org/officeDocument/2006/relationships/image" Target="../media/image220.png"/><Relationship Id="rId473" Type="http://schemas.openxmlformats.org/officeDocument/2006/relationships/customXml" Target="../ink/ink237.xml"/><Relationship Id="rId30" Type="http://schemas.openxmlformats.org/officeDocument/2006/relationships/customXml" Target="../ink/ink15.xml"/><Relationship Id="rId126" Type="http://schemas.openxmlformats.org/officeDocument/2006/relationships/customXml" Target="../ink/ink63.xml"/><Relationship Id="rId168" Type="http://schemas.openxmlformats.org/officeDocument/2006/relationships/customXml" Target="../ink/ink84.xml"/><Relationship Id="rId333" Type="http://schemas.openxmlformats.org/officeDocument/2006/relationships/image" Target="../media/image172.png"/></Relationships>
</file>

<file path=ppt/slides/_rels/slide40.xml.rels><?xml version="1.0" encoding="UTF-8" standalone="yes"?>
<Relationships xmlns="http://schemas.openxmlformats.org/package/2006/relationships"><Relationship Id="rId3" Type="http://schemas.openxmlformats.org/officeDocument/2006/relationships/image" Target="../media/image722.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723.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724.png"/></Relationships>
</file>

<file path=ppt/slides/_rels/slide42.xml.rels><?xml version="1.0" encoding="UTF-8" standalone="yes"?>
<Relationships xmlns="http://schemas.openxmlformats.org/package/2006/relationships"><Relationship Id="rId26" Type="http://schemas.openxmlformats.org/officeDocument/2006/relationships/customXml" Target="../ink/ink950.xml"/><Relationship Id="rId117" Type="http://schemas.openxmlformats.org/officeDocument/2006/relationships/image" Target="../media/image3250.png"/><Relationship Id="rId21" Type="http://schemas.openxmlformats.org/officeDocument/2006/relationships/image" Target="../media/image2770.png"/><Relationship Id="rId42" Type="http://schemas.openxmlformats.org/officeDocument/2006/relationships/customXml" Target="../ink/ink958.xml"/><Relationship Id="rId47" Type="http://schemas.openxmlformats.org/officeDocument/2006/relationships/image" Target="../media/image2900.png"/><Relationship Id="rId63" Type="http://schemas.openxmlformats.org/officeDocument/2006/relationships/image" Target="../media/image2980.png"/><Relationship Id="rId68" Type="http://schemas.openxmlformats.org/officeDocument/2006/relationships/customXml" Target="../ink/ink971.xml"/><Relationship Id="rId84" Type="http://schemas.openxmlformats.org/officeDocument/2006/relationships/customXml" Target="../ink/ink979.xml"/><Relationship Id="rId89" Type="http://schemas.openxmlformats.org/officeDocument/2006/relationships/image" Target="../media/image3111.png"/><Relationship Id="rId112" Type="http://schemas.openxmlformats.org/officeDocument/2006/relationships/customXml" Target="../ink/ink993.xml"/><Relationship Id="rId16" Type="http://schemas.openxmlformats.org/officeDocument/2006/relationships/customXml" Target="../ink/ink945.xml"/><Relationship Id="rId107" Type="http://schemas.openxmlformats.org/officeDocument/2006/relationships/image" Target="../media/image3200.png"/><Relationship Id="rId11" Type="http://schemas.openxmlformats.org/officeDocument/2006/relationships/image" Target="../media/image2720.png"/><Relationship Id="rId32" Type="http://schemas.openxmlformats.org/officeDocument/2006/relationships/customXml" Target="../ink/ink953.xml"/><Relationship Id="rId37" Type="http://schemas.openxmlformats.org/officeDocument/2006/relationships/image" Target="../media/image2850.png"/><Relationship Id="rId53" Type="http://schemas.openxmlformats.org/officeDocument/2006/relationships/image" Target="../media/image2930.png"/><Relationship Id="rId58" Type="http://schemas.openxmlformats.org/officeDocument/2006/relationships/customXml" Target="../ink/ink966.xml"/><Relationship Id="rId74" Type="http://schemas.openxmlformats.org/officeDocument/2006/relationships/customXml" Target="../ink/ink974.xml"/><Relationship Id="rId79" Type="http://schemas.openxmlformats.org/officeDocument/2006/relationships/image" Target="../media/image3060.png"/><Relationship Id="rId102" Type="http://schemas.openxmlformats.org/officeDocument/2006/relationships/customXml" Target="../ink/ink988.xml"/><Relationship Id="rId5" Type="http://schemas.openxmlformats.org/officeDocument/2006/relationships/image" Target="../media/image2690.png"/><Relationship Id="rId90" Type="http://schemas.openxmlformats.org/officeDocument/2006/relationships/customXml" Target="../ink/ink982.xml"/><Relationship Id="rId95" Type="http://schemas.openxmlformats.org/officeDocument/2006/relationships/image" Target="../media/image3140.png"/><Relationship Id="rId22" Type="http://schemas.openxmlformats.org/officeDocument/2006/relationships/customXml" Target="../ink/ink948.xml"/><Relationship Id="rId27" Type="http://schemas.openxmlformats.org/officeDocument/2006/relationships/image" Target="../media/image2800.png"/><Relationship Id="rId43" Type="http://schemas.openxmlformats.org/officeDocument/2006/relationships/image" Target="../media/image2880.png"/><Relationship Id="rId48" Type="http://schemas.openxmlformats.org/officeDocument/2006/relationships/customXml" Target="../ink/ink961.xml"/><Relationship Id="rId64" Type="http://schemas.openxmlformats.org/officeDocument/2006/relationships/customXml" Target="../ink/ink969.xml"/><Relationship Id="rId69" Type="http://schemas.openxmlformats.org/officeDocument/2006/relationships/image" Target="../media/image3011.png"/><Relationship Id="rId113" Type="http://schemas.openxmlformats.org/officeDocument/2006/relationships/image" Target="../media/image3230.png"/><Relationship Id="rId118" Type="http://schemas.openxmlformats.org/officeDocument/2006/relationships/customXml" Target="../ink/ink996.xml"/><Relationship Id="rId80" Type="http://schemas.openxmlformats.org/officeDocument/2006/relationships/customXml" Target="../ink/ink977.xml"/><Relationship Id="rId85" Type="http://schemas.openxmlformats.org/officeDocument/2006/relationships/image" Target="../media/image3090.png"/><Relationship Id="rId12" Type="http://schemas.openxmlformats.org/officeDocument/2006/relationships/customXml" Target="../ink/ink943.xml"/><Relationship Id="rId17" Type="http://schemas.openxmlformats.org/officeDocument/2006/relationships/image" Target="../media/image2750.png"/><Relationship Id="rId33" Type="http://schemas.openxmlformats.org/officeDocument/2006/relationships/image" Target="../media/image2830.png"/><Relationship Id="rId38" Type="http://schemas.openxmlformats.org/officeDocument/2006/relationships/customXml" Target="../ink/ink956.xml"/><Relationship Id="rId59" Type="http://schemas.openxmlformats.org/officeDocument/2006/relationships/image" Target="../media/image2960.png"/><Relationship Id="rId103" Type="http://schemas.openxmlformats.org/officeDocument/2006/relationships/image" Target="../media/image3180.png"/><Relationship Id="rId108" Type="http://schemas.openxmlformats.org/officeDocument/2006/relationships/customXml" Target="../ink/ink991.xml"/><Relationship Id="rId54" Type="http://schemas.openxmlformats.org/officeDocument/2006/relationships/customXml" Target="../ink/ink964.xml"/><Relationship Id="rId70" Type="http://schemas.openxmlformats.org/officeDocument/2006/relationships/customXml" Target="../ink/ink972.xml"/><Relationship Id="rId75" Type="http://schemas.openxmlformats.org/officeDocument/2006/relationships/image" Target="../media/image3040.png"/><Relationship Id="rId91" Type="http://schemas.openxmlformats.org/officeDocument/2006/relationships/image" Target="../media/image3120.png"/><Relationship Id="rId96" Type="http://schemas.openxmlformats.org/officeDocument/2006/relationships/customXml" Target="../ink/ink985.xml"/><Relationship Id="rId1" Type="http://schemas.openxmlformats.org/officeDocument/2006/relationships/slideLayout" Target="../slideLayouts/slideLayout4.xml"/><Relationship Id="rId6" Type="http://schemas.openxmlformats.org/officeDocument/2006/relationships/customXml" Target="../ink/ink940.xml"/><Relationship Id="rId23" Type="http://schemas.openxmlformats.org/officeDocument/2006/relationships/image" Target="../media/image2780.png"/><Relationship Id="rId28" Type="http://schemas.openxmlformats.org/officeDocument/2006/relationships/customXml" Target="../ink/ink951.xml"/><Relationship Id="rId49" Type="http://schemas.openxmlformats.org/officeDocument/2006/relationships/image" Target="../media/image2911.png"/><Relationship Id="rId114" Type="http://schemas.openxmlformats.org/officeDocument/2006/relationships/customXml" Target="../ink/ink994.xml"/><Relationship Id="rId119" Type="http://schemas.openxmlformats.org/officeDocument/2006/relationships/image" Target="../media/image3260.png"/><Relationship Id="rId10" Type="http://schemas.openxmlformats.org/officeDocument/2006/relationships/customXml" Target="../ink/ink942.xml"/><Relationship Id="rId31" Type="http://schemas.openxmlformats.org/officeDocument/2006/relationships/image" Target="../media/image2820.png"/><Relationship Id="rId44" Type="http://schemas.openxmlformats.org/officeDocument/2006/relationships/customXml" Target="../ink/ink959.xml"/><Relationship Id="rId52" Type="http://schemas.openxmlformats.org/officeDocument/2006/relationships/customXml" Target="../ink/ink963.xml"/><Relationship Id="rId60" Type="http://schemas.openxmlformats.org/officeDocument/2006/relationships/customXml" Target="../ink/ink967.xml"/><Relationship Id="rId65" Type="http://schemas.openxmlformats.org/officeDocument/2006/relationships/image" Target="../media/image2990.png"/><Relationship Id="rId73" Type="http://schemas.openxmlformats.org/officeDocument/2006/relationships/image" Target="../media/image3030.png"/><Relationship Id="rId78" Type="http://schemas.openxmlformats.org/officeDocument/2006/relationships/customXml" Target="../ink/ink976.xml"/><Relationship Id="rId81" Type="http://schemas.openxmlformats.org/officeDocument/2006/relationships/image" Target="../media/image3070.png"/><Relationship Id="rId86" Type="http://schemas.openxmlformats.org/officeDocument/2006/relationships/customXml" Target="../ink/ink980.xml"/><Relationship Id="rId94" Type="http://schemas.openxmlformats.org/officeDocument/2006/relationships/customXml" Target="../ink/ink984.xml"/><Relationship Id="rId99" Type="http://schemas.openxmlformats.org/officeDocument/2006/relationships/image" Target="../media/image3160.png"/><Relationship Id="rId101" Type="http://schemas.openxmlformats.org/officeDocument/2006/relationships/image" Target="../media/image3170.png"/><Relationship Id="rId4" Type="http://schemas.openxmlformats.org/officeDocument/2006/relationships/customXml" Target="../ink/ink939.xml"/><Relationship Id="rId9" Type="http://schemas.openxmlformats.org/officeDocument/2006/relationships/image" Target="../media/image2711.png"/><Relationship Id="rId13" Type="http://schemas.openxmlformats.org/officeDocument/2006/relationships/image" Target="../media/image2730.png"/><Relationship Id="rId18" Type="http://schemas.openxmlformats.org/officeDocument/2006/relationships/customXml" Target="../ink/ink946.xml"/><Relationship Id="rId39" Type="http://schemas.openxmlformats.org/officeDocument/2006/relationships/image" Target="../media/image2860.png"/><Relationship Id="rId109" Type="http://schemas.openxmlformats.org/officeDocument/2006/relationships/image" Target="../media/image3211.png"/><Relationship Id="rId34" Type="http://schemas.openxmlformats.org/officeDocument/2006/relationships/customXml" Target="../ink/ink954.xml"/><Relationship Id="rId50" Type="http://schemas.openxmlformats.org/officeDocument/2006/relationships/customXml" Target="../ink/ink962.xml"/><Relationship Id="rId55" Type="http://schemas.openxmlformats.org/officeDocument/2006/relationships/image" Target="../media/image2940.png"/><Relationship Id="rId76" Type="http://schemas.openxmlformats.org/officeDocument/2006/relationships/customXml" Target="../ink/ink975.xml"/><Relationship Id="rId97" Type="http://schemas.openxmlformats.org/officeDocument/2006/relationships/image" Target="../media/image3150.png"/><Relationship Id="rId104" Type="http://schemas.openxmlformats.org/officeDocument/2006/relationships/customXml" Target="../ink/ink989.xml"/><Relationship Id="rId7" Type="http://schemas.openxmlformats.org/officeDocument/2006/relationships/image" Target="../media/image2700.png"/><Relationship Id="rId71" Type="http://schemas.openxmlformats.org/officeDocument/2006/relationships/image" Target="../media/image3020.png"/><Relationship Id="rId92" Type="http://schemas.openxmlformats.org/officeDocument/2006/relationships/customXml" Target="../ink/ink983.xml"/><Relationship Id="rId2" Type="http://schemas.openxmlformats.org/officeDocument/2006/relationships/customXml" Target="../ink/ink938.xml"/><Relationship Id="rId29" Type="http://schemas.openxmlformats.org/officeDocument/2006/relationships/image" Target="../media/image2811.png"/><Relationship Id="rId24" Type="http://schemas.openxmlformats.org/officeDocument/2006/relationships/customXml" Target="../ink/ink949.xml"/><Relationship Id="rId40" Type="http://schemas.openxmlformats.org/officeDocument/2006/relationships/customXml" Target="../ink/ink957.xml"/><Relationship Id="rId45" Type="http://schemas.openxmlformats.org/officeDocument/2006/relationships/image" Target="../media/image2890.png"/><Relationship Id="rId66" Type="http://schemas.openxmlformats.org/officeDocument/2006/relationships/customXml" Target="../ink/ink970.xml"/><Relationship Id="rId87" Type="http://schemas.openxmlformats.org/officeDocument/2006/relationships/image" Target="../media/image3100.png"/><Relationship Id="rId110" Type="http://schemas.openxmlformats.org/officeDocument/2006/relationships/customXml" Target="../ink/ink992.xml"/><Relationship Id="rId115" Type="http://schemas.openxmlformats.org/officeDocument/2006/relationships/image" Target="../media/image3240.png"/><Relationship Id="rId61" Type="http://schemas.openxmlformats.org/officeDocument/2006/relationships/image" Target="../media/image2970.png"/><Relationship Id="rId82" Type="http://schemas.openxmlformats.org/officeDocument/2006/relationships/customXml" Target="../ink/ink978.xml"/><Relationship Id="rId19" Type="http://schemas.openxmlformats.org/officeDocument/2006/relationships/image" Target="../media/image2760.png"/><Relationship Id="rId14" Type="http://schemas.openxmlformats.org/officeDocument/2006/relationships/customXml" Target="../ink/ink944.xml"/><Relationship Id="rId30" Type="http://schemas.openxmlformats.org/officeDocument/2006/relationships/customXml" Target="../ink/ink952.xml"/><Relationship Id="rId35" Type="http://schemas.openxmlformats.org/officeDocument/2006/relationships/image" Target="../media/image2840.png"/><Relationship Id="rId56" Type="http://schemas.openxmlformats.org/officeDocument/2006/relationships/customXml" Target="../ink/ink965.xml"/><Relationship Id="rId77" Type="http://schemas.openxmlformats.org/officeDocument/2006/relationships/image" Target="../media/image3050.png"/><Relationship Id="rId100" Type="http://schemas.openxmlformats.org/officeDocument/2006/relationships/customXml" Target="../ink/ink987.xml"/><Relationship Id="rId105" Type="http://schemas.openxmlformats.org/officeDocument/2006/relationships/image" Target="../media/image3190.png"/><Relationship Id="rId8" Type="http://schemas.openxmlformats.org/officeDocument/2006/relationships/customXml" Target="../ink/ink941.xml"/><Relationship Id="rId51" Type="http://schemas.openxmlformats.org/officeDocument/2006/relationships/image" Target="../media/image2920.png"/><Relationship Id="rId72" Type="http://schemas.openxmlformats.org/officeDocument/2006/relationships/customXml" Target="../ink/ink973.xml"/><Relationship Id="rId93" Type="http://schemas.openxmlformats.org/officeDocument/2006/relationships/image" Target="../media/image3130.png"/><Relationship Id="rId98" Type="http://schemas.openxmlformats.org/officeDocument/2006/relationships/customXml" Target="../ink/ink986.xml"/><Relationship Id="rId3" Type="http://schemas.openxmlformats.org/officeDocument/2006/relationships/image" Target="../media/image1710.png"/><Relationship Id="rId25" Type="http://schemas.openxmlformats.org/officeDocument/2006/relationships/image" Target="../media/image2790.png"/><Relationship Id="rId46" Type="http://schemas.openxmlformats.org/officeDocument/2006/relationships/customXml" Target="../ink/ink960.xml"/><Relationship Id="rId67" Type="http://schemas.openxmlformats.org/officeDocument/2006/relationships/image" Target="../media/image3000.png"/><Relationship Id="rId116" Type="http://schemas.openxmlformats.org/officeDocument/2006/relationships/customXml" Target="../ink/ink995.xml"/><Relationship Id="rId20" Type="http://schemas.openxmlformats.org/officeDocument/2006/relationships/customXml" Target="../ink/ink947.xml"/><Relationship Id="rId41" Type="http://schemas.openxmlformats.org/officeDocument/2006/relationships/image" Target="../media/image2870.png"/><Relationship Id="rId62" Type="http://schemas.openxmlformats.org/officeDocument/2006/relationships/customXml" Target="../ink/ink968.xml"/><Relationship Id="rId83" Type="http://schemas.openxmlformats.org/officeDocument/2006/relationships/image" Target="../media/image3080.png"/><Relationship Id="rId88" Type="http://schemas.openxmlformats.org/officeDocument/2006/relationships/customXml" Target="../ink/ink981.xml"/><Relationship Id="rId111" Type="http://schemas.openxmlformats.org/officeDocument/2006/relationships/image" Target="../media/image3220.png"/><Relationship Id="rId15" Type="http://schemas.openxmlformats.org/officeDocument/2006/relationships/image" Target="../media/image2740.png"/><Relationship Id="rId36" Type="http://schemas.openxmlformats.org/officeDocument/2006/relationships/customXml" Target="../ink/ink955.xml"/><Relationship Id="rId57" Type="http://schemas.openxmlformats.org/officeDocument/2006/relationships/image" Target="../media/image2950.png"/><Relationship Id="rId106" Type="http://schemas.openxmlformats.org/officeDocument/2006/relationships/customXml" Target="../ink/ink990.xml"/></Relationships>
</file>

<file path=ppt/slides/_rels/slide43.xml.rels><?xml version="1.0" encoding="UTF-8" standalone="yes"?>
<Relationships xmlns="http://schemas.openxmlformats.org/package/2006/relationships"><Relationship Id="rId117" Type="http://schemas.openxmlformats.org/officeDocument/2006/relationships/image" Target="../media/image3830.png"/><Relationship Id="rId21" Type="http://schemas.openxmlformats.org/officeDocument/2006/relationships/image" Target="../media/image3360.png"/><Relationship Id="rId63" Type="http://schemas.openxmlformats.org/officeDocument/2006/relationships/image" Target="../media/image3560.png"/><Relationship Id="rId159" Type="http://schemas.openxmlformats.org/officeDocument/2006/relationships/image" Target="../media/image4040.png"/><Relationship Id="rId170" Type="http://schemas.openxmlformats.org/officeDocument/2006/relationships/customXml" Target="../ink/ink1081.xml"/><Relationship Id="rId226" Type="http://schemas.openxmlformats.org/officeDocument/2006/relationships/customXml" Target="../ink/ink1109.xml"/><Relationship Id="rId268" Type="http://schemas.openxmlformats.org/officeDocument/2006/relationships/customXml" Target="../ink/ink1130.xml"/><Relationship Id="rId32" Type="http://schemas.openxmlformats.org/officeDocument/2006/relationships/customXml" Target="../ink/ink1012.xml"/><Relationship Id="rId74" Type="http://schemas.openxmlformats.org/officeDocument/2006/relationships/customXml" Target="../ink/ink1033.xml"/><Relationship Id="rId128" Type="http://schemas.openxmlformats.org/officeDocument/2006/relationships/customXml" Target="../ink/ink1060.xml"/><Relationship Id="rId5" Type="http://schemas.openxmlformats.org/officeDocument/2006/relationships/image" Target="../media/image3280.png"/><Relationship Id="rId95" Type="http://schemas.openxmlformats.org/officeDocument/2006/relationships/image" Target="../media/image3720.png"/><Relationship Id="rId160" Type="http://schemas.openxmlformats.org/officeDocument/2006/relationships/customXml" Target="../ink/ink1076.xml"/><Relationship Id="rId181" Type="http://schemas.openxmlformats.org/officeDocument/2006/relationships/image" Target="../media/image4150.png"/><Relationship Id="rId216" Type="http://schemas.openxmlformats.org/officeDocument/2006/relationships/customXml" Target="../ink/ink1104.xml"/><Relationship Id="rId237" Type="http://schemas.openxmlformats.org/officeDocument/2006/relationships/image" Target="../media/image4430.png"/><Relationship Id="rId258" Type="http://schemas.openxmlformats.org/officeDocument/2006/relationships/customXml" Target="../ink/ink1125.xml"/><Relationship Id="rId22" Type="http://schemas.openxmlformats.org/officeDocument/2006/relationships/customXml" Target="../ink/ink1007.xml"/><Relationship Id="rId43" Type="http://schemas.openxmlformats.org/officeDocument/2006/relationships/image" Target="../media/image3470.png"/><Relationship Id="rId64" Type="http://schemas.openxmlformats.org/officeDocument/2006/relationships/customXml" Target="../ink/ink1028.xml"/><Relationship Id="rId118" Type="http://schemas.openxmlformats.org/officeDocument/2006/relationships/customXml" Target="../ink/ink1055.xml"/><Relationship Id="rId139" Type="http://schemas.openxmlformats.org/officeDocument/2006/relationships/image" Target="../media/image3940.png"/><Relationship Id="rId85" Type="http://schemas.openxmlformats.org/officeDocument/2006/relationships/image" Target="../media/image3670.png"/><Relationship Id="rId150" Type="http://schemas.openxmlformats.org/officeDocument/2006/relationships/customXml" Target="../ink/ink1071.xml"/><Relationship Id="rId171" Type="http://schemas.openxmlformats.org/officeDocument/2006/relationships/image" Target="../media/image4100.png"/><Relationship Id="rId192" Type="http://schemas.openxmlformats.org/officeDocument/2006/relationships/customXml" Target="../ink/ink1092.xml"/><Relationship Id="rId206" Type="http://schemas.openxmlformats.org/officeDocument/2006/relationships/customXml" Target="../ink/ink1099.xml"/><Relationship Id="rId227" Type="http://schemas.openxmlformats.org/officeDocument/2006/relationships/image" Target="../media/image4380.png"/><Relationship Id="rId248" Type="http://schemas.openxmlformats.org/officeDocument/2006/relationships/customXml" Target="../ink/ink1120.xml"/><Relationship Id="rId269" Type="http://schemas.openxmlformats.org/officeDocument/2006/relationships/image" Target="../media/image4590.png"/><Relationship Id="rId12" Type="http://schemas.openxmlformats.org/officeDocument/2006/relationships/customXml" Target="../ink/ink1002.xml"/><Relationship Id="rId33" Type="http://schemas.openxmlformats.org/officeDocument/2006/relationships/image" Target="../media/image3420.png"/><Relationship Id="rId108" Type="http://schemas.openxmlformats.org/officeDocument/2006/relationships/customXml" Target="../ink/ink1050.xml"/><Relationship Id="rId129" Type="http://schemas.openxmlformats.org/officeDocument/2006/relationships/image" Target="../media/image3890.png"/><Relationship Id="rId54" Type="http://schemas.openxmlformats.org/officeDocument/2006/relationships/customXml" Target="../ink/ink1023.xml"/><Relationship Id="rId75" Type="http://schemas.openxmlformats.org/officeDocument/2006/relationships/image" Target="../media/image3620.png"/><Relationship Id="rId96" Type="http://schemas.openxmlformats.org/officeDocument/2006/relationships/customXml" Target="../ink/ink1044.xml"/><Relationship Id="rId140" Type="http://schemas.openxmlformats.org/officeDocument/2006/relationships/customXml" Target="../ink/ink1066.xml"/><Relationship Id="rId161" Type="http://schemas.openxmlformats.org/officeDocument/2006/relationships/image" Target="../media/image4050.png"/><Relationship Id="rId182" Type="http://schemas.openxmlformats.org/officeDocument/2006/relationships/customXml" Target="../ink/ink1087.xml"/><Relationship Id="rId217" Type="http://schemas.openxmlformats.org/officeDocument/2006/relationships/image" Target="../media/image4330.png"/><Relationship Id="rId6" Type="http://schemas.openxmlformats.org/officeDocument/2006/relationships/customXml" Target="../ink/ink999.xml"/><Relationship Id="rId238" Type="http://schemas.openxmlformats.org/officeDocument/2006/relationships/customXml" Target="../ink/ink1115.xml"/><Relationship Id="rId259" Type="http://schemas.openxmlformats.org/officeDocument/2006/relationships/image" Target="../media/image4540.png"/><Relationship Id="rId23" Type="http://schemas.openxmlformats.org/officeDocument/2006/relationships/image" Target="../media/image3370.png"/><Relationship Id="rId119" Type="http://schemas.openxmlformats.org/officeDocument/2006/relationships/image" Target="../media/image3840.png"/><Relationship Id="rId270" Type="http://schemas.openxmlformats.org/officeDocument/2006/relationships/customXml" Target="../ink/ink1131.xml"/><Relationship Id="rId44" Type="http://schemas.openxmlformats.org/officeDocument/2006/relationships/customXml" Target="../ink/ink1018.xml"/><Relationship Id="rId65" Type="http://schemas.openxmlformats.org/officeDocument/2006/relationships/image" Target="../media/image3570.png"/><Relationship Id="rId86" Type="http://schemas.openxmlformats.org/officeDocument/2006/relationships/customXml" Target="../ink/ink1039.xml"/><Relationship Id="rId130" Type="http://schemas.openxmlformats.org/officeDocument/2006/relationships/customXml" Target="../ink/ink1061.xml"/><Relationship Id="rId151" Type="http://schemas.openxmlformats.org/officeDocument/2006/relationships/image" Target="../media/image4000.png"/><Relationship Id="rId172" Type="http://schemas.openxmlformats.org/officeDocument/2006/relationships/customXml" Target="../ink/ink1082.xml"/><Relationship Id="rId193" Type="http://schemas.openxmlformats.org/officeDocument/2006/relationships/image" Target="../media/image4211.png"/><Relationship Id="rId207" Type="http://schemas.openxmlformats.org/officeDocument/2006/relationships/image" Target="../media/image4280.png"/><Relationship Id="rId228" Type="http://schemas.openxmlformats.org/officeDocument/2006/relationships/customXml" Target="../ink/ink1110.xml"/><Relationship Id="rId249" Type="http://schemas.openxmlformats.org/officeDocument/2006/relationships/image" Target="../media/image4490.png"/><Relationship Id="rId13" Type="http://schemas.openxmlformats.org/officeDocument/2006/relationships/image" Target="../media/image3320.png"/><Relationship Id="rId109" Type="http://schemas.openxmlformats.org/officeDocument/2006/relationships/image" Target="../media/image3790.png"/><Relationship Id="rId260" Type="http://schemas.openxmlformats.org/officeDocument/2006/relationships/customXml" Target="../ink/ink1126.xml"/><Relationship Id="rId34" Type="http://schemas.openxmlformats.org/officeDocument/2006/relationships/customXml" Target="../ink/ink1013.xml"/><Relationship Id="rId55" Type="http://schemas.openxmlformats.org/officeDocument/2006/relationships/image" Target="../media/image1680.png"/><Relationship Id="rId76" Type="http://schemas.openxmlformats.org/officeDocument/2006/relationships/customXml" Target="../ink/ink1034.xml"/><Relationship Id="rId97" Type="http://schemas.openxmlformats.org/officeDocument/2006/relationships/image" Target="../media/image3730.png"/><Relationship Id="rId120" Type="http://schemas.openxmlformats.org/officeDocument/2006/relationships/customXml" Target="../ink/ink1056.xml"/><Relationship Id="rId141" Type="http://schemas.openxmlformats.org/officeDocument/2006/relationships/image" Target="../media/image3950.png"/><Relationship Id="rId7" Type="http://schemas.openxmlformats.org/officeDocument/2006/relationships/image" Target="../media/image3290.png"/><Relationship Id="rId162" Type="http://schemas.openxmlformats.org/officeDocument/2006/relationships/customXml" Target="../ink/ink1077.xml"/><Relationship Id="rId183" Type="http://schemas.openxmlformats.org/officeDocument/2006/relationships/image" Target="../media/image4160.png"/><Relationship Id="rId218" Type="http://schemas.openxmlformats.org/officeDocument/2006/relationships/customXml" Target="../ink/ink1105.xml"/><Relationship Id="rId239" Type="http://schemas.openxmlformats.org/officeDocument/2006/relationships/image" Target="../media/image4440.png"/><Relationship Id="rId250" Type="http://schemas.openxmlformats.org/officeDocument/2006/relationships/customXml" Target="../ink/ink1121.xml"/><Relationship Id="rId271" Type="http://schemas.openxmlformats.org/officeDocument/2006/relationships/image" Target="../media/image4600.png"/><Relationship Id="rId24" Type="http://schemas.openxmlformats.org/officeDocument/2006/relationships/customXml" Target="../ink/ink1008.xml"/><Relationship Id="rId45" Type="http://schemas.openxmlformats.org/officeDocument/2006/relationships/image" Target="../media/image3480.png"/><Relationship Id="rId66" Type="http://schemas.openxmlformats.org/officeDocument/2006/relationships/customXml" Target="../ink/ink1029.xml"/><Relationship Id="rId87" Type="http://schemas.openxmlformats.org/officeDocument/2006/relationships/image" Target="../media/image3680.png"/><Relationship Id="rId110" Type="http://schemas.openxmlformats.org/officeDocument/2006/relationships/customXml" Target="../ink/ink1051.xml"/><Relationship Id="rId131" Type="http://schemas.openxmlformats.org/officeDocument/2006/relationships/image" Target="../media/image3900.png"/><Relationship Id="rId152" Type="http://schemas.openxmlformats.org/officeDocument/2006/relationships/customXml" Target="../ink/ink1072.xml"/><Relationship Id="rId173" Type="http://schemas.openxmlformats.org/officeDocument/2006/relationships/image" Target="../media/image4111.png"/><Relationship Id="rId194" Type="http://schemas.openxmlformats.org/officeDocument/2006/relationships/customXml" Target="../ink/ink1093.xml"/><Relationship Id="rId208" Type="http://schemas.openxmlformats.org/officeDocument/2006/relationships/customXml" Target="../ink/ink1100.xml"/><Relationship Id="rId229" Type="http://schemas.openxmlformats.org/officeDocument/2006/relationships/image" Target="../media/image4390.png"/><Relationship Id="rId240" Type="http://schemas.openxmlformats.org/officeDocument/2006/relationships/customXml" Target="../ink/ink1116.xml"/><Relationship Id="rId261" Type="http://schemas.openxmlformats.org/officeDocument/2006/relationships/image" Target="../media/image4550.png"/><Relationship Id="rId14" Type="http://schemas.openxmlformats.org/officeDocument/2006/relationships/customXml" Target="../ink/ink1003.xml"/><Relationship Id="rId35" Type="http://schemas.openxmlformats.org/officeDocument/2006/relationships/image" Target="../media/image3430.png"/><Relationship Id="rId56" Type="http://schemas.openxmlformats.org/officeDocument/2006/relationships/customXml" Target="../ink/ink1024.xml"/><Relationship Id="rId77" Type="http://schemas.openxmlformats.org/officeDocument/2006/relationships/image" Target="../media/image3630.png"/><Relationship Id="rId100" Type="http://schemas.openxmlformats.org/officeDocument/2006/relationships/customXml" Target="../ink/ink1046.xml"/><Relationship Id="rId8" Type="http://schemas.openxmlformats.org/officeDocument/2006/relationships/customXml" Target="../ink/ink1000.xml"/><Relationship Id="rId98" Type="http://schemas.openxmlformats.org/officeDocument/2006/relationships/customXml" Target="../ink/ink1045.xml"/><Relationship Id="rId121" Type="http://schemas.openxmlformats.org/officeDocument/2006/relationships/image" Target="../media/image3850.png"/><Relationship Id="rId142" Type="http://schemas.openxmlformats.org/officeDocument/2006/relationships/customXml" Target="../ink/ink1067.xml"/><Relationship Id="rId163" Type="http://schemas.openxmlformats.org/officeDocument/2006/relationships/image" Target="../media/image4060.png"/><Relationship Id="rId184" Type="http://schemas.openxmlformats.org/officeDocument/2006/relationships/customXml" Target="../ink/ink1088.xml"/><Relationship Id="rId219" Type="http://schemas.openxmlformats.org/officeDocument/2006/relationships/image" Target="../media/image4340.png"/><Relationship Id="rId230" Type="http://schemas.openxmlformats.org/officeDocument/2006/relationships/customXml" Target="../ink/ink1111.xml"/><Relationship Id="rId251" Type="http://schemas.openxmlformats.org/officeDocument/2006/relationships/image" Target="../media/image4500.png"/><Relationship Id="rId25" Type="http://schemas.openxmlformats.org/officeDocument/2006/relationships/image" Target="../media/image3380.png"/><Relationship Id="rId46" Type="http://schemas.openxmlformats.org/officeDocument/2006/relationships/customXml" Target="../ink/ink1019.xml"/><Relationship Id="rId67" Type="http://schemas.openxmlformats.org/officeDocument/2006/relationships/image" Target="../media/image3580.png"/><Relationship Id="rId272" Type="http://schemas.openxmlformats.org/officeDocument/2006/relationships/customXml" Target="../ink/ink1132.xml"/><Relationship Id="rId88" Type="http://schemas.openxmlformats.org/officeDocument/2006/relationships/customXml" Target="../ink/ink1040.xml"/><Relationship Id="rId111" Type="http://schemas.openxmlformats.org/officeDocument/2006/relationships/image" Target="../media/image3800.png"/><Relationship Id="rId132" Type="http://schemas.openxmlformats.org/officeDocument/2006/relationships/customXml" Target="../ink/ink1062.xml"/><Relationship Id="rId153" Type="http://schemas.openxmlformats.org/officeDocument/2006/relationships/image" Target="../media/image4011.png"/><Relationship Id="rId174" Type="http://schemas.openxmlformats.org/officeDocument/2006/relationships/customXml" Target="../ink/ink1083.xml"/><Relationship Id="rId195" Type="http://schemas.openxmlformats.org/officeDocument/2006/relationships/image" Target="../media/image4220.png"/><Relationship Id="rId209" Type="http://schemas.openxmlformats.org/officeDocument/2006/relationships/image" Target="../media/image4290.png"/><Relationship Id="rId220" Type="http://schemas.openxmlformats.org/officeDocument/2006/relationships/customXml" Target="../ink/ink1106.xml"/><Relationship Id="rId241" Type="http://schemas.openxmlformats.org/officeDocument/2006/relationships/image" Target="../media/image4450.png"/><Relationship Id="rId15" Type="http://schemas.openxmlformats.org/officeDocument/2006/relationships/image" Target="../media/image3330.png"/><Relationship Id="rId36" Type="http://schemas.openxmlformats.org/officeDocument/2006/relationships/customXml" Target="../ink/ink1014.xml"/><Relationship Id="rId57" Type="http://schemas.openxmlformats.org/officeDocument/2006/relationships/image" Target="../media/image3530.png"/><Relationship Id="rId262" Type="http://schemas.openxmlformats.org/officeDocument/2006/relationships/customXml" Target="../ink/ink1127.xml"/><Relationship Id="rId78" Type="http://schemas.openxmlformats.org/officeDocument/2006/relationships/customXml" Target="../ink/ink1035.xml"/><Relationship Id="rId99" Type="http://schemas.openxmlformats.org/officeDocument/2006/relationships/image" Target="../media/image3740.png"/><Relationship Id="rId101" Type="http://schemas.openxmlformats.org/officeDocument/2006/relationships/image" Target="../media/image3750.png"/><Relationship Id="rId122" Type="http://schemas.openxmlformats.org/officeDocument/2006/relationships/customXml" Target="../ink/ink1057.xml"/><Relationship Id="rId143" Type="http://schemas.openxmlformats.org/officeDocument/2006/relationships/image" Target="../media/image3960.png"/><Relationship Id="rId164" Type="http://schemas.openxmlformats.org/officeDocument/2006/relationships/customXml" Target="../ink/ink1078.xml"/><Relationship Id="rId185" Type="http://schemas.openxmlformats.org/officeDocument/2006/relationships/image" Target="../media/image4170.png"/><Relationship Id="rId9" Type="http://schemas.openxmlformats.org/officeDocument/2006/relationships/image" Target="../media/image3300.png"/><Relationship Id="rId210" Type="http://schemas.openxmlformats.org/officeDocument/2006/relationships/customXml" Target="../ink/ink1101.xml"/><Relationship Id="rId26" Type="http://schemas.openxmlformats.org/officeDocument/2006/relationships/customXml" Target="../ink/ink1009.xml"/><Relationship Id="rId231" Type="http://schemas.openxmlformats.org/officeDocument/2006/relationships/image" Target="../media/image4400.png"/><Relationship Id="rId252" Type="http://schemas.openxmlformats.org/officeDocument/2006/relationships/customXml" Target="../ink/ink1122.xml"/><Relationship Id="rId273" Type="http://schemas.openxmlformats.org/officeDocument/2006/relationships/image" Target="../media/image4610.png"/><Relationship Id="rId47" Type="http://schemas.openxmlformats.org/officeDocument/2006/relationships/image" Target="../media/image3490.png"/><Relationship Id="rId68" Type="http://schemas.openxmlformats.org/officeDocument/2006/relationships/customXml" Target="../ink/ink1030.xml"/><Relationship Id="rId89" Type="http://schemas.openxmlformats.org/officeDocument/2006/relationships/image" Target="../media/image3690.png"/><Relationship Id="rId112" Type="http://schemas.openxmlformats.org/officeDocument/2006/relationships/customXml" Target="../ink/ink1052.xml"/><Relationship Id="rId133" Type="http://schemas.openxmlformats.org/officeDocument/2006/relationships/image" Target="../media/image3911.png"/><Relationship Id="rId154" Type="http://schemas.openxmlformats.org/officeDocument/2006/relationships/customXml" Target="../ink/ink1073.xml"/><Relationship Id="rId175" Type="http://schemas.openxmlformats.org/officeDocument/2006/relationships/image" Target="../media/image4120.png"/><Relationship Id="rId196" Type="http://schemas.openxmlformats.org/officeDocument/2006/relationships/customXml" Target="../ink/ink1094.xml"/><Relationship Id="rId200" Type="http://schemas.openxmlformats.org/officeDocument/2006/relationships/customXml" Target="../ink/ink1096.xml"/><Relationship Id="rId16" Type="http://schemas.openxmlformats.org/officeDocument/2006/relationships/customXml" Target="../ink/ink1004.xml"/><Relationship Id="rId221" Type="http://schemas.openxmlformats.org/officeDocument/2006/relationships/image" Target="../media/image4350.png"/><Relationship Id="rId242" Type="http://schemas.openxmlformats.org/officeDocument/2006/relationships/customXml" Target="../ink/ink1117.xml"/><Relationship Id="rId263" Type="http://schemas.openxmlformats.org/officeDocument/2006/relationships/image" Target="../media/image4560.png"/><Relationship Id="rId37" Type="http://schemas.openxmlformats.org/officeDocument/2006/relationships/image" Target="../media/image3440.png"/><Relationship Id="rId58" Type="http://schemas.openxmlformats.org/officeDocument/2006/relationships/customXml" Target="../ink/ink1025.xml"/><Relationship Id="rId79" Type="http://schemas.openxmlformats.org/officeDocument/2006/relationships/image" Target="../media/image3640.png"/><Relationship Id="rId102" Type="http://schemas.openxmlformats.org/officeDocument/2006/relationships/customXml" Target="../ink/ink1047.xml"/><Relationship Id="rId123" Type="http://schemas.openxmlformats.org/officeDocument/2006/relationships/image" Target="../media/image3860.png"/><Relationship Id="rId144" Type="http://schemas.openxmlformats.org/officeDocument/2006/relationships/customXml" Target="../ink/ink1068.xml"/><Relationship Id="rId90" Type="http://schemas.openxmlformats.org/officeDocument/2006/relationships/customXml" Target="../ink/ink1041.xml"/><Relationship Id="rId165" Type="http://schemas.openxmlformats.org/officeDocument/2006/relationships/image" Target="../media/image4070.png"/><Relationship Id="rId186" Type="http://schemas.openxmlformats.org/officeDocument/2006/relationships/customXml" Target="../ink/ink1089.xml"/><Relationship Id="rId211" Type="http://schemas.openxmlformats.org/officeDocument/2006/relationships/image" Target="../media/image4300.png"/><Relationship Id="rId232" Type="http://schemas.openxmlformats.org/officeDocument/2006/relationships/customXml" Target="../ink/ink1112.xml"/><Relationship Id="rId253" Type="http://schemas.openxmlformats.org/officeDocument/2006/relationships/image" Target="../media/image4511.png"/><Relationship Id="rId274" Type="http://schemas.openxmlformats.org/officeDocument/2006/relationships/customXml" Target="../ink/ink1133.xml"/><Relationship Id="rId27" Type="http://schemas.openxmlformats.org/officeDocument/2006/relationships/image" Target="../media/image3390.png"/><Relationship Id="rId48" Type="http://schemas.openxmlformats.org/officeDocument/2006/relationships/customXml" Target="../ink/ink1020.xml"/><Relationship Id="rId69" Type="http://schemas.openxmlformats.org/officeDocument/2006/relationships/image" Target="../media/image3590.png"/><Relationship Id="rId113" Type="http://schemas.openxmlformats.org/officeDocument/2006/relationships/image" Target="../media/image3811.png"/><Relationship Id="rId134" Type="http://schemas.openxmlformats.org/officeDocument/2006/relationships/customXml" Target="../ink/ink1063.xml"/><Relationship Id="rId80" Type="http://schemas.openxmlformats.org/officeDocument/2006/relationships/customXml" Target="../ink/ink1036.xml"/><Relationship Id="rId155" Type="http://schemas.openxmlformats.org/officeDocument/2006/relationships/image" Target="../media/image4020.png"/><Relationship Id="rId176" Type="http://schemas.openxmlformats.org/officeDocument/2006/relationships/customXml" Target="../ink/ink1084.xml"/><Relationship Id="rId197" Type="http://schemas.openxmlformats.org/officeDocument/2006/relationships/image" Target="../media/image4230.png"/><Relationship Id="rId201" Type="http://schemas.openxmlformats.org/officeDocument/2006/relationships/image" Target="../media/image4250.png"/><Relationship Id="rId222" Type="http://schemas.openxmlformats.org/officeDocument/2006/relationships/customXml" Target="../ink/ink1107.xml"/><Relationship Id="rId243" Type="http://schemas.openxmlformats.org/officeDocument/2006/relationships/image" Target="../media/image4460.png"/><Relationship Id="rId264" Type="http://schemas.openxmlformats.org/officeDocument/2006/relationships/customXml" Target="../ink/ink1128.xml"/><Relationship Id="rId17" Type="http://schemas.openxmlformats.org/officeDocument/2006/relationships/image" Target="../media/image3340.png"/><Relationship Id="rId38" Type="http://schemas.openxmlformats.org/officeDocument/2006/relationships/customXml" Target="../ink/ink1015.xml"/><Relationship Id="rId59" Type="http://schemas.openxmlformats.org/officeDocument/2006/relationships/image" Target="../media/image3540.png"/><Relationship Id="rId103" Type="http://schemas.openxmlformats.org/officeDocument/2006/relationships/image" Target="../media/image3760.png"/><Relationship Id="rId124" Type="http://schemas.openxmlformats.org/officeDocument/2006/relationships/customXml" Target="../ink/ink1058.xml"/><Relationship Id="rId70" Type="http://schemas.openxmlformats.org/officeDocument/2006/relationships/customXml" Target="../ink/ink1031.xml"/><Relationship Id="rId91" Type="http://schemas.openxmlformats.org/officeDocument/2006/relationships/image" Target="../media/image3700.png"/><Relationship Id="rId145" Type="http://schemas.openxmlformats.org/officeDocument/2006/relationships/image" Target="../media/image3970.png"/><Relationship Id="rId166" Type="http://schemas.openxmlformats.org/officeDocument/2006/relationships/customXml" Target="../ink/ink1079.xml"/><Relationship Id="rId187" Type="http://schemas.openxmlformats.org/officeDocument/2006/relationships/image" Target="../media/image4180.png"/><Relationship Id="rId1" Type="http://schemas.openxmlformats.org/officeDocument/2006/relationships/slideLayout" Target="../slideLayouts/slideLayout4.xml"/><Relationship Id="rId212" Type="http://schemas.openxmlformats.org/officeDocument/2006/relationships/customXml" Target="../ink/ink1102.xml"/><Relationship Id="rId233" Type="http://schemas.openxmlformats.org/officeDocument/2006/relationships/image" Target="../media/image4411.png"/><Relationship Id="rId254" Type="http://schemas.openxmlformats.org/officeDocument/2006/relationships/customXml" Target="../ink/ink1123.xml"/><Relationship Id="rId28" Type="http://schemas.openxmlformats.org/officeDocument/2006/relationships/customXml" Target="../ink/ink1010.xml"/><Relationship Id="rId49" Type="http://schemas.openxmlformats.org/officeDocument/2006/relationships/image" Target="../media/image3500.png"/><Relationship Id="rId114" Type="http://schemas.openxmlformats.org/officeDocument/2006/relationships/customXml" Target="../ink/ink1053.xml"/><Relationship Id="rId275" Type="http://schemas.openxmlformats.org/officeDocument/2006/relationships/image" Target="../media/image4620.png"/><Relationship Id="rId60" Type="http://schemas.openxmlformats.org/officeDocument/2006/relationships/customXml" Target="../ink/ink1026.xml"/><Relationship Id="rId81" Type="http://schemas.openxmlformats.org/officeDocument/2006/relationships/image" Target="../media/image3650.png"/><Relationship Id="rId135" Type="http://schemas.openxmlformats.org/officeDocument/2006/relationships/image" Target="../media/image3920.png"/><Relationship Id="rId156" Type="http://schemas.openxmlformats.org/officeDocument/2006/relationships/customXml" Target="../ink/ink1074.xml"/><Relationship Id="rId177" Type="http://schemas.openxmlformats.org/officeDocument/2006/relationships/image" Target="../media/image4130.png"/><Relationship Id="rId198" Type="http://schemas.openxmlformats.org/officeDocument/2006/relationships/customXml" Target="../ink/ink1095.xml"/><Relationship Id="rId202" Type="http://schemas.openxmlformats.org/officeDocument/2006/relationships/customXml" Target="../ink/ink1097.xml"/><Relationship Id="rId223" Type="http://schemas.openxmlformats.org/officeDocument/2006/relationships/image" Target="../media/image4360.png"/><Relationship Id="rId244" Type="http://schemas.openxmlformats.org/officeDocument/2006/relationships/customXml" Target="../ink/ink1118.xml"/><Relationship Id="rId18" Type="http://schemas.openxmlformats.org/officeDocument/2006/relationships/customXml" Target="../ink/ink1005.xml"/><Relationship Id="rId39" Type="http://schemas.openxmlformats.org/officeDocument/2006/relationships/image" Target="../media/image3450.png"/><Relationship Id="rId265" Type="http://schemas.openxmlformats.org/officeDocument/2006/relationships/image" Target="../media/image4570.png"/><Relationship Id="rId50" Type="http://schemas.openxmlformats.org/officeDocument/2006/relationships/customXml" Target="../ink/ink1021.xml"/><Relationship Id="rId104" Type="http://schemas.openxmlformats.org/officeDocument/2006/relationships/customXml" Target="../ink/ink1048.xml"/><Relationship Id="rId125" Type="http://schemas.openxmlformats.org/officeDocument/2006/relationships/image" Target="../media/image3870.png"/><Relationship Id="rId146" Type="http://schemas.openxmlformats.org/officeDocument/2006/relationships/customXml" Target="../ink/ink1069.xml"/><Relationship Id="rId167" Type="http://schemas.openxmlformats.org/officeDocument/2006/relationships/image" Target="../media/image4080.png"/><Relationship Id="rId188" Type="http://schemas.openxmlformats.org/officeDocument/2006/relationships/customXml" Target="../ink/ink1090.xml"/><Relationship Id="rId71" Type="http://schemas.openxmlformats.org/officeDocument/2006/relationships/image" Target="../media/image3600.png"/><Relationship Id="rId92" Type="http://schemas.openxmlformats.org/officeDocument/2006/relationships/customXml" Target="../ink/ink1042.xml"/><Relationship Id="rId213" Type="http://schemas.openxmlformats.org/officeDocument/2006/relationships/image" Target="../media/image4311.png"/><Relationship Id="rId234" Type="http://schemas.openxmlformats.org/officeDocument/2006/relationships/customXml" Target="../ink/ink1113.xml"/><Relationship Id="rId2" Type="http://schemas.openxmlformats.org/officeDocument/2006/relationships/customXml" Target="../ink/ink997.xml"/><Relationship Id="rId29" Type="http://schemas.openxmlformats.org/officeDocument/2006/relationships/image" Target="../media/image3400.png"/><Relationship Id="rId255" Type="http://schemas.openxmlformats.org/officeDocument/2006/relationships/image" Target="../media/image4520.png"/><Relationship Id="rId40" Type="http://schemas.openxmlformats.org/officeDocument/2006/relationships/customXml" Target="../ink/ink1016.xml"/><Relationship Id="rId115" Type="http://schemas.openxmlformats.org/officeDocument/2006/relationships/image" Target="../media/image3820.png"/><Relationship Id="rId136" Type="http://schemas.openxmlformats.org/officeDocument/2006/relationships/customXml" Target="../ink/ink1064.xml"/><Relationship Id="rId157" Type="http://schemas.openxmlformats.org/officeDocument/2006/relationships/image" Target="../media/image4030.png"/><Relationship Id="rId178" Type="http://schemas.openxmlformats.org/officeDocument/2006/relationships/customXml" Target="../ink/ink1085.xml"/><Relationship Id="rId61" Type="http://schemas.openxmlformats.org/officeDocument/2006/relationships/image" Target="../media/image3550.png"/><Relationship Id="rId82" Type="http://schemas.openxmlformats.org/officeDocument/2006/relationships/customXml" Target="../ink/ink1037.xml"/><Relationship Id="rId199" Type="http://schemas.openxmlformats.org/officeDocument/2006/relationships/image" Target="../media/image4240.png"/><Relationship Id="rId203" Type="http://schemas.openxmlformats.org/officeDocument/2006/relationships/image" Target="../media/image4260.png"/><Relationship Id="rId19" Type="http://schemas.openxmlformats.org/officeDocument/2006/relationships/image" Target="../media/image3350.png"/><Relationship Id="rId224" Type="http://schemas.openxmlformats.org/officeDocument/2006/relationships/customXml" Target="../ink/ink1108.xml"/><Relationship Id="rId245" Type="http://schemas.openxmlformats.org/officeDocument/2006/relationships/image" Target="../media/image4470.png"/><Relationship Id="rId266" Type="http://schemas.openxmlformats.org/officeDocument/2006/relationships/customXml" Target="../ink/ink1129.xml"/><Relationship Id="rId30" Type="http://schemas.openxmlformats.org/officeDocument/2006/relationships/customXml" Target="../ink/ink1011.xml"/><Relationship Id="rId105" Type="http://schemas.openxmlformats.org/officeDocument/2006/relationships/image" Target="../media/image3770.png"/><Relationship Id="rId126" Type="http://schemas.openxmlformats.org/officeDocument/2006/relationships/customXml" Target="../ink/ink1059.xml"/><Relationship Id="rId147" Type="http://schemas.openxmlformats.org/officeDocument/2006/relationships/image" Target="../media/image3980.png"/><Relationship Id="rId168" Type="http://schemas.openxmlformats.org/officeDocument/2006/relationships/customXml" Target="../ink/ink1080.xml"/><Relationship Id="rId51" Type="http://schemas.openxmlformats.org/officeDocument/2006/relationships/image" Target="../media/image3511.png"/><Relationship Id="rId72" Type="http://schemas.openxmlformats.org/officeDocument/2006/relationships/customXml" Target="../ink/ink1032.xml"/><Relationship Id="rId93" Type="http://schemas.openxmlformats.org/officeDocument/2006/relationships/image" Target="../media/image3711.png"/><Relationship Id="rId189" Type="http://schemas.openxmlformats.org/officeDocument/2006/relationships/image" Target="../media/image4190.png"/><Relationship Id="rId3" Type="http://schemas.openxmlformats.org/officeDocument/2006/relationships/image" Target="../media/image3270.png"/><Relationship Id="rId214" Type="http://schemas.openxmlformats.org/officeDocument/2006/relationships/customXml" Target="../ink/ink1103.xml"/><Relationship Id="rId235" Type="http://schemas.openxmlformats.org/officeDocument/2006/relationships/image" Target="../media/image4420.png"/><Relationship Id="rId256" Type="http://schemas.openxmlformats.org/officeDocument/2006/relationships/customXml" Target="../ink/ink1124.xml"/><Relationship Id="rId116" Type="http://schemas.openxmlformats.org/officeDocument/2006/relationships/customXml" Target="../ink/ink1054.xml"/><Relationship Id="rId137" Type="http://schemas.openxmlformats.org/officeDocument/2006/relationships/image" Target="../media/image3930.png"/><Relationship Id="rId158" Type="http://schemas.openxmlformats.org/officeDocument/2006/relationships/customXml" Target="../ink/ink1075.xml"/><Relationship Id="rId20" Type="http://schemas.openxmlformats.org/officeDocument/2006/relationships/customXml" Target="../ink/ink1006.xml"/><Relationship Id="rId41" Type="http://schemas.openxmlformats.org/officeDocument/2006/relationships/image" Target="../media/image3460.png"/><Relationship Id="rId62" Type="http://schemas.openxmlformats.org/officeDocument/2006/relationships/customXml" Target="../ink/ink1027.xml"/><Relationship Id="rId83" Type="http://schemas.openxmlformats.org/officeDocument/2006/relationships/image" Target="../media/image3660.png"/><Relationship Id="rId179" Type="http://schemas.openxmlformats.org/officeDocument/2006/relationships/image" Target="../media/image4140.png"/><Relationship Id="rId190" Type="http://schemas.openxmlformats.org/officeDocument/2006/relationships/customXml" Target="../ink/ink1091.xml"/><Relationship Id="rId204" Type="http://schemas.openxmlformats.org/officeDocument/2006/relationships/customXml" Target="../ink/ink1098.xml"/><Relationship Id="rId225" Type="http://schemas.openxmlformats.org/officeDocument/2006/relationships/image" Target="../media/image4370.png"/><Relationship Id="rId246" Type="http://schemas.openxmlformats.org/officeDocument/2006/relationships/customXml" Target="../ink/ink1119.xml"/><Relationship Id="rId267" Type="http://schemas.openxmlformats.org/officeDocument/2006/relationships/image" Target="../media/image4580.png"/><Relationship Id="rId106" Type="http://schemas.openxmlformats.org/officeDocument/2006/relationships/customXml" Target="../ink/ink1049.xml"/><Relationship Id="rId127" Type="http://schemas.openxmlformats.org/officeDocument/2006/relationships/image" Target="../media/image3880.png"/><Relationship Id="rId10" Type="http://schemas.openxmlformats.org/officeDocument/2006/relationships/customXml" Target="../ink/ink1001.xml"/><Relationship Id="rId31" Type="http://schemas.openxmlformats.org/officeDocument/2006/relationships/image" Target="../media/image3411.png"/><Relationship Id="rId52" Type="http://schemas.openxmlformats.org/officeDocument/2006/relationships/customXml" Target="../ink/ink1022.xml"/><Relationship Id="rId73" Type="http://schemas.openxmlformats.org/officeDocument/2006/relationships/image" Target="../media/image3611.png"/><Relationship Id="rId94" Type="http://schemas.openxmlformats.org/officeDocument/2006/relationships/customXml" Target="../ink/ink1043.xml"/><Relationship Id="rId148" Type="http://schemas.openxmlformats.org/officeDocument/2006/relationships/customXml" Target="../ink/ink1070.xml"/><Relationship Id="rId169" Type="http://schemas.openxmlformats.org/officeDocument/2006/relationships/image" Target="../media/image4090.png"/><Relationship Id="rId4" Type="http://schemas.openxmlformats.org/officeDocument/2006/relationships/customXml" Target="../ink/ink998.xml"/><Relationship Id="rId180" Type="http://schemas.openxmlformats.org/officeDocument/2006/relationships/customXml" Target="../ink/ink1086.xml"/><Relationship Id="rId215" Type="http://schemas.openxmlformats.org/officeDocument/2006/relationships/image" Target="../media/image4320.png"/><Relationship Id="rId236" Type="http://schemas.openxmlformats.org/officeDocument/2006/relationships/customXml" Target="../ink/ink1114.xml"/><Relationship Id="rId257" Type="http://schemas.openxmlformats.org/officeDocument/2006/relationships/image" Target="../media/image4530.png"/><Relationship Id="rId42" Type="http://schemas.openxmlformats.org/officeDocument/2006/relationships/customXml" Target="../ink/ink1017.xml"/><Relationship Id="rId84" Type="http://schemas.openxmlformats.org/officeDocument/2006/relationships/customXml" Target="../ink/ink1038.xml"/><Relationship Id="rId138" Type="http://schemas.openxmlformats.org/officeDocument/2006/relationships/customXml" Target="../ink/ink1065.xml"/><Relationship Id="rId191" Type="http://schemas.openxmlformats.org/officeDocument/2006/relationships/image" Target="../media/image4200.png"/><Relationship Id="rId205" Type="http://schemas.openxmlformats.org/officeDocument/2006/relationships/image" Target="../media/image4270.png"/><Relationship Id="rId247" Type="http://schemas.openxmlformats.org/officeDocument/2006/relationships/image" Target="../media/image4480.png"/><Relationship Id="rId107" Type="http://schemas.openxmlformats.org/officeDocument/2006/relationships/image" Target="../media/image3780.png"/><Relationship Id="rId11" Type="http://schemas.openxmlformats.org/officeDocument/2006/relationships/image" Target="../media/image3311.png"/><Relationship Id="rId53" Type="http://schemas.openxmlformats.org/officeDocument/2006/relationships/image" Target="../media/image3520.png"/><Relationship Id="rId149" Type="http://schemas.openxmlformats.org/officeDocument/2006/relationships/image" Target="../media/image3990.png"/></Relationships>
</file>

<file path=ppt/slides/_rels/slide44.xml.rels><?xml version="1.0" encoding="UTF-8" standalone="yes"?>
<Relationships xmlns="http://schemas.openxmlformats.org/package/2006/relationships"><Relationship Id="rId3" Type="http://schemas.openxmlformats.org/officeDocument/2006/relationships/image" Target="../media/image725.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33.xml"/><Relationship Id="rId1" Type="http://schemas.openxmlformats.org/officeDocument/2006/relationships/slideLayout" Target="../slideLayouts/slideLayout43.xml"/><Relationship Id="rId6" Type="http://schemas.openxmlformats.org/officeDocument/2006/relationships/image" Target="../media/image1711.png"/><Relationship Id="rId5" Type="http://schemas.openxmlformats.org/officeDocument/2006/relationships/customXml" Target="../ink/ink1134.xml"/><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723.png"/><Relationship Id="rId2" Type="http://schemas.openxmlformats.org/officeDocument/2006/relationships/notesSlide" Target="../notesSlides/notesSlide34.xml"/><Relationship Id="rId1" Type="http://schemas.openxmlformats.org/officeDocument/2006/relationships/slideLayout" Target="../slideLayouts/slideLayout51.xml"/><Relationship Id="rId5" Type="http://schemas.openxmlformats.org/officeDocument/2006/relationships/image" Target="../media/image4.png"/><Relationship Id="rId4" Type="http://schemas.openxmlformats.org/officeDocument/2006/relationships/image" Target="../media/image724.png"/></Relationships>
</file>

<file path=ppt/slides/_rels/slide47.xml.rels><?xml version="1.0" encoding="UTF-8" standalone="yes"?>
<Relationships xmlns="http://schemas.openxmlformats.org/package/2006/relationships"><Relationship Id="rId3" Type="http://schemas.openxmlformats.org/officeDocument/2006/relationships/image" Target="../media/image725.png"/><Relationship Id="rId2" Type="http://schemas.openxmlformats.org/officeDocument/2006/relationships/notesSlide" Target="../notesSlides/notesSlide35.xml"/><Relationship Id="rId1" Type="http://schemas.openxmlformats.org/officeDocument/2006/relationships/slideLayout" Target="../slideLayouts/slideLayout51.xml"/><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hyperlink" Target="https://help.sap.com/doc/saphelp_nw75/7.5.5/en-US/63/0ce9b386b84e80bfade96779fbaeec/content.htm?no_cache=true" TargetMode="External"/><Relationship Id="rId2" Type="http://schemas.openxmlformats.org/officeDocument/2006/relationships/notesSlide" Target="../notesSlides/notesSlide36.xml"/><Relationship Id="rId1" Type="http://schemas.openxmlformats.org/officeDocument/2006/relationships/slideLayout" Target="../slideLayouts/slideLayout51.xml"/><Relationship Id="rId5" Type="http://schemas.openxmlformats.org/officeDocument/2006/relationships/image" Target="../media/image4.png"/><Relationship Id="rId4" Type="http://schemas.openxmlformats.org/officeDocument/2006/relationships/hyperlink" Target="https://ui5.sap.com/#/topic/1cf5c7f5b81c4cb3ba98fd14314d4504"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help.sap.com/docs/ABAP_PLATFORM_NEW/fc4c71aa50014fd1b43721701471913d/761d389302e8463a9c3509907f22f22f.html?q=behavior%20definition#loio761d389302e8463a9c3509907f22f22f__impl_strict_transAct" TargetMode="External"/><Relationship Id="rId2" Type="http://schemas.openxmlformats.org/officeDocument/2006/relationships/notesSlide" Target="../notesSlides/notesSlide37.xml"/><Relationship Id="rId1" Type="http://schemas.openxmlformats.org/officeDocument/2006/relationships/slideLayout" Target="../slideLayouts/slideLayout4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17" Type="http://schemas.openxmlformats.org/officeDocument/2006/relationships/image" Target="../media/image301.png"/><Relationship Id="rId299" Type="http://schemas.openxmlformats.org/officeDocument/2006/relationships/image" Target="../media/image392.png"/><Relationship Id="rId21" Type="http://schemas.openxmlformats.org/officeDocument/2006/relationships/image" Target="../media/image253.png"/><Relationship Id="rId63" Type="http://schemas.openxmlformats.org/officeDocument/2006/relationships/image" Target="../media/image274.png"/><Relationship Id="rId159" Type="http://schemas.openxmlformats.org/officeDocument/2006/relationships/image" Target="../media/image322.png"/><Relationship Id="rId324" Type="http://schemas.openxmlformats.org/officeDocument/2006/relationships/customXml" Target="../ink/ink401.xml"/><Relationship Id="rId170" Type="http://schemas.openxmlformats.org/officeDocument/2006/relationships/customXml" Target="../ink/ink324.xml"/><Relationship Id="rId226" Type="http://schemas.openxmlformats.org/officeDocument/2006/relationships/customXml" Target="../ink/ink352.xml"/><Relationship Id="rId268" Type="http://schemas.openxmlformats.org/officeDocument/2006/relationships/customXml" Target="../ink/ink373.xml"/><Relationship Id="rId32" Type="http://schemas.openxmlformats.org/officeDocument/2006/relationships/customXml" Target="../ink/ink255.xml"/><Relationship Id="rId74" Type="http://schemas.openxmlformats.org/officeDocument/2006/relationships/customXml" Target="../ink/ink276.xml"/><Relationship Id="rId128" Type="http://schemas.openxmlformats.org/officeDocument/2006/relationships/customXml" Target="../ink/ink303.xml"/><Relationship Id="rId5" Type="http://schemas.openxmlformats.org/officeDocument/2006/relationships/image" Target="../media/image245.png"/><Relationship Id="rId181" Type="http://schemas.openxmlformats.org/officeDocument/2006/relationships/image" Target="../media/image333.png"/><Relationship Id="rId237" Type="http://schemas.openxmlformats.org/officeDocument/2006/relationships/image" Target="../media/image361.png"/><Relationship Id="rId279" Type="http://schemas.openxmlformats.org/officeDocument/2006/relationships/image" Target="../media/image382.png"/><Relationship Id="rId43" Type="http://schemas.openxmlformats.org/officeDocument/2006/relationships/image" Target="../media/image264.png"/><Relationship Id="rId139" Type="http://schemas.openxmlformats.org/officeDocument/2006/relationships/image" Target="../media/image312.png"/><Relationship Id="rId290" Type="http://schemas.openxmlformats.org/officeDocument/2006/relationships/customXml" Target="../ink/ink384.xml"/><Relationship Id="rId304" Type="http://schemas.openxmlformats.org/officeDocument/2006/relationships/customXml" Target="../ink/ink391.xml"/><Relationship Id="rId85" Type="http://schemas.openxmlformats.org/officeDocument/2006/relationships/image" Target="../media/image285.png"/><Relationship Id="rId150" Type="http://schemas.openxmlformats.org/officeDocument/2006/relationships/customXml" Target="../ink/ink314.xml"/><Relationship Id="rId192" Type="http://schemas.openxmlformats.org/officeDocument/2006/relationships/customXml" Target="../ink/ink335.xml"/><Relationship Id="rId206" Type="http://schemas.openxmlformats.org/officeDocument/2006/relationships/customXml" Target="../ink/ink342.xml"/><Relationship Id="rId248" Type="http://schemas.openxmlformats.org/officeDocument/2006/relationships/customXml" Target="../ink/ink363.xml"/><Relationship Id="rId12" Type="http://schemas.openxmlformats.org/officeDocument/2006/relationships/customXml" Target="../ink/ink245.xml"/><Relationship Id="rId108" Type="http://schemas.openxmlformats.org/officeDocument/2006/relationships/customXml" Target="../ink/ink293.xml"/><Relationship Id="rId315" Type="http://schemas.openxmlformats.org/officeDocument/2006/relationships/image" Target="../media/image400.png"/><Relationship Id="rId54" Type="http://schemas.openxmlformats.org/officeDocument/2006/relationships/customXml" Target="../ink/ink266.xml"/><Relationship Id="rId96" Type="http://schemas.openxmlformats.org/officeDocument/2006/relationships/customXml" Target="../ink/ink287.xml"/><Relationship Id="rId161" Type="http://schemas.openxmlformats.org/officeDocument/2006/relationships/image" Target="../media/image323.png"/><Relationship Id="rId217" Type="http://schemas.openxmlformats.org/officeDocument/2006/relationships/image" Target="../media/image351.png"/><Relationship Id="rId259" Type="http://schemas.openxmlformats.org/officeDocument/2006/relationships/image" Target="../media/image372.png"/><Relationship Id="rId23" Type="http://schemas.openxmlformats.org/officeDocument/2006/relationships/image" Target="../media/image254.png"/><Relationship Id="rId119" Type="http://schemas.openxmlformats.org/officeDocument/2006/relationships/image" Target="../media/image302.png"/><Relationship Id="rId270" Type="http://schemas.openxmlformats.org/officeDocument/2006/relationships/customXml" Target="../ink/ink374.xml"/><Relationship Id="rId326" Type="http://schemas.openxmlformats.org/officeDocument/2006/relationships/customXml" Target="../ink/ink402.xml"/><Relationship Id="rId65" Type="http://schemas.openxmlformats.org/officeDocument/2006/relationships/image" Target="../media/image275.png"/><Relationship Id="rId130" Type="http://schemas.openxmlformats.org/officeDocument/2006/relationships/customXml" Target="../ink/ink304.xml"/><Relationship Id="rId172" Type="http://schemas.openxmlformats.org/officeDocument/2006/relationships/customXml" Target="../ink/ink325.xml"/><Relationship Id="rId228" Type="http://schemas.openxmlformats.org/officeDocument/2006/relationships/customXml" Target="../ink/ink353.xml"/><Relationship Id="rId281" Type="http://schemas.openxmlformats.org/officeDocument/2006/relationships/image" Target="../media/image383.png"/><Relationship Id="rId34" Type="http://schemas.openxmlformats.org/officeDocument/2006/relationships/customXml" Target="../ink/ink256.xml"/><Relationship Id="rId76" Type="http://schemas.openxmlformats.org/officeDocument/2006/relationships/customXml" Target="../ink/ink277.xml"/><Relationship Id="rId141" Type="http://schemas.openxmlformats.org/officeDocument/2006/relationships/image" Target="../media/image313.png"/><Relationship Id="rId7" Type="http://schemas.openxmlformats.org/officeDocument/2006/relationships/image" Target="../media/image246.png"/><Relationship Id="rId183" Type="http://schemas.openxmlformats.org/officeDocument/2006/relationships/image" Target="../media/image334.png"/><Relationship Id="rId239" Type="http://schemas.openxmlformats.org/officeDocument/2006/relationships/image" Target="../media/image362.png"/><Relationship Id="rId250" Type="http://schemas.openxmlformats.org/officeDocument/2006/relationships/customXml" Target="../ink/ink364.xml"/><Relationship Id="rId271" Type="http://schemas.openxmlformats.org/officeDocument/2006/relationships/image" Target="../media/image378.png"/><Relationship Id="rId292" Type="http://schemas.openxmlformats.org/officeDocument/2006/relationships/customXml" Target="../ink/ink385.xml"/><Relationship Id="rId306" Type="http://schemas.openxmlformats.org/officeDocument/2006/relationships/customXml" Target="../ink/ink392.xml"/><Relationship Id="rId24" Type="http://schemas.openxmlformats.org/officeDocument/2006/relationships/customXml" Target="../ink/ink251.xml"/><Relationship Id="rId45" Type="http://schemas.openxmlformats.org/officeDocument/2006/relationships/image" Target="../media/image265.png"/><Relationship Id="rId66" Type="http://schemas.openxmlformats.org/officeDocument/2006/relationships/customXml" Target="../ink/ink272.xml"/><Relationship Id="rId87" Type="http://schemas.openxmlformats.org/officeDocument/2006/relationships/image" Target="../media/image286.png"/><Relationship Id="rId110" Type="http://schemas.openxmlformats.org/officeDocument/2006/relationships/customXml" Target="../ink/ink294.xml"/><Relationship Id="rId131" Type="http://schemas.openxmlformats.org/officeDocument/2006/relationships/image" Target="../media/image308.png"/><Relationship Id="rId327" Type="http://schemas.openxmlformats.org/officeDocument/2006/relationships/image" Target="../media/image406.png"/><Relationship Id="rId152" Type="http://schemas.openxmlformats.org/officeDocument/2006/relationships/customXml" Target="../ink/ink315.xml"/><Relationship Id="rId173" Type="http://schemas.openxmlformats.org/officeDocument/2006/relationships/image" Target="../media/image329.png"/><Relationship Id="rId194" Type="http://schemas.openxmlformats.org/officeDocument/2006/relationships/customXml" Target="../ink/ink336.xml"/><Relationship Id="rId208" Type="http://schemas.openxmlformats.org/officeDocument/2006/relationships/customXml" Target="../ink/ink343.xml"/><Relationship Id="rId229" Type="http://schemas.openxmlformats.org/officeDocument/2006/relationships/image" Target="../media/image357.png"/><Relationship Id="rId240" Type="http://schemas.openxmlformats.org/officeDocument/2006/relationships/customXml" Target="../ink/ink359.xml"/><Relationship Id="rId261" Type="http://schemas.openxmlformats.org/officeDocument/2006/relationships/image" Target="../media/image373.png"/><Relationship Id="rId14" Type="http://schemas.openxmlformats.org/officeDocument/2006/relationships/customXml" Target="../ink/ink246.xml"/><Relationship Id="rId35" Type="http://schemas.openxmlformats.org/officeDocument/2006/relationships/image" Target="../media/image260.png"/><Relationship Id="rId56" Type="http://schemas.openxmlformats.org/officeDocument/2006/relationships/customXml" Target="../ink/ink267.xml"/><Relationship Id="rId77" Type="http://schemas.openxmlformats.org/officeDocument/2006/relationships/image" Target="../media/image281.png"/><Relationship Id="rId100" Type="http://schemas.openxmlformats.org/officeDocument/2006/relationships/customXml" Target="../ink/ink289.xml"/><Relationship Id="rId282" Type="http://schemas.openxmlformats.org/officeDocument/2006/relationships/customXml" Target="../ink/ink380.xml"/><Relationship Id="rId317" Type="http://schemas.openxmlformats.org/officeDocument/2006/relationships/image" Target="../media/image401.png"/><Relationship Id="rId8" Type="http://schemas.openxmlformats.org/officeDocument/2006/relationships/customXml" Target="../ink/ink243.xml"/><Relationship Id="rId98" Type="http://schemas.openxmlformats.org/officeDocument/2006/relationships/customXml" Target="../ink/ink288.xml"/><Relationship Id="rId121" Type="http://schemas.openxmlformats.org/officeDocument/2006/relationships/image" Target="../media/image303.png"/><Relationship Id="rId142" Type="http://schemas.openxmlformats.org/officeDocument/2006/relationships/customXml" Target="../ink/ink310.xml"/><Relationship Id="rId163" Type="http://schemas.openxmlformats.org/officeDocument/2006/relationships/image" Target="../media/image324.png"/><Relationship Id="rId184" Type="http://schemas.openxmlformats.org/officeDocument/2006/relationships/customXml" Target="../ink/ink331.xml"/><Relationship Id="rId219" Type="http://schemas.openxmlformats.org/officeDocument/2006/relationships/image" Target="../media/image352.png"/><Relationship Id="rId230" Type="http://schemas.openxmlformats.org/officeDocument/2006/relationships/customXml" Target="../ink/ink354.xml"/><Relationship Id="rId251" Type="http://schemas.openxmlformats.org/officeDocument/2006/relationships/image" Target="../media/image368.png"/><Relationship Id="rId25" Type="http://schemas.openxmlformats.org/officeDocument/2006/relationships/image" Target="../media/image255.png"/><Relationship Id="rId46" Type="http://schemas.openxmlformats.org/officeDocument/2006/relationships/customXml" Target="../ink/ink262.xml"/><Relationship Id="rId67" Type="http://schemas.openxmlformats.org/officeDocument/2006/relationships/image" Target="../media/image276.png"/><Relationship Id="rId272" Type="http://schemas.openxmlformats.org/officeDocument/2006/relationships/customXml" Target="../ink/ink375.xml"/><Relationship Id="rId293" Type="http://schemas.openxmlformats.org/officeDocument/2006/relationships/image" Target="../media/image389.png"/><Relationship Id="rId307" Type="http://schemas.openxmlformats.org/officeDocument/2006/relationships/image" Target="../media/image396.png"/><Relationship Id="rId328" Type="http://schemas.openxmlformats.org/officeDocument/2006/relationships/customXml" Target="../ink/ink403.xml"/><Relationship Id="rId88" Type="http://schemas.openxmlformats.org/officeDocument/2006/relationships/customXml" Target="../ink/ink283.xml"/><Relationship Id="rId111" Type="http://schemas.openxmlformats.org/officeDocument/2006/relationships/image" Target="../media/image298.png"/><Relationship Id="rId132" Type="http://schemas.openxmlformats.org/officeDocument/2006/relationships/customXml" Target="../ink/ink305.xml"/><Relationship Id="rId153" Type="http://schemas.openxmlformats.org/officeDocument/2006/relationships/image" Target="../media/image319.png"/><Relationship Id="rId174" Type="http://schemas.openxmlformats.org/officeDocument/2006/relationships/customXml" Target="../ink/ink326.xml"/><Relationship Id="rId195" Type="http://schemas.openxmlformats.org/officeDocument/2006/relationships/image" Target="../media/image340.png"/><Relationship Id="rId209" Type="http://schemas.openxmlformats.org/officeDocument/2006/relationships/image" Target="../media/image347.png"/><Relationship Id="rId220" Type="http://schemas.openxmlformats.org/officeDocument/2006/relationships/customXml" Target="../ink/ink349.xml"/><Relationship Id="rId241" Type="http://schemas.openxmlformats.org/officeDocument/2006/relationships/image" Target="../media/image363.png"/><Relationship Id="rId15" Type="http://schemas.openxmlformats.org/officeDocument/2006/relationships/image" Target="../media/image250.png"/><Relationship Id="rId36" Type="http://schemas.openxmlformats.org/officeDocument/2006/relationships/customXml" Target="../ink/ink257.xml"/><Relationship Id="rId57" Type="http://schemas.openxmlformats.org/officeDocument/2006/relationships/image" Target="../media/image271.png"/><Relationship Id="rId262" Type="http://schemas.openxmlformats.org/officeDocument/2006/relationships/customXml" Target="../ink/ink370.xml"/><Relationship Id="rId283" Type="http://schemas.openxmlformats.org/officeDocument/2006/relationships/image" Target="../media/image384.png"/><Relationship Id="rId318" Type="http://schemas.openxmlformats.org/officeDocument/2006/relationships/customXml" Target="../ink/ink398.xml"/><Relationship Id="rId78" Type="http://schemas.openxmlformats.org/officeDocument/2006/relationships/customXml" Target="../ink/ink278.xml"/><Relationship Id="rId99" Type="http://schemas.openxmlformats.org/officeDocument/2006/relationships/image" Target="../media/image292.png"/><Relationship Id="rId101" Type="http://schemas.openxmlformats.org/officeDocument/2006/relationships/image" Target="../media/image293.png"/><Relationship Id="rId122" Type="http://schemas.openxmlformats.org/officeDocument/2006/relationships/customXml" Target="../ink/ink300.xml"/><Relationship Id="rId143" Type="http://schemas.openxmlformats.org/officeDocument/2006/relationships/image" Target="../media/image314.png"/><Relationship Id="rId164" Type="http://schemas.openxmlformats.org/officeDocument/2006/relationships/customXml" Target="../ink/ink321.xml"/><Relationship Id="rId185" Type="http://schemas.openxmlformats.org/officeDocument/2006/relationships/image" Target="../media/image335.png"/><Relationship Id="rId9" Type="http://schemas.openxmlformats.org/officeDocument/2006/relationships/image" Target="../media/image247.png"/><Relationship Id="rId210" Type="http://schemas.openxmlformats.org/officeDocument/2006/relationships/customXml" Target="../ink/ink344.xml"/><Relationship Id="rId26" Type="http://schemas.openxmlformats.org/officeDocument/2006/relationships/customXml" Target="../ink/ink252.xml"/><Relationship Id="rId231" Type="http://schemas.openxmlformats.org/officeDocument/2006/relationships/image" Target="../media/image358.png"/><Relationship Id="rId252" Type="http://schemas.openxmlformats.org/officeDocument/2006/relationships/customXml" Target="../ink/ink365.xml"/><Relationship Id="rId273" Type="http://schemas.openxmlformats.org/officeDocument/2006/relationships/image" Target="../media/image379.png"/><Relationship Id="rId294" Type="http://schemas.openxmlformats.org/officeDocument/2006/relationships/customXml" Target="../ink/ink386.xml"/><Relationship Id="rId308" Type="http://schemas.openxmlformats.org/officeDocument/2006/relationships/customXml" Target="../ink/ink393.xml"/><Relationship Id="rId329" Type="http://schemas.openxmlformats.org/officeDocument/2006/relationships/image" Target="../media/image407.png"/><Relationship Id="rId47" Type="http://schemas.openxmlformats.org/officeDocument/2006/relationships/image" Target="../media/image266.png"/><Relationship Id="rId68" Type="http://schemas.openxmlformats.org/officeDocument/2006/relationships/customXml" Target="../ink/ink273.xml"/><Relationship Id="rId89" Type="http://schemas.openxmlformats.org/officeDocument/2006/relationships/image" Target="../media/image287.png"/><Relationship Id="rId112" Type="http://schemas.openxmlformats.org/officeDocument/2006/relationships/customXml" Target="../ink/ink295.xml"/><Relationship Id="rId133" Type="http://schemas.openxmlformats.org/officeDocument/2006/relationships/image" Target="../media/image309.png"/><Relationship Id="rId154" Type="http://schemas.openxmlformats.org/officeDocument/2006/relationships/customXml" Target="../ink/ink316.xml"/><Relationship Id="rId175" Type="http://schemas.openxmlformats.org/officeDocument/2006/relationships/image" Target="../media/image330.png"/><Relationship Id="rId196" Type="http://schemas.openxmlformats.org/officeDocument/2006/relationships/customXml" Target="../ink/ink337.xml"/><Relationship Id="rId200" Type="http://schemas.openxmlformats.org/officeDocument/2006/relationships/customXml" Target="../ink/ink339.xml"/><Relationship Id="rId16" Type="http://schemas.openxmlformats.org/officeDocument/2006/relationships/customXml" Target="../ink/ink247.xml"/><Relationship Id="rId221" Type="http://schemas.openxmlformats.org/officeDocument/2006/relationships/image" Target="../media/image353.png"/><Relationship Id="rId242" Type="http://schemas.openxmlformats.org/officeDocument/2006/relationships/customXml" Target="../ink/ink360.xml"/><Relationship Id="rId263" Type="http://schemas.openxmlformats.org/officeDocument/2006/relationships/image" Target="../media/image374.png"/><Relationship Id="rId284" Type="http://schemas.openxmlformats.org/officeDocument/2006/relationships/customXml" Target="../ink/ink381.xml"/><Relationship Id="rId319" Type="http://schemas.openxmlformats.org/officeDocument/2006/relationships/image" Target="../media/image402.png"/><Relationship Id="rId37" Type="http://schemas.openxmlformats.org/officeDocument/2006/relationships/image" Target="../media/image261.png"/><Relationship Id="rId58" Type="http://schemas.openxmlformats.org/officeDocument/2006/relationships/customXml" Target="../ink/ink268.xml"/><Relationship Id="rId79" Type="http://schemas.openxmlformats.org/officeDocument/2006/relationships/image" Target="../media/image282.png"/><Relationship Id="rId102" Type="http://schemas.openxmlformats.org/officeDocument/2006/relationships/customXml" Target="../ink/ink290.xml"/><Relationship Id="rId123" Type="http://schemas.openxmlformats.org/officeDocument/2006/relationships/image" Target="../media/image304.png"/><Relationship Id="rId144" Type="http://schemas.openxmlformats.org/officeDocument/2006/relationships/customXml" Target="../ink/ink311.xml"/><Relationship Id="rId330" Type="http://schemas.openxmlformats.org/officeDocument/2006/relationships/customXml" Target="../ink/ink404.xml"/><Relationship Id="rId90" Type="http://schemas.openxmlformats.org/officeDocument/2006/relationships/customXml" Target="../ink/ink284.xml"/><Relationship Id="rId165" Type="http://schemas.openxmlformats.org/officeDocument/2006/relationships/image" Target="../media/image325.png"/><Relationship Id="rId186" Type="http://schemas.openxmlformats.org/officeDocument/2006/relationships/customXml" Target="../ink/ink332.xml"/><Relationship Id="rId211" Type="http://schemas.openxmlformats.org/officeDocument/2006/relationships/image" Target="../media/image348.png"/><Relationship Id="rId232" Type="http://schemas.openxmlformats.org/officeDocument/2006/relationships/customXml" Target="../ink/ink355.xml"/><Relationship Id="rId253" Type="http://schemas.openxmlformats.org/officeDocument/2006/relationships/image" Target="../media/image369.png"/><Relationship Id="rId274" Type="http://schemas.openxmlformats.org/officeDocument/2006/relationships/customXml" Target="../ink/ink376.xml"/><Relationship Id="rId295" Type="http://schemas.openxmlformats.org/officeDocument/2006/relationships/image" Target="../media/image390.png"/><Relationship Id="rId309" Type="http://schemas.openxmlformats.org/officeDocument/2006/relationships/image" Target="../media/image397.png"/><Relationship Id="rId27" Type="http://schemas.openxmlformats.org/officeDocument/2006/relationships/image" Target="../media/image256.png"/><Relationship Id="rId48" Type="http://schemas.openxmlformats.org/officeDocument/2006/relationships/customXml" Target="../ink/ink263.xml"/><Relationship Id="rId69" Type="http://schemas.openxmlformats.org/officeDocument/2006/relationships/image" Target="../media/image277.png"/><Relationship Id="rId113" Type="http://schemas.openxmlformats.org/officeDocument/2006/relationships/image" Target="../media/image299.png"/><Relationship Id="rId134" Type="http://schemas.openxmlformats.org/officeDocument/2006/relationships/customXml" Target="../ink/ink306.xml"/><Relationship Id="rId320" Type="http://schemas.openxmlformats.org/officeDocument/2006/relationships/customXml" Target="../ink/ink399.xml"/><Relationship Id="rId80" Type="http://schemas.openxmlformats.org/officeDocument/2006/relationships/customXml" Target="../ink/ink279.xml"/><Relationship Id="rId155" Type="http://schemas.openxmlformats.org/officeDocument/2006/relationships/image" Target="../media/image320.png"/><Relationship Id="rId176" Type="http://schemas.openxmlformats.org/officeDocument/2006/relationships/customXml" Target="../ink/ink327.xml"/><Relationship Id="rId197" Type="http://schemas.openxmlformats.org/officeDocument/2006/relationships/image" Target="../media/image341.png"/><Relationship Id="rId201" Type="http://schemas.openxmlformats.org/officeDocument/2006/relationships/image" Target="../media/image343.png"/><Relationship Id="rId222" Type="http://schemas.openxmlformats.org/officeDocument/2006/relationships/customXml" Target="../ink/ink350.xml"/><Relationship Id="rId243" Type="http://schemas.openxmlformats.org/officeDocument/2006/relationships/image" Target="../media/image364.png"/><Relationship Id="rId264" Type="http://schemas.openxmlformats.org/officeDocument/2006/relationships/customXml" Target="../ink/ink371.xml"/><Relationship Id="rId285" Type="http://schemas.openxmlformats.org/officeDocument/2006/relationships/image" Target="../media/image385.png"/><Relationship Id="rId17" Type="http://schemas.openxmlformats.org/officeDocument/2006/relationships/image" Target="../media/image251.png"/><Relationship Id="rId38" Type="http://schemas.openxmlformats.org/officeDocument/2006/relationships/customXml" Target="../ink/ink258.xml"/><Relationship Id="rId59" Type="http://schemas.openxmlformats.org/officeDocument/2006/relationships/image" Target="../media/image272.png"/><Relationship Id="rId103" Type="http://schemas.openxmlformats.org/officeDocument/2006/relationships/image" Target="../media/image294.png"/><Relationship Id="rId124" Type="http://schemas.openxmlformats.org/officeDocument/2006/relationships/customXml" Target="../ink/ink301.xml"/><Relationship Id="rId310" Type="http://schemas.openxmlformats.org/officeDocument/2006/relationships/customXml" Target="../ink/ink394.xml"/><Relationship Id="rId70" Type="http://schemas.openxmlformats.org/officeDocument/2006/relationships/customXml" Target="../ink/ink274.xml"/><Relationship Id="rId91" Type="http://schemas.openxmlformats.org/officeDocument/2006/relationships/image" Target="../media/image288.png"/><Relationship Id="rId145" Type="http://schemas.openxmlformats.org/officeDocument/2006/relationships/image" Target="../media/image315.png"/><Relationship Id="rId166" Type="http://schemas.openxmlformats.org/officeDocument/2006/relationships/customXml" Target="../ink/ink322.xml"/><Relationship Id="rId187" Type="http://schemas.openxmlformats.org/officeDocument/2006/relationships/image" Target="../media/image336.png"/><Relationship Id="rId331" Type="http://schemas.openxmlformats.org/officeDocument/2006/relationships/image" Target="../media/image408.png"/><Relationship Id="rId1" Type="http://schemas.openxmlformats.org/officeDocument/2006/relationships/slideLayout" Target="../slideLayouts/slideLayout12.xml"/><Relationship Id="rId212" Type="http://schemas.openxmlformats.org/officeDocument/2006/relationships/customXml" Target="../ink/ink345.xml"/><Relationship Id="rId233" Type="http://schemas.openxmlformats.org/officeDocument/2006/relationships/image" Target="../media/image359.png"/><Relationship Id="rId254" Type="http://schemas.openxmlformats.org/officeDocument/2006/relationships/customXml" Target="../ink/ink366.xml"/><Relationship Id="rId28" Type="http://schemas.openxmlformats.org/officeDocument/2006/relationships/customXml" Target="../ink/ink253.xml"/><Relationship Id="rId49" Type="http://schemas.openxmlformats.org/officeDocument/2006/relationships/image" Target="../media/image267.png"/><Relationship Id="rId114" Type="http://schemas.openxmlformats.org/officeDocument/2006/relationships/customXml" Target="../ink/ink296.xml"/><Relationship Id="rId275" Type="http://schemas.openxmlformats.org/officeDocument/2006/relationships/image" Target="../media/image380.png"/><Relationship Id="rId296" Type="http://schemas.openxmlformats.org/officeDocument/2006/relationships/customXml" Target="../ink/ink387.xml"/><Relationship Id="rId300" Type="http://schemas.openxmlformats.org/officeDocument/2006/relationships/customXml" Target="../ink/ink389.xml"/><Relationship Id="rId60" Type="http://schemas.openxmlformats.org/officeDocument/2006/relationships/customXml" Target="../ink/ink269.xml"/><Relationship Id="rId81" Type="http://schemas.openxmlformats.org/officeDocument/2006/relationships/image" Target="../media/image283.png"/><Relationship Id="rId135" Type="http://schemas.openxmlformats.org/officeDocument/2006/relationships/image" Target="../media/image310.png"/><Relationship Id="rId156" Type="http://schemas.openxmlformats.org/officeDocument/2006/relationships/customXml" Target="../ink/ink317.xml"/><Relationship Id="rId177" Type="http://schemas.openxmlformats.org/officeDocument/2006/relationships/image" Target="../media/image331.png"/><Relationship Id="rId198" Type="http://schemas.openxmlformats.org/officeDocument/2006/relationships/customXml" Target="../ink/ink338.xml"/><Relationship Id="rId321" Type="http://schemas.openxmlformats.org/officeDocument/2006/relationships/image" Target="../media/image403.png"/><Relationship Id="rId202" Type="http://schemas.openxmlformats.org/officeDocument/2006/relationships/customXml" Target="../ink/ink340.xml"/><Relationship Id="rId223" Type="http://schemas.openxmlformats.org/officeDocument/2006/relationships/image" Target="../media/image354.png"/><Relationship Id="rId244" Type="http://schemas.openxmlformats.org/officeDocument/2006/relationships/customXml" Target="../ink/ink361.xml"/><Relationship Id="rId18" Type="http://schemas.openxmlformats.org/officeDocument/2006/relationships/customXml" Target="../ink/ink248.xml"/><Relationship Id="rId39" Type="http://schemas.openxmlformats.org/officeDocument/2006/relationships/image" Target="../media/image262.png"/><Relationship Id="rId265" Type="http://schemas.openxmlformats.org/officeDocument/2006/relationships/image" Target="../media/image375.png"/><Relationship Id="rId286" Type="http://schemas.openxmlformats.org/officeDocument/2006/relationships/customXml" Target="../ink/ink382.xml"/><Relationship Id="rId50" Type="http://schemas.openxmlformats.org/officeDocument/2006/relationships/customXml" Target="../ink/ink264.xml"/><Relationship Id="rId104" Type="http://schemas.openxmlformats.org/officeDocument/2006/relationships/customXml" Target="../ink/ink291.xml"/><Relationship Id="rId125" Type="http://schemas.openxmlformats.org/officeDocument/2006/relationships/image" Target="../media/image305.png"/><Relationship Id="rId146" Type="http://schemas.openxmlformats.org/officeDocument/2006/relationships/customXml" Target="../ink/ink312.xml"/><Relationship Id="rId167" Type="http://schemas.openxmlformats.org/officeDocument/2006/relationships/image" Target="../media/image326.png"/><Relationship Id="rId188" Type="http://schemas.openxmlformats.org/officeDocument/2006/relationships/customXml" Target="../ink/ink333.xml"/><Relationship Id="rId311" Type="http://schemas.openxmlformats.org/officeDocument/2006/relationships/image" Target="../media/image398.png"/><Relationship Id="rId71" Type="http://schemas.openxmlformats.org/officeDocument/2006/relationships/image" Target="../media/image278.png"/><Relationship Id="rId92" Type="http://schemas.openxmlformats.org/officeDocument/2006/relationships/customXml" Target="../ink/ink285.xml"/><Relationship Id="rId213" Type="http://schemas.openxmlformats.org/officeDocument/2006/relationships/image" Target="../media/image349.png"/><Relationship Id="rId234" Type="http://schemas.openxmlformats.org/officeDocument/2006/relationships/customXml" Target="../ink/ink356.xml"/><Relationship Id="rId2" Type="http://schemas.openxmlformats.org/officeDocument/2006/relationships/customXml" Target="../ink/ink240.xml"/><Relationship Id="rId29" Type="http://schemas.openxmlformats.org/officeDocument/2006/relationships/image" Target="../media/image257.png"/><Relationship Id="rId255" Type="http://schemas.openxmlformats.org/officeDocument/2006/relationships/image" Target="../media/image370.png"/><Relationship Id="rId276" Type="http://schemas.openxmlformats.org/officeDocument/2006/relationships/customXml" Target="../ink/ink377.xml"/><Relationship Id="rId297" Type="http://schemas.openxmlformats.org/officeDocument/2006/relationships/image" Target="../media/image391.png"/><Relationship Id="rId40" Type="http://schemas.openxmlformats.org/officeDocument/2006/relationships/customXml" Target="../ink/ink259.xml"/><Relationship Id="rId115" Type="http://schemas.openxmlformats.org/officeDocument/2006/relationships/image" Target="../media/image300.png"/><Relationship Id="rId136" Type="http://schemas.openxmlformats.org/officeDocument/2006/relationships/customXml" Target="../ink/ink307.xml"/><Relationship Id="rId157" Type="http://schemas.openxmlformats.org/officeDocument/2006/relationships/image" Target="../media/image321.png"/><Relationship Id="rId178" Type="http://schemas.openxmlformats.org/officeDocument/2006/relationships/customXml" Target="../ink/ink328.xml"/><Relationship Id="rId301" Type="http://schemas.openxmlformats.org/officeDocument/2006/relationships/image" Target="../media/image393.png"/><Relationship Id="rId322" Type="http://schemas.openxmlformats.org/officeDocument/2006/relationships/customXml" Target="../ink/ink400.xml"/><Relationship Id="rId61" Type="http://schemas.openxmlformats.org/officeDocument/2006/relationships/image" Target="../media/image273.png"/><Relationship Id="rId82" Type="http://schemas.openxmlformats.org/officeDocument/2006/relationships/customXml" Target="../ink/ink280.xml"/><Relationship Id="rId199" Type="http://schemas.openxmlformats.org/officeDocument/2006/relationships/image" Target="../media/image342.png"/><Relationship Id="rId203" Type="http://schemas.openxmlformats.org/officeDocument/2006/relationships/image" Target="../media/image344.png"/><Relationship Id="rId19" Type="http://schemas.openxmlformats.org/officeDocument/2006/relationships/image" Target="../media/image252.png"/><Relationship Id="rId224" Type="http://schemas.openxmlformats.org/officeDocument/2006/relationships/customXml" Target="../ink/ink351.xml"/><Relationship Id="rId245" Type="http://schemas.openxmlformats.org/officeDocument/2006/relationships/image" Target="../media/image365.png"/><Relationship Id="rId266" Type="http://schemas.openxmlformats.org/officeDocument/2006/relationships/customXml" Target="../ink/ink372.xml"/><Relationship Id="rId287" Type="http://schemas.openxmlformats.org/officeDocument/2006/relationships/image" Target="../media/image386.png"/><Relationship Id="rId30" Type="http://schemas.openxmlformats.org/officeDocument/2006/relationships/customXml" Target="../ink/ink254.xml"/><Relationship Id="rId105" Type="http://schemas.openxmlformats.org/officeDocument/2006/relationships/image" Target="../media/image295.png"/><Relationship Id="rId126" Type="http://schemas.openxmlformats.org/officeDocument/2006/relationships/customXml" Target="../ink/ink302.xml"/><Relationship Id="rId147" Type="http://schemas.openxmlformats.org/officeDocument/2006/relationships/image" Target="../media/image316.png"/><Relationship Id="rId168" Type="http://schemas.openxmlformats.org/officeDocument/2006/relationships/customXml" Target="../ink/ink323.xml"/><Relationship Id="rId312" Type="http://schemas.openxmlformats.org/officeDocument/2006/relationships/customXml" Target="../ink/ink395.xml"/><Relationship Id="rId51" Type="http://schemas.openxmlformats.org/officeDocument/2006/relationships/image" Target="../media/image268.png"/><Relationship Id="rId72" Type="http://schemas.openxmlformats.org/officeDocument/2006/relationships/customXml" Target="../ink/ink275.xml"/><Relationship Id="rId93" Type="http://schemas.openxmlformats.org/officeDocument/2006/relationships/image" Target="../media/image289.png"/><Relationship Id="rId189" Type="http://schemas.openxmlformats.org/officeDocument/2006/relationships/image" Target="../media/image337.png"/><Relationship Id="rId3" Type="http://schemas.openxmlformats.org/officeDocument/2006/relationships/image" Target="../media/image244.png"/><Relationship Id="rId214" Type="http://schemas.openxmlformats.org/officeDocument/2006/relationships/customXml" Target="../ink/ink346.xml"/><Relationship Id="rId235" Type="http://schemas.openxmlformats.org/officeDocument/2006/relationships/image" Target="../media/image360.png"/><Relationship Id="rId256" Type="http://schemas.openxmlformats.org/officeDocument/2006/relationships/customXml" Target="../ink/ink367.xml"/><Relationship Id="rId277" Type="http://schemas.openxmlformats.org/officeDocument/2006/relationships/image" Target="../media/image381.png"/><Relationship Id="rId298" Type="http://schemas.openxmlformats.org/officeDocument/2006/relationships/customXml" Target="../ink/ink388.xml"/><Relationship Id="rId116" Type="http://schemas.openxmlformats.org/officeDocument/2006/relationships/customXml" Target="../ink/ink297.xml"/><Relationship Id="rId137" Type="http://schemas.openxmlformats.org/officeDocument/2006/relationships/image" Target="../media/image311.png"/><Relationship Id="rId158" Type="http://schemas.openxmlformats.org/officeDocument/2006/relationships/customXml" Target="../ink/ink318.xml"/><Relationship Id="rId302" Type="http://schemas.openxmlformats.org/officeDocument/2006/relationships/customXml" Target="../ink/ink390.xml"/><Relationship Id="rId323" Type="http://schemas.openxmlformats.org/officeDocument/2006/relationships/image" Target="../media/image404.png"/><Relationship Id="rId20" Type="http://schemas.openxmlformats.org/officeDocument/2006/relationships/customXml" Target="../ink/ink249.xml"/><Relationship Id="rId41" Type="http://schemas.openxmlformats.org/officeDocument/2006/relationships/image" Target="../media/image263.png"/><Relationship Id="rId62" Type="http://schemas.openxmlformats.org/officeDocument/2006/relationships/customXml" Target="../ink/ink270.xml"/><Relationship Id="rId83" Type="http://schemas.openxmlformats.org/officeDocument/2006/relationships/image" Target="../media/image284.png"/><Relationship Id="rId179" Type="http://schemas.openxmlformats.org/officeDocument/2006/relationships/image" Target="../media/image332.png"/><Relationship Id="rId190" Type="http://schemas.openxmlformats.org/officeDocument/2006/relationships/customXml" Target="../ink/ink334.xml"/><Relationship Id="rId204" Type="http://schemas.openxmlformats.org/officeDocument/2006/relationships/customXml" Target="../ink/ink341.xml"/><Relationship Id="rId225" Type="http://schemas.openxmlformats.org/officeDocument/2006/relationships/image" Target="../media/image355.png"/><Relationship Id="rId246" Type="http://schemas.openxmlformats.org/officeDocument/2006/relationships/customXml" Target="../ink/ink362.xml"/><Relationship Id="rId267" Type="http://schemas.openxmlformats.org/officeDocument/2006/relationships/image" Target="../media/image376.png"/><Relationship Id="rId288" Type="http://schemas.openxmlformats.org/officeDocument/2006/relationships/customXml" Target="../ink/ink383.xml"/><Relationship Id="rId106" Type="http://schemas.openxmlformats.org/officeDocument/2006/relationships/customXml" Target="../ink/ink292.xml"/><Relationship Id="rId127" Type="http://schemas.openxmlformats.org/officeDocument/2006/relationships/image" Target="../media/image306.png"/><Relationship Id="rId313" Type="http://schemas.openxmlformats.org/officeDocument/2006/relationships/image" Target="../media/image399.png"/><Relationship Id="rId10" Type="http://schemas.openxmlformats.org/officeDocument/2006/relationships/customXml" Target="../ink/ink244.xml"/><Relationship Id="rId31" Type="http://schemas.openxmlformats.org/officeDocument/2006/relationships/image" Target="../media/image258.png"/><Relationship Id="rId52" Type="http://schemas.openxmlformats.org/officeDocument/2006/relationships/customXml" Target="../ink/ink265.xml"/><Relationship Id="rId73" Type="http://schemas.openxmlformats.org/officeDocument/2006/relationships/image" Target="../media/image279.png"/><Relationship Id="rId94" Type="http://schemas.openxmlformats.org/officeDocument/2006/relationships/customXml" Target="../ink/ink286.xml"/><Relationship Id="rId148" Type="http://schemas.openxmlformats.org/officeDocument/2006/relationships/customXml" Target="../ink/ink313.xml"/><Relationship Id="rId169" Type="http://schemas.openxmlformats.org/officeDocument/2006/relationships/image" Target="../media/image327.png"/><Relationship Id="rId4" Type="http://schemas.openxmlformats.org/officeDocument/2006/relationships/customXml" Target="../ink/ink241.xml"/><Relationship Id="rId180" Type="http://schemas.openxmlformats.org/officeDocument/2006/relationships/customXml" Target="../ink/ink329.xml"/><Relationship Id="rId215" Type="http://schemas.openxmlformats.org/officeDocument/2006/relationships/image" Target="../media/image350.png"/><Relationship Id="rId236" Type="http://schemas.openxmlformats.org/officeDocument/2006/relationships/customXml" Target="../ink/ink357.xml"/><Relationship Id="rId257" Type="http://schemas.openxmlformats.org/officeDocument/2006/relationships/image" Target="../media/image371.png"/><Relationship Id="rId278" Type="http://schemas.openxmlformats.org/officeDocument/2006/relationships/customXml" Target="../ink/ink378.xml"/><Relationship Id="rId303" Type="http://schemas.openxmlformats.org/officeDocument/2006/relationships/image" Target="../media/image394.png"/><Relationship Id="rId42" Type="http://schemas.openxmlformats.org/officeDocument/2006/relationships/customXml" Target="../ink/ink260.xml"/><Relationship Id="rId84" Type="http://schemas.openxmlformats.org/officeDocument/2006/relationships/customXml" Target="../ink/ink281.xml"/><Relationship Id="rId138" Type="http://schemas.openxmlformats.org/officeDocument/2006/relationships/customXml" Target="../ink/ink308.xml"/><Relationship Id="rId191" Type="http://schemas.openxmlformats.org/officeDocument/2006/relationships/image" Target="../media/image338.png"/><Relationship Id="rId205" Type="http://schemas.openxmlformats.org/officeDocument/2006/relationships/image" Target="../media/image345.png"/><Relationship Id="rId247" Type="http://schemas.openxmlformats.org/officeDocument/2006/relationships/image" Target="../media/image366.png"/><Relationship Id="rId107" Type="http://schemas.openxmlformats.org/officeDocument/2006/relationships/image" Target="../media/image296.png"/><Relationship Id="rId289" Type="http://schemas.openxmlformats.org/officeDocument/2006/relationships/image" Target="../media/image387.png"/><Relationship Id="rId11" Type="http://schemas.openxmlformats.org/officeDocument/2006/relationships/image" Target="../media/image248.png"/><Relationship Id="rId53" Type="http://schemas.openxmlformats.org/officeDocument/2006/relationships/image" Target="../media/image269.png"/><Relationship Id="rId149" Type="http://schemas.openxmlformats.org/officeDocument/2006/relationships/image" Target="../media/image317.png"/><Relationship Id="rId314" Type="http://schemas.openxmlformats.org/officeDocument/2006/relationships/customXml" Target="../ink/ink396.xml"/><Relationship Id="rId95" Type="http://schemas.openxmlformats.org/officeDocument/2006/relationships/image" Target="../media/image290.png"/><Relationship Id="rId160" Type="http://schemas.openxmlformats.org/officeDocument/2006/relationships/customXml" Target="../ink/ink319.xml"/><Relationship Id="rId216" Type="http://schemas.openxmlformats.org/officeDocument/2006/relationships/customXml" Target="../ink/ink347.xml"/><Relationship Id="rId258" Type="http://schemas.openxmlformats.org/officeDocument/2006/relationships/customXml" Target="../ink/ink368.xml"/><Relationship Id="rId22" Type="http://schemas.openxmlformats.org/officeDocument/2006/relationships/customXml" Target="../ink/ink250.xml"/><Relationship Id="rId64" Type="http://schemas.openxmlformats.org/officeDocument/2006/relationships/customXml" Target="../ink/ink271.xml"/><Relationship Id="rId118" Type="http://schemas.openxmlformats.org/officeDocument/2006/relationships/customXml" Target="../ink/ink298.xml"/><Relationship Id="rId325" Type="http://schemas.openxmlformats.org/officeDocument/2006/relationships/image" Target="../media/image405.png"/><Relationship Id="rId171" Type="http://schemas.openxmlformats.org/officeDocument/2006/relationships/image" Target="../media/image328.png"/><Relationship Id="rId227" Type="http://schemas.openxmlformats.org/officeDocument/2006/relationships/image" Target="../media/image356.png"/><Relationship Id="rId269" Type="http://schemas.openxmlformats.org/officeDocument/2006/relationships/image" Target="../media/image377.png"/><Relationship Id="rId33" Type="http://schemas.openxmlformats.org/officeDocument/2006/relationships/image" Target="../media/image259.png"/><Relationship Id="rId129" Type="http://schemas.openxmlformats.org/officeDocument/2006/relationships/image" Target="../media/image307.png"/><Relationship Id="rId280" Type="http://schemas.openxmlformats.org/officeDocument/2006/relationships/customXml" Target="../ink/ink379.xml"/><Relationship Id="rId75" Type="http://schemas.openxmlformats.org/officeDocument/2006/relationships/image" Target="../media/image280.png"/><Relationship Id="rId140" Type="http://schemas.openxmlformats.org/officeDocument/2006/relationships/customXml" Target="../ink/ink309.xml"/><Relationship Id="rId182" Type="http://schemas.openxmlformats.org/officeDocument/2006/relationships/customXml" Target="../ink/ink330.xml"/><Relationship Id="rId6" Type="http://schemas.openxmlformats.org/officeDocument/2006/relationships/customXml" Target="../ink/ink242.xml"/><Relationship Id="rId238" Type="http://schemas.openxmlformats.org/officeDocument/2006/relationships/customXml" Target="../ink/ink358.xml"/><Relationship Id="rId291" Type="http://schemas.openxmlformats.org/officeDocument/2006/relationships/image" Target="../media/image388.png"/><Relationship Id="rId305" Type="http://schemas.openxmlformats.org/officeDocument/2006/relationships/image" Target="../media/image395.png"/><Relationship Id="rId44" Type="http://schemas.openxmlformats.org/officeDocument/2006/relationships/customXml" Target="../ink/ink261.xml"/><Relationship Id="rId86" Type="http://schemas.openxmlformats.org/officeDocument/2006/relationships/customXml" Target="../ink/ink282.xml"/><Relationship Id="rId151" Type="http://schemas.openxmlformats.org/officeDocument/2006/relationships/image" Target="../media/image318.png"/><Relationship Id="rId193" Type="http://schemas.openxmlformats.org/officeDocument/2006/relationships/image" Target="../media/image339.png"/><Relationship Id="rId207" Type="http://schemas.openxmlformats.org/officeDocument/2006/relationships/image" Target="../media/image346.png"/><Relationship Id="rId249" Type="http://schemas.openxmlformats.org/officeDocument/2006/relationships/image" Target="../media/image367.png"/><Relationship Id="rId13" Type="http://schemas.openxmlformats.org/officeDocument/2006/relationships/image" Target="../media/image249.png"/><Relationship Id="rId109" Type="http://schemas.openxmlformats.org/officeDocument/2006/relationships/image" Target="../media/image297.png"/><Relationship Id="rId260" Type="http://schemas.openxmlformats.org/officeDocument/2006/relationships/customXml" Target="../ink/ink369.xml"/><Relationship Id="rId316" Type="http://schemas.openxmlformats.org/officeDocument/2006/relationships/customXml" Target="../ink/ink397.xml"/><Relationship Id="rId55" Type="http://schemas.openxmlformats.org/officeDocument/2006/relationships/image" Target="../media/image270.png"/><Relationship Id="rId97" Type="http://schemas.openxmlformats.org/officeDocument/2006/relationships/image" Target="../media/image291.png"/><Relationship Id="rId120" Type="http://schemas.openxmlformats.org/officeDocument/2006/relationships/customXml" Target="../ink/ink299.xml"/><Relationship Id="rId162" Type="http://schemas.openxmlformats.org/officeDocument/2006/relationships/customXml" Target="../ink/ink320.xml"/><Relationship Id="rId218" Type="http://schemas.openxmlformats.org/officeDocument/2006/relationships/customXml" Target="../ink/ink348.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43.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43.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43.xml"/></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43.xml"/></Relationships>
</file>

<file path=ppt/slides/_rels/slide54.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25.xml"/><Relationship Id="rId5" Type="http://schemas.openxmlformats.org/officeDocument/2006/relationships/image" Target="../media/image4.png"/><Relationship Id="rId4" Type="http://schemas.openxmlformats.org/officeDocument/2006/relationships/hyperlink" Target="http://www.dribbble.com/" TargetMode="External"/></Relationships>
</file>

<file path=ppt/slides/_rels/slide55.xml.rels><?xml version="1.0" encoding="UTF-8" standalone="yes"?>
<Relationships xmlns="http://schemas.openxmlformats.org/package/2006/relationships"><Relationship Id="rId8" Type="http://schemas.openxmlformats.org/officeDocument/2006/relationships/image" Target="../media/image731.jpeg"/><Relationship Id="rId3" Type="http://schemas.openxmlformats.org/officeDocument/2006/relationships/image" Target="../media/image726.jpeg"/><Relationship Id="rId7" Type="http://schemas.openxmlformats.org/officeDocument/2006/relationships/image" Target="../media/image730.tiff"/><Relationship Id="rId2" Type="http://schemas.openxmlformats.org/officeDocument/2006/relationships/notesSlide" Target="../notesSlides/notesSlide42.xml"/><Relationship Id="rId1" Type="http://schemas.openxmlformats.org/officeDocument/2006/relationships/slideLayout" Target="../slideLayouts/slideLayout42.xml"/><Relationship Id="rId6" Type="http://schemas.openxmlformats.org/officeDocument/2006/relationships/image" Target="../media/image729.tiff"/><Relationship Id="rId5" Type="http://schemas.openxmlformats.org/officeDocument/2006/relationships/image" Target="../media/image728.tiff"/><Relationship Id="rId4" Type="http://schemas.openxmlformats.org/officeDocument/2006/relationships/image" Target="../media/image727.tiff"/><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117" Type="http://schemas.openxmlformats.org/officeDocument/2006/relationships/image" Target="../media/image465.png"/><Relationship Id="rId299" Type="http://schemas.openxmlformats.org/officeDocument/2006/relationships/image" Target="../media/image555.png"/><Relationship Id="rId21" Type="http://schemas.openxmlformats.org/officeDocument/2006/relationships/image" Target="../media/image417.png"/><Relationship Id="rId63" Type="http://schemas.openxmlformats.org/officeDocument/2006/relationships/image" Target="../media/image438.png"/><Relationship Id="rId159" Type="http://schemas.openxmlformats.org/officeDocument/2006/relationships/image" Target="../media/image486.png"/><Relationship Id="rId324" Type="http://schemas.openxmlformats.org/officeDocument/2006/relationships/customXml" Target="../ink/ink567.xml"/><Relationship Id="rId366" Type="http://schemas.openxmlformats.org/officeDocument/2006/relationships/customXml" Target="../ink/ink588.xml"/><Relationship Id="rId170" Type="http://schemas.openxmlformats.org/officeDocument/2006/relationships/image" Target="../media/image491.png"/><Relationship Id="rId226" Type="http://schemas.openxmlformats.org/officeDocument/2006/relationships/image" Target="../media/image519.png"/><Relationship Id="rId268" Type="http://schemas.openxmlformats.org/officeDocument/2006/relationships/image" Target="../media/image540.png"/><Relationship Id="rId32" Type="http://schemas.openxmlformats.org/officeDocument/2006/relationships/customXml" Target="../ink/ink420.xml"/><Relationship Id="rId74" Type="http://schemas.openxmlformats.org/officeDocument/2006/relationships/customXml" Target="../ink/ink441.xml"/><Relationship Id="rId128" Type="http://schemas.openxmlformats.org/officeDocument/2006/relationships/customXml" Target="../ink/ink468.xml"/><Relationship Id="rId335" Type="http://schemas.openxmlformats.org/officeDocument/2006/relationships/image" Target="../media/image573.png"/><Relationship Id="rId377" Type="http://schemas.openxmlformats.org/officeDocument/2006/relationships/image" Target="../media/image594.png"/><Relationship Id="rId5" Type="http://schemas.openxmlformats.org/officeDocument/2006/relationships/image" Target="../media/image409.png"/><Relationship Id="rId181" Type="http://schemas.openxmlformats.org/officeDocument/2006/relationships/customXml" Target="../ink/ink495.xml"/><Relationship Id="rId237" Type="http://schemas.openxmlformats.org/officeDocument/2006/relationships/customXml" Target="../ink/ink523.xml"/><Relationship Id="rId402" Type="http://schemas.openxmlformats.org/officeDocument/2006/relationships/customXml" Target="../ink/ink606.xml"/><Relationship Id="rId279" Type="http://schemas.openxmlformats.org/officeDocument/2006/relationships/customXml" Target="../ink/ink544.xml"/><Relationship Id="rId43" Type="http://schemas.openxmlformats.org/officeDocument/2006/relationships/image" Target="../media/image428.png"/><Relationship Id="rId139" Type="http://schemas.openxmlformats.org/officeDocument/2006/relationships/image" Target="../media/image476.png"/><Relationship Id="rId290" Type="http://schemas.openxmlformats.org/officeDocument/2006/relationships/image" Target="../media/image551.png"/><Relationship Id="rId304" Type="http://schemas.openxmlformats.org/officeDocument/2006/relationships/customXml" Target="../ink/ink557.xml"/><Relationship Id="rId346" Type="http://schemas.openxmlformats.org/officeDocument/2006/relationships/customXml" Target="../ink/ink578.xml"/><Relationship Id="rId388" Type="http://schemas.openxmlformats.org/officeDocument/2006/relationships/customXml" Target="../ink/ink599.xml"/><Relationship Id="rId85" Type="http://schemas.openxmlformats.org/officeDocument/2006/relationships/image" Target="../media/image449.png"/><Relationship Id="rId150" Type="http://schemas.openxmlformats.org/officeDocument/2006/relationships/customXml" Target="../ink/ink479.xml"/><Relationship Id="rId192" Type="http://schemas.openxmlformats.org/officeDocument/2006/relationships/image" Target="../media/image502.png"/><Relationship Id="rId206" Type="http://schemas.openxmlformats.org/officeDocument/2006/relationships/image" Target="../media/image509.png"/><Relationship Id="rId413" Type="http://schemas.openxmlformats.org/officeDocument/2006/relationships/image" Target="../media/image612.png"/><Relationship Id="rId248" Type="http://schemas.openxmlformats.org/officeDocument/2006/relationships/image" Target="../media/image530.png"/><Relationship Id="rId12" Type="http://schemas.openxmlformats.org/officeDocument/2006/relationships/customXml" Target="../ink/ink410.xml"/><Relationship Id="rId108" Type="http://schemas.openxmlformats.org/officeDocument/2006/relationships/customXml" Target="../ink/ink458.xml"/><Relationship Id="rId315" Type="http://schemas.openxmlformats.org/officeDocument/2006/relationships/image" Target="../media/image563.png"/><Relationship Id="rId357" Type="http://schemas.openxmlformats.org/officeDocument/2006/relationships/image" Target="../media/image584.png"/><Relationship Id="rId54" Type="http://schemas.openxmlformats.org/officeDocument/2006/relationships/customXml" Target="../ink/ink431.xml"/><Relationship Id="rId96" Type="http://schemas.openxmlformats.org/officeDocument/2006/relationships/customXml" Target="../ink/ink452.xml"/><Relationship Id="rId161" Type="http://schemas.openxmlformats.org/officeDocument/2006/relationships/image" Target="../media/image487.png"/><Relationship Id="rId217" Type="http://schemas.openxmlformats.org/officeDocument/2006/relationships/customXml" Target="../ink/ink513.xml"/><Relationship Id="rId399" Type="http://schemas.openxmlformats.org/officeDocument/2006/relationships/image" Target="../media/image605.png"/><Relationship Id="rId259" Type="http://schemas.openxmlformats.org/officeDocument/2006/relationships/customXml" Target="../ink/ink534.xml"/><Relationship Id="rId424" Type="http://schemas.openxmlformats.org/officeDocument/2006/relationships/customXml" Target="../ink/ink617.xml"/><Relationship Id="rId23" Type="http://schemas.openxmlformats.org/officeDocument/2006/relationships/image" Target="../media/image418.png"/><Relationship Id="rId119" Type="http://schemas.openxmlformats.org/officeDocument/2006/relationships/image" Target="../media/image466.png"/><Relationship Id="rId270" Type="http://schemas.openxmlformats.org/officeDocument/2006/relationships/image" Target="../media/image541.png"/><Relationship Id="rId326" Type="http://schemas.openxmlformats.org/officeDocument/2006/relationships/customXml" Target="../ink/ink568.xml"/><Relationship Id="rId65" Type="http://schemas.openxmlformats.org/officeDocument/2006/relationships/image" Target="../media/image439.png"/><Relationship Id="rId130" Type="http://schemas.openxmlformats.org/officeDocument/2006/relationships/customXml" Target="../ink/ink469.xml"/><Relationship Id="rId368" Type="http://schemas.openxmlformats.org/officeDocument/2006/relationships/customXml" Target="../ink/ink589.xml"/><Relationship Id="rId172" Type="http://schemas.openxmlformats.org/officeDocument/2006/relationships/image" Target="../media/image492.png"/><Relationship Id="rId228" Type="http://schemas.openxmlformats.org/officeDocument/2006/relationships/image" Target="../media/image520.png"/><Relationship Id="rId281" Type="http://schemas.openxmlformats.org/officeDocument/2006/relationships/customXml" Target="../ink/ink545.xml"/><Relationship Id="rId337" Type="http://schemas.openxmlformats.org/officeDocument/2006/relationships/image" Target="../media/image574.png"/><Relationship Id="rId34" Type="http://schemas.openxmlformats.org/officeDocument/2006/relationships/customXml" Target="../ink/ink421.xml"/><Relationship Id="rId76" Type="http://schemas.openxmlformats.org/officeDocument/2006/relationships/customXml" Target="../ink/ink442.xml"/><Relationship Id="rId141" Type="http://schemas.openxmlformats.org/officeDocument/2006/relationships/image" Target="../media/image477.png"/><Relationship Id="rId379" Type="http://schemas.openxmlformats.org/officeDocument/2006/relationships/image" Target="../media/image595.png"/><Relationship Id="rId7" Type="http://schemas.openxmlformats.org/officeDocument/2006/relationships/image" Target="../media/image410.png"/><Relationship Id="rId183" Type="http://schemas.openxmlformats.org/officeDocument/2006/relationships/customXml" Target="../ink/ink496.xml"/><Relationship Id="rId239" Type="http://schemas.openxmlformats.org/officeDocument/2006/relationships/customXml" Target="../ink/ink524.xml"/><Relationship Id="rId390" Type="http://schemas.openxmlformats.org/officeDocument/2006/relationships/customXml" Target="../ink/ink600.xml"/><Relationship Id="rId404" Type="http://schemas.openxmlformats.org/officeDocument/2006/relationships/customXml" Target="../ink/ink607.xml"/><Relationship Id="rId250" Type="http://schemas.openxmlformats.org/officeDocument/2006/relationships/image" Target="../media/image531.png"/><Relationship Id="rId292" Type="http://schemas.openxmlformats.org/officeDocument/2006/relationships/image" Target="../media/image552.png"/><Relationship Id="rId306" Type="http://schemas.openxmlformats.org/officeDocument/2006/relationships/customXml" Target="../ink/ink558.xml"/><Relationship Id="rId45" Type="http://schemas.openxmlformats.org/officeDocument/2006/relationships/image" Target="../media/image429.png"/><Relationship Id="rId87" Type="http://schemas.openxmlformats.org/officeDocument/2006/relationships/image" Target="../media/image450.png"/><Relationship Id="rId110" Type="http://schemas.openxmlformats.org/officeDocument/2006/relationships/customXml" Target="../ink/ink459.xml"/><Relationship Id="rId348" Type="http://schemas.openxmlformats.org/officeDocument/2006/relationships/customXml" Target="../ink/ink579.xml"/><Relationship Id="rId152" Type="http://schemas.openxmlformats.org/officeDocument/2006/relationships/customXml" Target="../ink/ink480.xml"/><Relationship Id="rId194" Type="http://schemas.openxmlformats.org/officeDocument/2006/relationships/image" Target="../media/image503.png"/><Relationship Id="rId208" Type="http://schemas.openxmlformats.org/officeDocument/2006/relationships/image" Target="../media/image510.png"/><Relationship Id="rId415" Type="http://schemas.openxmlformats.org/officeDocument/2006/relationships/image" Target="../media/image613.png"/><Relationship Id="rId261" Type="http://schemas.openxmlformats.org/officeDocument/2006/relationships/customXml" Target="../ink/ink535.xml"/><Relationship Id="rId14" Type="http://schemas.openxmlformats.org/officeDocument/2006/relationships/customXml" Target="../ink/ink411.xml"/><Relationship Id="rId56" Type="http://schemas.openxmlformats.org/officeDocument/2006/relationships/customXml" Target="../ink/ink432.xml"/><Relationship Id="rId317" Type="http://schemas.openxmlformats.org/officeDocument/2006/relationships/image" Target="../media/image564.png"/><Relationship Id="rId359" Type="http://schemas.openxmlformats.org/officeDocument/2006/relationships/image" Target="../media/image585.png"/><Relationship Id="rId98" Type="http://schemas.openxmlformats.org/officeDocument/2006/relationships/customXml" Target="../ink/ink453.xml"/><Relationship Id="rId121" Type="http://schemas.openxmlformats.org/officeDocument/2006/relationships/image" Target="../media/image467.png"/><Relationship Id="rId163" Type="http://schemas.openxmlformats.org/officeDocument/2006/relationships/image" Target="../media/image488.png"/><Relationship Id="rId219" Type="http://schemas.openxmlformats.org/officeDocument/2006/relationships/customXml" Target="../ink/ink514.xml"/><Relationship Id="rId370" Type="http://schemas.openxmlformats.org/officeDocument/2006/relationships/customXml" Target="../ink/ink590.xml"/><Relationship Id="rId426" Type="http://schemas.openxmlformats.org/officeDocument/2006/relationships/customXml" Target="../ink/ink618.xml"/><Relationship Id="rId230" Type="http://schemas.openxmlformats.org/officeDocument/2006/relationships/image" Target="../media/image521.png"/><Relationship Id="rId25" Type="http://schemas.openxmlformats.org/officeDocument/2006/relationships/image" Target="../media/image419.png"/><Relationship Id="rId67" Type="http://schemas.openxmlformats.org/officeDocument/2006/relationships/image" Target="../media/image440.png"/><Relationship Id="rId272" Type="http://schemas.openxmlformats.org/officeDocument/2006/relationships/image" Target="../media/image542.png"/><Relationship Id="rId328" Type="http://schemas.openxmlformats.org/officeDocument/2006/relationships/customXml" Target="../ink/ink569.xml"/><Relationship Id="rId132" Type="http://schemas.openxmlformats.org/officeDocument/2006/relationships/customXml" Target="../ink/ink470.xml"/><Relationship Id="rId174" Type="http://schemas.openxmlformats.org/officeDocument/2006/relationships/image" Target="../media/image493.png"/><Relationship Id="rId381" Type="http://schemas.openxmlformats.org/officeDocument/2006/relationships/image" Target="../media/image596.png"/><Relationship Id="rId241" Type="http://schemas.openxmlformats.org/officeDocument/2006/relationships/customXml" Target="../ink/ink525.xml"/><Relationship Id="rId36" Type="http://schemas.openxmlformats.org/officeDocument/2006/relationships/customXml" Target="../ink/ink422.xml"/><Relationship Id="rId283" Type="http://schemas.openxmlformats.org/officeDocument/2006/relationships/customXml" Target="../ink/ink546.xml"/><Relationship Id="rId339" Type="http://schemas.openxmlformats.org/officeDocument/2006/relationships/image" Target="../media/image575.png"/><Relationship Id="rId78" Type="http://schemas.openxmlformats.org/officeDocument/2006/relationships/customXml" Target="../ink/ink443.xml"/><Relationship Id="rId101" Type="http://schemas.openxmlformats.org/officeDocument/2006/relationships/image" Target="../media/image457.png"/><Relationship Id="rId143" Type="http://schemas.openxmlformats.org/officeDocument/2006/relationships/image" Target="../media/image478.png"/><Relationship Id="rId185" Type="http://schemas.openxmlformats.org/officeDocument/2006/relationships/customXml" Target="../ink/ink497.xml"/><Relationship Id="rId350" Type="http://schemas.openxmlformats.org/officeDocument/2006/relationships/customXml" Target="../ink/ink580.xml"/><Relationship Id="rId406" Type="http://schemas.openxmlformats.org/officeDocument/2006/relationships/customXml" Target="../ink/ink608.xml"/><Relationship Id="rId9" Type="http://schemas.openxmlformats.org/officeDocument/2006/relationships/image" Target="../media/image411.png"/><Relationship Id="rId210" Type="http://schemas.openxmlformats.org/officeDocument/2006/relationships/image" Target="../media/image511.png"/><Relationship Id="rId392" Type="http://schemas.openxmlformats.org/officeDocument/2006/relationships/customXml" Target="../ink/ink601.xml"/><Relationship Id="rId252" Type="http://schemas.openxmlformats.org/officeDocument/2006/relationships/image" Target="../media/image532.png"/><Relationship Id="rId294" Type="http://schemas.openxmlformats.org/officeDocument/2006/relationships/image" Target="../media/image553.png"/><Relationship Id="rId308" Type="http://schemas.openxmlformats.org/officeDocument/2006/relationships/customXml" Target="../ink/ink559.xml"/><Relationship Id="rId47" Type="http://schemas.openxmlformats.org/officeDocument/2006/relationships/image" Target="../media/image430.png"/><Relationship Id="rId89" Type="http://schemas.openxmlformats.org/officeDocument/2006/relationships/image" Target="../media/image451.png"/><Relationship Id="rId112" Type="http://schemas.openxmlformats.org/officeDocument/2006/relationships/customXml" Target="../ink/ink460.xml"/><Relationship Id="rId154" Type="http://schemas.openxmlformats.org/officeDocument/2006/relationships/customXml" Target="../ink/ink481.xml"/><Relationship Id="rId361" Type="http://schemas.openxmlformats.org/officeDocument/2006/relationships/image" Target="../media/image586.png"/><Relationship Id="rId196" Type="http://schemas.openxmlformats.org/officeDocument/2006/relationships/image" Target="../media/image504.png"/><Relationship Id="rId417" Type="http://schemas.openxmlformats.org/officeDocument/2006/relationships/image" Target="../media/image614.png"/><Relationship Id="rId16" Type="http://schemas.openxmlformats.org/officeDocument/2006/relationships/customXml" Target="../ink/ink412.xml"/><Relationship Id="rId221" Type="http://schemas.openxmlformats.org/officeDocument/2006/relationships/customXml" Target="../ink/ink515.xml"/><Relationship Id="rId263" Type="http://schemas.openxmlformats.org/officeDocument/2006/relationships/customXml" Target="../ink/ink536.xml"/><Relationship Id="rId319" Type="http://schemas.openxmlformats.org/officeDocument/2006/relationships/image" Target="../media/image565.png"/><Relationship Id="rId58" Type="http://schemas.openxmlformats.org/officeDocument/2006/relationships/customXml" Target="../ink/ink433.xml"/><Relationship Id="rId123" Type="http://schemas.openxmlformats.org/officeDocument/2006/relationships/image" Target="../media/image468.png"/><Relationship Id="rId330" Type="http://schemas.openxmlformats.org/officeDocument/2006/relationships/customXml" Target="../ink/ink570.xml"/><Relationship Id="rId165" Type="http://schemas.openxmlformats.org/officeDocument/2006/relationships/image" Target="../media/image489.png"/><Relationship Id="rId372" Type="http://schemas.openxmlformats.org/officeDocument/2006/relationships/customXml" Target="../ink/ink591.xml"/><Relationship Id="rId428" Type="http://schemas.openxmlformats.org/officeDocument/2006/relationships/customXml" Target="../ink/ink619.xml"/><Relationship Id="rId232" Type="http://schemas.openxmlformats.org/officeDocument/2006/relationships/image" Target="../media/image522.png"/><Relationship Id="rId274" Type="http://schemas.openxmlformats.org/officeDocument/2006/relationships/image" Target="../media/image543.png"/><Relationship Id="rId27" Type="http://schemas.openxmlformats.org/officeDocument/2006/relationships/image" Target="../media/image420.png"/><Relationship Id="rId69" Type="http://schemas.openxmlformats.org/officeDocument/2006/relationships/image" Target="../media/image441.png"/><Relationship Id="rId134" Type="http://schemas.openxmlformats.org/officeDocument/2006/relationships/customXml" Target="../ink/ink471.xml"/><Relationship Id="rId80" Type="http://schemas.openxmlformats.org/officeDocument/2006/relationships/customXml" Target="../ink/ink444.xml"/><Relationship Id="rId176" Type="http://schemas.openxmlformats.org/officeDocument/2006/relationships/image" Target="../media/image494.png"/><Relationship Id="rId341" Type="http://schemas.openxmlformats.org/officeDocument/2006/relationships/image" Target="../media/image576.png"/><Relationship Id="rId383" Type="http://schemas.openxmlformats.org/officeDocument/2006/relationships/image" Target="../media/image597.png"/><Relationship Id="rId201" Type="http://schemas.openxmlformats.org/officeDocument/2006/relationships/customXml" Target="../ink/ink505.xml"/><Relationship Id="rId243" Type="http://schemas.openxmlformats.org/officeDocument/2006/relationships/customXml" Target="../ink/ink526.xml"/><Relationship Id="rId285" Type="http://schemas.openxmlformats.org/officeDocument/2006/relationships/customXml" Target="../ink/ink547.xml"/><Relationship Id="rId38" Type="http://schemas.openxmlformats.org/officeDocument/2006/relationships/customXml" Target="../ink/ink423.xml"/><Relationship Id="rId103" Type="http://schemas.openxmlformats.org/officeDocument/2006/relationships/image" Target="../media/image458.png"/><Relationship Id="rId310" Type="http://schemas.openxmlformats.org/officeDocument/2006/relationships/customXml" Target="../ink/ink560.xml"/><Relationship Id="rId91" Type="http://schemas.openxmlformats.org/officeDocument/2006/relationships/image" Target="../media/image452.png"/><Relationship Id="rId145" Type="http://schemas.openxmlformats.org/officeDocument/2006/relationships/image" Target="../media/image479.png"/><Relationship Id="rId187" Type="http://schemas.openxmlformats.org/officeDocument/2006/relationships/customXml" Target="../ink/ink498.xml"/><Relationship Id="rId352" Type="http://schemas.openxmlformats.org/officeDocument/2006/relationships/customXml" Target="../ink/ink581.xml"/><Relationship Id="rId394" Type="http://schemas.openxmlformats.org/officeDocument/2006/relationships/customXml" Target="../ink/ink602.xml"/><Relationship Id="rId408" Type="http://schemas.openxmlformats.org/officeDocument/2006/relationships/customXml" Target="../ink/ink609.xml"/><Relationship Id="rId1" Type="http://schemas.openxmlformats.org/officeDocument/2006/relationships/slideLayout" Target="../slideLayouts/slideLayout12.xml"/><Relationship Id="rId212" Type="http://schemas.openxmlformats.org/officeDocument/2006/relationships/image" Target="../media/image512.png"/><Relationship Id="rId233" Type="http://schemas.openxmlformats.org/officeDocument/2006/relationships/customXml" Target="../ink/ink521.xml"/><Relationship Id="rId254" Type="http://schemas.openxmlformats.org/officeDocument/2006/relationships/image" Target="../media/image533.png"/><Relationship Id="rId28" Type="http://schemas.openxmlformats.org/officeDocument/2006/relationships/customXml" Target="../ink/ink418.xml"/><Relationship Id="rId49" Type="http://schemas.openxmlformats.org/officeDocument/2006/relationships/image" Target="../media/image431.png"/><Relationship Id="rId114" Type="http://schemas.openxmlformats.org/officeDocument/2006/relationships/customXml" Target="../ink/ink461.xml"/><Relationship Id="rId275" Type="http://schemas.openxmlformats.org/officeDocument/2006/relationships/customXml" Target="../ink/ink542.xml"/><Relationship Id="rId296" Type="http://schemas.openxmlformats.org/officeDocument/2006/relationships/customXml" Target="../ink/ink553.xml"/><Relationship Id="rId300" Type="http://schemas.openxmlformats.org/officeDocument/2006/relationships/customXml" Target="../ink/ink555.xml"/><Relationship Id="rId60" Type="http://schemas.openxmlformats.org/officeDocument/2006/relationships/customXml" Target="../ink/ink434.xml"/><Relationship Id="rId81" Type="http://schemas.openxmlformats.org/officeDocument/2006/relationships/image" Target="../media/image447.png"/><Relationship Id="rId135" Type="http://schemas.openxmlformats.org/officeDocument/2006/relationships/image" Target="../media/image474.png"/><Relationship Id="rId156" Type="http://schemas.openxmlformats.org/officeDocument/2006/relationships/customXml" Target="../ink/ink482.xml"/><Relationship Id="rId177" Type="http://schemas.openxmlformats.org/officeDocument/2006/relationships/customXml" Target="../ink/ink493.xml"/><Relationship Id="rId198" Type="http://schemas.openxmlformats.org/officeDocument/2006/relationships/image" Target="../media/image505.png"/><Relationship Id="rId321" Type="http://schemas.openxmlformats.org/officeDocument/2006/relationships/image" Target="../media/image566.png"/><Relationship Id="rId342" Type="http://schemas.openxmlformats.org/officeDocument/2006/relationships/customXml" Target="../ink/ink576.xml"/><Relationship Id="rId363" Type="http://schemas.openxmlformats.org/officeDocument/2006/relationships/image" Target="../media/image587.png"/><Relationship Id="rId384" Type="http://schemas.openxmlformats.org/officeDocument/2006/relationships/customXml" Target="../ink/ink597.xml"/><Relationship Id="rId419" Type="http://schemas.openxmlformats.org/officeDocument/2006/relationships/image" Target="../media/image615.png"/><Relationship Id="rId202" Type="http://schemas.openxmlformats.org/officeDocument/2006/relationships/image" Target="../media/image507.png"/><Relationship Id="rId223" Type="http://schemas.openxmlformats.org/officeDocument/2006/relationships/customXml" Target="../ink/ink516.xml"/><Relationship Id="rId244" Type="http://schemas.openxmlformats.org/officeDocument/2006/relationships/image" Target="../media/image528.png"/><Relationship Id="rId18" Type="http://schemas.openxmlformats.org/officeDocument/2006/relationships/customXml" Target="../ink/ink413.xml"/><Relationship Id="rId39" Type="http://schemas.openxmlformats.org/officeDocument/2006/relationships/image" Target="../media/image426.png"/><Relationship Id="rId265" Type="http://schemas.openxmlformats.org/officeDocument/2006/relationships/customXml" Target="../ink/ink537.xml"/><Relationship Id="rId286" Type="http://schemas.openxmlformats.org/officeDocument/2006/relationships/image" Target="../media/image549.png"/><Relationship Id="rId50" Type="http://schemas.openxmlformats.org/officeDocument/2006/relationships/customXml" Target="../ink/ink429.xml"/><Relationship Id="rId104" Type="http://schemas.openxmlformats.org/officeDocument/2006/relationships/customXml" Target="../ink/ink456.xml"/><Relationship Id="rId125" Type="http://schemas.openxmlformats.org/officeDocument/2006/relationships/image" Target="../media/image469.png"/><Relationship Id="rId146" Type="http://schemas.openxmlformats.org/officeDocument/2006/relationships/customXml" Target="../ink/ink477.xml"/><Relationship Id="rId167" Type="http://schemas.openxmlformats.org/officeDocument/2006/relationships/customXml" Target="../ink/ink488.xml"/><Relationship Id="rId188" Type="http://schemas.openxmlformats.org/officeDocument/2006/relationships/image" Target="../media/image500.png"/><Relationship Id="rId311" Type="http://schemas.openxmlformats.org/officeDocument/2006/relationships/image" Target="../media/image561.png"/><Relationship Id="rId332" Type="http://schemas.openxmlformats.org/officeDocument/2006/relationships/customXml" Target="../ink/ink571.xml"/><Relationship Id="rId353" Type="http://schemas.openxmlformats.org/officeDocument/2006/relationships/image" Target="../media/image582.png"/><Relationship Id="rId374" Type="http://schemas.openxmlformats.org/officeDocument/2006/relationships/customXml" Target="../ink/ink592.xml"/><Relationship Id="rId395" Type="http://schemas.openxmlformats.org/officeDocument/2006/relationships/image" Target="../media/image603.png"/><Relationship Id="rId409" Type="http://schemas.openxmlformats.org/officeDocument/2006/relationships/image" Target="../media/image610.png"/><Relationship Id="rId71" Type="http://schemas.openxmlformats.org/officeDocument/2006/relationships/image" Target="../media/image442.png"/><Relationship Id="rId92" Type="http://schemas.openxmlformats.org/officeDocument/2006/relationships/customXml" Target="../ink/ink450.xml"/><Relationship Id="rId213" Type="http://schemas.openxmlformats.org/officeDocument/2006/relationships/customXml" Target="../ink/ink511.xml"/><Relationship Id="rId234" Type="http://schemas.openxmlformats.org/officeDocument/2006/relationships/image" Target="../media/image523.png"/><Relationship Id="rId420" Type="http://schemas.openxmlformats.org/officeDocument/2006/relationships/customXml" Target="../ink/ink615.xml"/><Relationship Id="rId2" Type="http://schemas.openxmlformats.org/officeDocument/2006/relationships/customXml" Target="../ink/ink405.xml"/><Relationship Id="rId29" Type="http://schemas.openxmlformats.org/officeDocument/2006/relationships/image" Target="../media/image421.png"/><Relationship Id="rId255" Type="http://schemas.openxmlformats.org/officeDocument/2006/relationships/customXml" Target="../ink/ink532.xml"/><Relationship Id="rId276" Type="http://schemas.openxmlformats.org/officeDocument/2006/relationships/image" Target="../media/image544.png"/><Relationship Id="rId297" Type="http://schemas.openxmlformats.org/officeDocument/2006/relationships/image" Target="../media/image554.png"/><Relationship Id="rId40" Type="http://schemas.openxmlformats.org/officeDocument/2006/relationships/customXml" Target="../ink/ink424.xml"/><Relationship Id="rId115" Type="http://schemas.openxmlformats.org/officeDocument/2006/relationships/image" Target="../media/image464.png"/><Relationship Id="rId136" Type="http://schemas.openxmlformats.org/officeDocument/2006/relationships/customXml" Target="../ink/ink472.xml"/><Relationship Id="rId157" Type="http://schemas.openxmlformats.org/officeDocument/2006/relationships/image" Target="../media/image485.png"/><Relationship Id="rId178" Type="http://schemas.openxmlformats.org/officeDocument/2006/relationships/image" Target="../media/image495.png"/><Relationship Id="rId301" Type="http://schemas.openxmlformats.org/officeDocument/2006/relationships/image" Target="../media/image556.png"/><Relationship Id="rId322" Type="http://schemas.openxmlformats.org/officeDocument/2006/relationships/customXml" Target="../ink/ink566.xml"/><Relationship Id="rId343" Type="http://schemas.openxmlformats.org/officeDocument/2006/relationships/image" Target="../media/image577.png"/><Relationship Id="rId364" Type="http://schemas.openxmlformats.org/officeDocument/2006/relationships/customXml" Target="../ink/ink587.xml"/><Relationship Id="rId61" Type="http://schemas.openxmlformats.org/officeDocument/2006/relationships/image" Target="../media/image437.png"/><Relationship Id="rId82" Type="http://schemas.openxmlformats.org/officeDocument/2006/relationships/customXml" Target="../ink/ink445.xml"/><Relationship Id="rId199" Type="http://schemas.openxmlformats.org/officeDocument/2006/relationships/customXml" Target="../ink/ink504.xml"/><Relationship Id="rId203" Type="http://schemas.openxmlformats.org/officeDocument/2006/relationships/customXml" Target="../ink/ink506.xml"/><Relationship Id="rId385" Type="http://schemas.openxmlformats.org/officeDocument/2006/relationships/image" Target="../media/image598.png"/><Relationship Id="rId19" Type="http://schemas.openxmlformats.org/officeDocument/2006/relationships/image" Target="../media/image416.png"/><Relationship Id="rId224" Type="http://schemas.openxmlformats.org/officeDocument/2006/relationships/image" Target="../media/image518.png"/><Relationship Id="rId245" Type="http://schemas.openxmlformats.org/officeDocument/2006/relationships/customXml" Target="../ink/ink527.xml"/><Relationship Id="rId266" Type="http://schemas.openxmlformats.org/officeDocument/2006/relationships/image" Target="../media/image539.png"/><Relationship Id="rId287" Type="http://schemas.openxmlformats.org/officeDocument/2006/relationships/customXml" Target="../ink/ink548.xml"/><Relationship Id="rId410" Type="http://schemas.openxmlformats.org/officeDocument/2006/relationships/customXml" Target="../ink/ink610.xml"/><Relationship Id="rId30" Type="http://schemas.openxmlformats.org/officeDocument/2006/relationships/customXml" Target="../ink/ink419.xml"/><Relationship Id="rId105" Type="http://schemas.openxmlformats.org/officeDocument/2006/relationships/image" Target="../media/image459.png"/><Relationship Id="rId126" Type="http://schemas.openxmlformats.org/officeDocument/2006/relationships/customXml" Target="../ink/ink467.xml"/><Relationship Id="rId147" Type="http://schemas.openxmlformats.org/officeDocument/2006/relationships/image" Target="../media/image480.png"/><Relationship Id="rId168" Type="http://schemas.openxmlformats.org/officeDocument/2006/relationships/image" Target="../media/image490.png"/><Relationship Id="rId312" Type="http://schemas.openxmlformats.org/officeDocument/2006/relationships/customXml" Target="../ink/ink561.xml"/><Relationship Id="rId333" Type="http://schemas.openxmlformats.org/officeDocument/2006/relationships/image" Target="../media/image572.png"/><Relationship Id="rId354" Type="http://schemas.openxmlformats.org/officeDocument/2006/relationships/customXml" Target="../ink/ink582.xml"/><Relationship Id="rId51" Type="http://schemas.openxmlformats.org/officeDocument/2006/relationships/image" Target="../media/image432.png"/><Relationship Id="rId72" Type="http://schemas.openxmlformats.org/officeDocument/2006/relationships/customXml" Target="../ink/ink440.xml"/><Relationship Id="rId93" Type="http://schemas.openxmlformats.org/officeDocument/2006/relationships/image" Target="../media/image453.png"/><Relationship Id="rId189" Type="http://schemas.openxmlformats.org/officeDocument/2006/relationships/customXml" Target="../ink/ink499.xml"/><Relationship Id="rId375" Type="http://schemas.openxmlformats.org/officeDocument/2006/relationships/image" Target="../media/image593.png"/><Relationship Id="rId396" Type="http://schemas.openxmlformats.org/officeDocument/2006/relationships/customXml" Target="../ink/ink603.xml"/><Relationship Id="rId3" Type="http://schemas.openxmlformats.org/officeDocument/2006/relationships/image" Target="../media/image244.png"/><Relationship Id="rId214" Type="http://schemas.openxmlformats.org/officeDocument/2006/relationships/image" Target="../media/image513.png"/><Relationship Id="rId235" Type="http://schemas.openxmlformats.org/officeDocument/2006/relationships/customXml" Target="../ink/ink522.xml"/><Relationship Id="rId256" Type="http://schemas.openxmlformats.org/officeDocument/2006/relationships/image" Target="../media/image534.png"/><Relationship Id="rId277" Type="http://schemas.openxmlformats.org/officeDocument/2006/relationships/customXml" Target="../ink/ink543.xml"/><Relationship Id="rId298" Type="http://schemas.openxmlformats.org/officeDocument/2006/relationships/customXml" Target="../ink/ink554.xml"/><Relationship Id="rId400" Type="http://schemas.openxmlformats.org/officeDocument/2006/relationships/customXml" Target="../ink/ink605.xml"/><Relationship Id="rId421" Type="http://schemas.openxmlformats.org/officeDocument/2006/relationships/image" Target="../media/image616.png"/><Relationship Id="rId116" Type="http://schemas.openxmlformats.org/officeDocument/2006/relationships/customXml" Target="../ink/ink462.xml"/><Relationship Id="rId137" Type="http://schemas.openxmlformats.org/officeDocument/2006/relationships/image" Target="../media/image475.png"/><Relationship Id="rId158" Type="http://schemas.openxmlformats.org/officeDocument/2006/relationships/customXml" Target="../ink/ink483.xml"/><Relationship Id="rId302" Type="http://schemas.openxmlformats.org/officeDocument/2006/relationships/customXml" Target="../ink/ink556.xml"/><Relationship Id="rId323" Type="http://schemas.openxmlformats.org/officeDocument/2006/relationships/image" Target="../media/image567.png"/><Relationship Id="rId344" Type="http://schemas.openxmlformats.org/officeDocument/2006/relationships/customXml" Target="../ink/ink577.xml"/><Relationship Id="rId20" Type="http://schemas.openxmlformats.org/officeDocument/2006/relationships/customXml" Target="../ink/ink414.xml"/><Relationship Id="rId41" Type="http://schemas.openxmlformats.org/officeDocument/2006/relationships/image" Target="../media/image427.png"/><Relationship Id="rId62" Type="http://schemas.openxmlformats.org/officeDocument/2006/relationships/customXml" Target="../ink/ink435.xml"/><Relationship Id="rId83" Type="http://schemas.openxmlformats.org/officeDocument/2006/relationships/image" Target="../media/image448.png"/><Relationship Id="rId179" Type="http://schemas.openxmlformats.org/officeDocument/2006/relationships/customXml" Target="../ink/ink494.xml"/><Relationship Id="rId365" Type="http://schemas.openxmlformats.org/officeDocument/2006/relationships/image" Target="../media/image588.png"/><Relationship Id="rId386" Type="http://schemas.openxmlformats.org/officeDocument/2006/relationships/customXml" Target="../ink/ink598.xml"/><Relationship Id="rId190" Type="http://schemas.openxmlformats.org/officeDocument/2006/relationships/image" Target="../media/image501.png"/><Relationship Id="rId204" Type="http://schemas.openxmlformats.org/officeDocument/2006/relationships/image" Target="../media/image508.png"/><Relationship Id="rId225" Type="http://schemas.openxmlformats.org/officeDocument/2006/relationships/customXml" Target="../ink/ink517.xml"/><Relationship Id="rId246" Type="http://schemas.openxmlformats.org/officeDocument/2006/relationships/image" Target="../media/image529.png"/><Relationship Id="rId267" Type="http://schemas.openxmlformats.org/officeDocument/2006/relationships/customXml" Target="../ink/ink538.xml"/><Relationship Id="rId288" Type="http://schemas.openxmlformats.org/officeDocument/2006/relationships/image" Target="../media/image550.png"/><Relationship Id="rId411" Type="http://schemas.openxmlformats.org/officeDocument/2006/relationships/image" Target="../media/image611.png"/><Relationship Id="rId106" Type="http://schemas.openxmlformats.org/officeDocument/2006/relationships/customXml" Target="../ink/ink457.xml"/><Relationship Id="rId127" Type="http://schemas.openxmlformats.org/officeDocument/2006/relationships/image" Target="../media/image470.png"/><Relationship Id="rId313" Type="http://schemas.openxmlformats.org/officeDocument/2006/relationships/image" Target="../media/image562.png"/><Relationship Id="rId10" Type="http://schemas.openxmlformats.org/officeDocument/2006/relationships/customXml" Target="../ink/ink409.xml"/><Relationship Id="rId31" Type="http://schemas.openxmlformats.org/officeDocument/2006/relationships/image" Target="../media/image422.png"/><Relationship Id="rId52" Type="http://schemas.openxmlformats.org/officeDocument/2006/relationships/customXml" Target="../ink/ink430.xml"/><Relationship Id="rId73" Type="http://schemas.openxmlformats.org/officeDocument/2006/relationships/image" Target="../media/image443.png"/><Relationship Id="rId94" Type="http://schemas.openxmlformats.org/officeDocument/2006/relationships/customXml" Target="../ink/ink451.xml"/><Relationship Id="rId148" Type="http://schemas.openxmlformats.org/officeDocument/2006/relationships/customXml" Target="../ink/ink478.xml"/><Relationship Id="rId169" Type="http://schemas.openxmlformats.org/officeDocument/2006/relationships/customXml" Target="../ink/ink489.xml"/><Relationship Id="rId334" Type="http://schemas.openxmlformats.org/officeDocument/2006/relationships/customXml" Target="../ink/ink572.xml"/><Relationship Id="rId355" Type="http://schemas.openxmlformats.org/officeDocument/2006/relationships/image" Target="../media/image583.png"/><Relationship Id="rId376" Type="http://schemas.openxmlformats.org/officeDocument/2006/relationships/customXml" Target="../ink/ink593.xml"/><Relationship Id="rId397" Type="http://schemas.openxmlformats.org/officeDocument/2006/relationships/image" Target="../media/image604.png"/><Relationship Id="rId4" Type="http://schemas.openxmlformats.org/officeDocument/2006/relationships/customXml" Target="../ink/ink406.xml"/><Relationship Id="rId180" Type="http://schemas.openxmlformats.org/officeDocument/2006/relationships/image" Target="../media/image496.png"/><Relationship Id="rId215" Type="http://schemas.openxmlformats.org/officeDocument/2006/relationships/customXml" Target="../ink/ink512.xml"/><Relationship Id="rId236" Type="http://schemas.openxmlformats.org/officeDocument/2006/relationships/image" Target="../media/image524.png"/><Relationship Id="rId257" Type="http://schemas.openxmlformats.org/officeDocument/2006/relationships/customXml" Target="../ink/ink533.xml"/><Relationship Id="rId278" Type="http://schemas.openxmlformats.org/officeDocument/2006/relationships/image" Target="../media/image545.png"/><Relationship Id="rId401" Type="http://schemas.openxmlformats.org/officeDocument/2006/relationships/image" Target="../media/image606.png"/><Relationship Id="rId422" Type="http://schemas.openxmlformats.org/officeDocument/2006/relationships/customXml" Target="../ink/ink616.xml"/><Relationship Id="rId303" Type="http://schemas.openxmlformats.org/officeDocument/2006/relationships/image" Target="../media/image557.png"/><Relationship Id="rId42" Type="http://schemas.openxmlformats.org/officeDocument/2006/relationships/customXml" Target="../ink/ink425.xml"/><Relationship Id="rId84" Type="http://schemas.openxmlformats.org/officeDocument/2006/relationships/customXml" Target="../ink/ink446.xml"/><Relationship Id="rId138" Type="http://schemas.openxmlformats.org/officeDocument/2006/relationships/customXml" Target="../ink/ink473.xml"/><Relationship Id="rId345" Type="http://schemas.openxmlformats.org/officeDocument/2006/relationships/image" Target="../media/image578.png"/><Relationship Id="rId387" Type="http://schemas.openxmlformats.org/officeDocument/2006/relationships/image" Target="../media/image599.png"/><Relationship Id="rId191" Type="http://schemas.openxmlformats.org/officeDocument/2006/relationships/customXml" Target="../ink/ink500.xml"/><Relationship Id="rId205" Type="http://schemas.openxmlformats.org/officeDocument/2006/relationships/customXml" Target="../ink/ink507.xml"/><Relationship Id="rId247" Type="http://schemas.openxmlformats.org/officeDocument/2006/relationships/customXml" Target="../ink/ink528.xml"/><Relationship Id="rId412" Type="http://schemas.openxmlformats.org/officeDocument/2006/relationships/customXml" Target="../ink/ink611.xml"/><Relationship Id="rId107" Type="http://schemas.openxmlformats.org/officeDocument/2006/relationships/image" Target="../media/image460.png"/><Relationship Id="rId289" Type="http://schemas.openxmlformats.org/officeDocument/2006/relationships/customXml" Target="../ink/ink549.xml"/><Relationship Id="rId11" Type="http://schemas.openxmlformats.org/officeDocument/2006/relationships/image" Target="../media/image412.png"/><Relationship Id="rId53" Type="http://schemas.openxmlformats.org/officeDocument/2006/relationships/image" Target="../media/image433.png"/><Relationship Id="rId149" Type="http://schemas.openxmlformats.org/officeDocument/2006/relationships/image" Target="../media/image481.png"/><Relationship Id="rId314" Type="http://schemas.openxmlformats.org/officeDocument/2006/relationships/customXml" Target="../ink/ink562.xml"/><Relationship Id="rId356" Type="http://schemas.openxmlformats.org/officeDocument/2006/relationships/customXml" Target="../ink/ink583.xml"/><Relationship Id="rId398" Type="http://schemas.openxmlformats.org/officeDocument/2006/relationships/customXml" Target="../ink/ink604.xml"/><Relationship Id="rId95" Type="http://schemas.openxmlformats.org/officeDocument/2006/relationships/image" Target="../media/image454.png"/><Relationship Id="rId160" Type="http://schemas.openxmlformats.org/officeDocument/2006/relationships/customXml" Target="../ink/ink484.xml"/><Relationship Id="rId216" Type="http://schemas.openxmlformats.org/officeDocument/2006/relationships/image" Target="../media/image514.png"/><Relationship Id="rId423" Type="http://schemas.openxmlformats.org/officeDocument/2006/relationships/image" Target="../media/image617.png"/><Relationship Id="rId258" Type="http://schemas.openxmlformats.org/officeDocument/2006/relationships/image" Target="../media/image535.png"/><Relationship Id="rId22" Type="http://schemas.openxmlformats.org/officeDocument/2006/relationships/customXml" Target="../ink/ink415.xml"/><Relationship Id="rId64" Type="http://schemas.openxmlformats.org/officeDocument/2006/relationships/customXml" Target="../ink/ink436.xml"/><Relationship Id="rId118" Type="http://schemas.openxmlformats.org/officeDocument/2006/relationships/customXml" Target="../ink/ink463.xml"/><Relationship Id="rId325" Type="http://schemas.openxmlformats.org/officeDocument/2006/relationships/image" Target="../media/image568.png"/><Relationship Id="rId367" Type="http://schemas.openxmlformats.org/officeDocument/2006/relationships/image" Target="../media/image589.png"/><Relationship Id="rId171" Type="http://schemas.openxmlformats.org/officeDocument/2006/relationships/customXml" Target="../ink/ink490.xml"/><Relationship Id="rId227" Type="http://schemas.openxmlformats.org/officeDocument/2006/relationships/customXml" Target="../ink/ink518.xml"/><Relationship Id="rId269" Type="http://schemas.openxmlformats.org/officeDocument/2006/relationships/customXml" Target="../ink/ink539.xml"/><Relationship Id="rId33" Type="http://schemas.openxmlformats.org/officeDocument/2006/relationships/image" Target="../media/image423.png"/><Relationship Id="rId129" Type="http://schemas.openxmlformats.org/officeDocument/2006/relationships/image" Target="../media/image471.png"/><Relationship Id="rId280" Type="http://schemas.openxmlformats.org/officeDocument/2006/relationships/image" Target="../media/image546.png"/><Relationship Id="rId336" Type="http://schemas.openxmlformats.org/officeDocument/2006/relationships/customXml" Target="../ink/ink573.xml"/><Relationship Id="rId75" Type="http://schemas.openxmlformats.org/officeDocument/2006/relationships/image" Target="../media/image444.png"/><Relationship Id="rId140" Type="http://schemas.openxmlformats.org/officeDocument/2006/relationships/customXml" Target="../ink/ink474.xml"/><Relationship Id="rId182" Type="http://schemas.openxmlformats.org/officeDocument/2006/relationships/image" Target="../media/image497.png"/><Relationship Id="rId378" Type="http://schemas.openxmlformats.org/officeDocument/2006/relationships/customXml" Target="../ink/ink594.xml"/><Relationship Id="rId403" Type="http://schemas.openxmlformats.org/officeDocument/2006/relationships/image" Target="../media/image607.png"/><Relationship Id="rId6" Type="http://schemas.openxmlformats.org/officeDocument/2006/relationships/customXml" Target="../ink/ink407.xml"/><Relationship Id="rId238" Type="http://schemas.openxmlformats.org/officeDocument/2006/relationships/image" Target="../media/image525.png"/><Relationship Id="rId291" Type="http://schemas.openxmlformats.org/officeDocument/2006/relationships/customXml" Target="../ink/ink550.xml"/><Relationship Id="rId305" Type="http://schemas.openxmlformats.org/officeDocument/2006/relationships/image" Target="../media/image558.png"/><Relationship Id="rId347" Type="http://schemas.openxmlformats.org/officeDocument/2006/relationships/image" Target="../media/image579.png"/><Relationship Id="rId44" Type="http://schemas.openxmlformats.org/officeDocument/2006/relationships/customXml" Target="../ink/ink426.xml"/><Relationship Id="rId86" Type="http://schemas.openxmlformats.org/officeDocument/2006/relationships/customXml" Target="../ink/ink447.xml"/><Relationship Id="rId151" Type="http://schemas.openxmlformats.org/officeDocument/2006/relationships/image" Target="../media/image482.png"/><Relationship Id="rId389" Type="http://schemas.openxmlformats.org/officeDocument/2006/relationships/image" Target="../media/image600.png"/><Relationship Id="rId193" Type="http://schemas.openxmlformats.org/officeDocument/2006/relationships/customXml" Target="../ink/ink501.xml"/><Relationship Id="rId207" Type="http://schemas.openxmlformats.org/officeDocument/2006/relationships/customXml" Target="../ink/ink508.xml"/><Relationship Id="rId249" Type="http://schemas.openxmlformats.org/officeDocument/2006/relationships/customXml" Target="../ink/ink529.xml"/><Relationship Id="rId414" Type="http://schemas.openxmlformats.org/officeDocument/2006/relationships/customXml" Target="../ink/ink612.xml"/><Relationship Id="rId13" Type="http://schemas.openxmlformats.org/officeDocument/2006/relationships/image" Target="../media/image413.png"/><Relationship Id="rId109" Type="http://schemas.openxmlformats.org/officeDocument/2006/relationships/image" Target="../media/image461.png"/><Relationship Id="rId260" Type="http://schemas.openxmlformats.org/officeDocument/2006/relationships/image" Target="../media/image536.png"/><Relationship Id="rId316" Type="http://schemas.openxmlformats.org/officeDocument/2006/relationships/customXml" Target="../ink/ink563.xml"/><Relationship Id="rId55" Type="http://schemas.openxmlformats.org/officeDocument/2006/relationships/image" Target="../media/image434.png"/><Relationship Id="rId97" Type="http://schemas.openxmlformats.org/officeDocument/2006/relationships/image" Target="../media/image455.png"/><Relationship Id="rId120" Type="http://schemas.openxmlformats.org/officeDocument/2006/relationships/customXml" Target="../ink/ink464.xml"/><Relationship Id="rId358" Type="http://schemas.openxmlformats.org/officeDocument/2006/relationships/customXml" Target="../ink/ink584.xml"/><Relationship Id="rId162" Type="http://schemas.openxmlformats.org/officeDocument/2006/relationships/customXml" Target="../ink/ink485.xml"/><Relationship Id="rId218" Type="http://schemas.openxmlformats.org/officeDocument/2006/relationships/image" Target="../media/image515.png"/><Relationship Id="rId425" Type="http://schemas.openxmlformats.org/officeDocument/2006/relationships/image" Target="../media/image618.png"/><Relationship Id="rId271" Type="http://schemas.openxmlformats.org/officeDocument/2006/relationships/customXml" Target="../ink/ink540.xml"/><Relationship Id="rId24" Type="http://schemas.openxmlformats.org/officeDocument/2006/relationships/customXml" Target="../ink/ink416.xml"/><Relationship Id="rId66" Type="http://schemas.openxmlformats.org/officeDocument/2006/relationships/customXml" Target="../ink/ink437.xml"/><Relationship Id="rId131" Type="http://schemas.openxmlformats.org/officeDocument/2006/relationships/image" Target="../media/image472.png"/><Relationship Id="rId327" Type="http://schemas.openxmlformats.org/officeDocument/2006/relationships/image" Target="../media/image569.png"/><Relationship Id="rId369" Type="http://schemas.openxmlformats.org/officeDocument/2006/relationships/image" Target="../media/image590.png"/><Relationship Id="rId173" Type="http://schemas.openxmlformats.org/officeDocument/2006/relationships/customXml" Target="../ink/ink491.xml"/><Relationship Id="rId229" Type="http://schemas.openxmlformats.org/officeDocument/2006/relationships/customXml" Target="../ink/ink519.xml"/><Relationship Id="rId380" Type="http://schemas.openxmlformats.org/officeDocument/2006/relationships/customXml" Target="../ink/ink595.xml"/><Relationship Id="rId240" Type="http://schemas.openxmlformats.org/officeDocument/2006/relationships/image" Target="../media/image526.png"/><Relationship Id="rId35" Type="http://schemas.openxmlformats.org/officeDocument/2006/relationships/image" Target="../media/image424.png"/><Relationship Id="rId77" Type="http://schemas.openxmlformats.org/officeDocument/2006/relationships/image" Target="../media/image445.png"/><Relationship Id="rId100" Type="http://schemas.openxmlformats.org/officeDocument/2006/relationships/customXml" Target="../ink/ink454.xml"/><Relationship Id="rId282" Type="http://schemas.openxmlformats.org/officeDocument/2006/relationships/image" Target="../media/image547.png"/><Relationship Id="rId338" Type="http://schemas.openxmlformats.org/officeDocument/2006/relationships/customXml" Target="../ink/ink574.xml"/><Relationship Id="rId8" Type="http://schemas.openxmlformats.org/officeDocument/2006/relationships/customXml" Target="../ink/ink408.xml"/><Relationship Id="rId142" Type="http://schemas.openxmlformats.org/officeDocument/2006/relationships/customXml" Target="../ink/ink475.xml"/><Relationship Id="rId184" Type="http://schemas.openxmlformats.org/officeDocument/2006/relationships/image" Target="../media/image498.png"/><Relationship Id="rId391" Type="http://schemas.openxmlformats.org/officeDocument/2006/relationships/image" Target="../media/image601.png"/><Relationship Id="rId405" Type="http://schemas.openxmlformats.org/officeDocument/2006/relationships/image" Target="../media/image608.png"/><Relationship Id="rId251" Type="http://schemas.openxmlformats.org/officeDocument/2006/relationships/customXml" Target="../ink/ink530.xml"/><Relationship Id="rId46" Type="http://schemas.openxmlformats.org/officeDocument/2006/relationships/customXml" Target="../ink/ink427.xml"/><Relationship Id="rId293" Type="http://schemas.openxmlformats.org/officeDocument/2006/relationships/customXml" Target="../ink/ink551.xml"/><Relationship Id="rId307" Type="http://schemas.openxmlformats.org/officeDocument/2006/relationships/image" Target="../media/image559.png"/><Relationship Id="rId349" Type="http://schemas.openxmlformats.org/officeDocument/2006/relationships/image" Target="../media/image580.png"/><Relationship Id="rId88" Type="http://schemas.openxmlformats.org/officeDocument/2006/relationships/customXml" Target="../ink/ink448.xml"/><Relationship Id="rId111" Type="http://schemas.openxmlformats.org/officeDocument/2006/relationships/image" Target="../media/image462.png"/><Relationship Id="rId153" Type="http://schemas.openxmlformats.org/officeDocument/2006/relationships/image" Target="../media/image483.png"/><Relationship Id="rId195" Type="http://schemas.openxmlformats.org/officeDocument/2006/relationships/customXml" Target="../ink/ink502.xml"/><Relationship Id="rId209" Type="http://schemas.openxmlformats.org/officeDocument/2006/relationships/customXml" Target="../ink/ink509.xml"/><Relationship Id="rId360" Type="http://schemas.openxmlformats.org/officeDocument/2006/relationships/customXml" Target="../ink/ink585.xml"/><Relationship Id="rId416" Type="http://schemas.openxmlformats.org/officeDocument/2006/relationships/customXml" Target="../ink/ink613.xml"/><Relationship Id="rId220" Type="http://schemas.openxmlformats.org/officeDocument/2006/relationships/image" Target="../media/image516.png"/><Relationship Id="rId15" Type="http://schemas.openxmlformats.org/officeDocument/2006/relationships/image" Target="../media/image414.png"/><Relationship Id="rId57" Type="http://schemas.openxmlformats.org/officeDocument/2006/relationships/image" Target="../media/image435.png"/><Relationship Id="rId262" Type="http://schemas.openxmlformats.org/officeDocument/2006/relationships/image" Target="../media/image537.png"/><Relationship Id="rId318" Type="http://schemas.openxmlformats.org/officeDocument/2006/relationships/customXml" Target="../ink/ink564.xml"/><Relationship Id="rId99" Type="http://schemas.openxmlformats.org/officeDocument/2006/relationships/image" Target="../media/image456.png"/><Relationship Id="rId122" Type="http://schemas.openxmlformats.org/officeDocument/2006/relationships/customXml" Target="../ink/ink465.xml"/><Relationship Id="rId164" Type="http://schemas.openxmlformats.org/officeDocument/2006/relationships/customXml" Target="../ink/ink486.xml"/><Relationship Id="rId371" Type="http://schemas.openxmlformats.org/officeDocument/2006/relationships/image" Target="../media/image591.png"/><Relationship Id="rId427" Type="http://schemas.openxmlformats.org/officeDocument/2006/relationships/image" Target="../media/image619.png"/><Relationship Id="rId26" Type="http://schemas.openxmlformats.org/officeDocument/2006/relationships/customXml" Target="../ink/ink417.xml"/><Relationship Id="rId231" Type="http://schemas.openxmlformats.org/officeDocument/2006/relationships/customXml" Target="../ink/ink520.xml"/><Relationship Id="rId273" Type="http://schemas.openxmlformats.org/officeDocument/2006/relationships/customXml" Target="../ink/ink541.xml"/><Relationship Id="rId329" Type="http://schemas.openxmlformats.org/officeDocument/2006/relationships/image" Target="../media/image570.png"/><Relationship Id="rId68" Type="http://schemas.openxmlformats.org/officeDocument/2006/relationships/customXml" Target="../ink/ink438.xml"/><Relationship Id="rId133" Type="http://schemas.openxmlformats.org/officeDocument/2006/relationships/image" Target="../media/image473.png"/><Relationship Id="rId175" Type="http://schemas.openxmlformats.org/officeDocument/2006/relationships/customXml" Target="../ink/ink492.xml"/><Relationship Id="rId340" Type="http://schemas.openxmlformats.org/officeDocument/2006/relationships/customXml" Target="../ink/ink575.xml"/><Relationship Id="rId200" Type="http://schemas.openxmlformats.org/officeDocument/2006/relationships/image" Target="../media/image506.png"/><Relationship Id="rId382" Type="http://schemas.openxmlformats.org/officeDocument/2006/relationships/customXml" Target="../ink/ink596.xml"/><Relationship Id="rId242" Type="http://schemas.openxmlformats.org/officeDocument/2006/relationships/image" Target="../media/image527.png"/><Relationship Id="rId284" Type="http://schemas.openxmlformats.org/officeDocument/2006/relationships/image" Target="../media/image548.png"/><Relationship Id="rId37" Type="http://schemas.openxmlformats.org/officeDocument/2006/relationships/image" Target="../media/image425.png"/><Relationship Id="rId79" Type="http://schemas.openxmlformats.org/officeDocument/2006/relationships/image" Target="../media/image446.png"/><Relationship Id="rId102" Type="http://schemas.openxmlformats.org/officeDocument/2006/relationships/customXml" Target="../ink/ink455.xml"/><Relationship Id="rId144" Type="http://schemas.openxmlformats.org/officeDocument/2006/relationships/customXml" Target="../ink/ink476.xml"/><Relationship Id="rId90" Type="http://schemas.openxmlformats.org/officeDocument/2006/relationships/customXml" Target="../ink/ink449.xml"/><Relationship Id="rId186" Type="http://schemas.openxmlformats.org/officeDocument/2006/relationships/image" Target="../media/image499.png"/><Relationship Id="rId351" Type="http://schemas.openxmlformats.org/officeDocument/2006/relationships/image" Target="../media/image581.png"/><Relationship Id="rId393" Type="http://schemas.openxmlformats.org/officeDocument/2006/relationships/image" Target="../media/image602.png"/><Relationship Id="rId407" Type="http://schemas.openxmlformats.org/officeDocument/2006/relationships/image" Target="../media/image609.png"/><Relationship Id="rId211" Type="http://schemas.openxmlformats.org/officeDocument/2006/relationships/customXml" Target="../ink/ink510.xml"/><Relationship Id="rId253" Type="http://schemas.openxmlformats.org/officeDocument/2006/relationships/customXml" Target="../ink/ink531.xml"/><Relationship Id="rId295" Type="http://schemas.openxmlformats.org/officeDocument/2006/relationships/customXml" Target="../ink/ink552.xml"/><Relationship Id="rId309" Type="http://schemas.openxmlformats.org/officeDocument/2006/relationships/image" Target="../media/image560.png"/><Relationship Id="rId48" Type="http://schemas.openxmlformats.org/officeDocument/2006/relationships/customXml" Target="../ink/ink428.xml"/><Relationship Id="rId113" Type="http://schemas.openxmlformats.org/officeDocument/2006/relationships/image" Target="../media/image463.png"/><Relationship Id="rId320" Type="http://schemas.openxmlformats.org/officeDocument/2006/relationships/customXml" Target="../ink/ink565.xml"/><Relationship Id="rId155" Type="http://schemas.openxmlformats.org/officeDocument/2006/relationships/image" Target="../media/image484.png"/><Relationship Id="rId197" Type="http://schemas.openxmlformats.org/officeDocument/2006/relationships/customXml" Target="../ink/ink503.xml"/><Relationship Id="rId362" Type="http://schemas.openxmlformats.org/officeDocument/2006/relationships/customXml" Target="../ink/ink586.xml"/><Relationship Id="rId418" Type="http://schemas.openxmlformats.org/officeDocument/2006/relationships/customXml" Target="../ink/ink614.xml"/><Relationship Id="rId222" Type="http://schemas.openxmlformats.org/officeDocument/2006/relationships/image" Target="../media/image517.png"/><Relationship Id="rId264" Type="http://schemas.openxmlformats.org/officeDocument/2006/relationships/image" Target="../media/image538.png"/><Relationship Id="rId17" Type="http://schemas.openxmlformats.org/officeDocument/2006/relationships/image" Target="../media/image415.png"/><Relationship Id="rId59" Type="http://schemas.openxmlformats.org/officeDocument/2006/relationships/image" Target="../media/image436.png"/><Relationship Id="rId124" Type="http://schemas.openxmlformats.org/officeDocument/2006/relationships/customXml" Target="../ink/ink466.xml"/><Relationship Id="rId70" Type="http://schemas.openxmlformats.org/officeDocument/2006/relationships/customXml" Target="../ink/ink439.xml"/><Relationship Id="rId166" Type="http://schemas.openxmlformats.org/officeDocument/2006/relationships/customXml" Target="../ink/ink487.xml"/><Relationship Id="rId331" Type="http://schemas.openxmlformats.org/officeDocument/2006/relationships/image" Target="../media/image571.png"/><Relationship Id="rId373" Type="http://schemas.openxmlformats.org/officeDocument/2006/relationships/image" Target="../media/image592.png"/><Relationship Id="rId429" Type="http://schemas.openxmlformats.org/officeDocument/2006/relationships/image" Target="../media/image620.png"/></Relationships>
</file>

<file path=ppt/slides/_rels/slide7.xml.rels><?xml version="1.0" encoding="UTF-8" standalone="yes"?>
<Relationships xmlns="http://schemas.openxmlformats.org/package/2006/relationships"><Relationship Id="rId117" Type="http://schemas.openxmlformats.org/officeDocument/2006/relationships/image" Target="../media/image675.png"/><Relationship Id="rId21" Type="http://schemas.openxmlformats.org/officeDocument/2006/relationships/image" Target="../media/image630.png"/><Relationship Id="rId42" Type="http://schemas.openxmlformats.org/officeDocument/2006/relationships/customXml" Target="../ink/ink640.xml"/><Relationship Id="rId63" Type="http://schemas.openxmlformats.org/officeDocument/2006/relationships/image" Target="../media/image651.png"/><Relationship Id="rId84" Type="http://schemas.openxmlformats.org/officeDocument/2006/relationships/customXml" Target="../ink/ink661.xml"/><Relationship Id="rId138" Type="http://schemas.openxmlformats.org/officeDocument/2006/relationships/customXml" Target="../ink/ink688.xml"/><Relationship Id="rId107" Type="http://schemas.openxmlformats.org/officeDocument/2006/relationships/image" Target="../media/image671.png"/><Relationship Id="rId11" Type="http://schemas.openxmlformats.org/officeDocument/2006/relationships/image" Target="../media/image625.png"/><Relationship Id="rId32" Type="http://schemas.openxmlformats.org/officeDocument/2006/relationships/customXml" Target="../ink/ink635.xml"/><Relationship Id="rId53" Type="http://schemas.openxmlformats.org/officeDocument/2006/relationships/image" Target="../media/image646.png"/><Relationship Id="rId74" Type="http://schemas.openxmlformats.org/officeDocument/2006/relationships/customXml" Target="../ink/ink656.xml"/><Relationship Id="rId128" Type="http://schemas.openxmlformats.org/officeDocument/2006/relationships/customXml" Target="../ink/ink683.xml"/><Relationship Id="rId5" Type="http://schemas.openxmlformats.org/officeDocument/2006/relationships/image" Target="../media/image622.png"/><Relationship Id="rId90" Type="http://schemas.openxmlformats.org/officeDocument/2006/relationships/customXml" Target="../ink/ink664.xml"/><Relationship Id="rId95" Type="http://schemas.openxmlformats.org/officeDocument/2006/relationships/image" Target="../media/image666.png"/><Relationship Id="rId22" Type="http://schemas.openxmlformats.org/officeDocument/2006/relationships/customXml" Target="../ink/ink630.xml"/><Relationship Id="rId27" Type="http://schemas.openxmlformats.org/officeDocument/2006/relationships/image" Target="../media/image633.png"/><Relationship Id="rId43" Type="http://schemas.openxmlformats.org/officeDocument/2006/relationships/image" Target="../media/image641.png"/><Relationship Id="rId48" Type="http://schemas.openxmlformats.org/officeDocument/2006/relationships/customXml" Target="../ink/ink643.xml"/><Relationship Id="rId64" Type="http://schemas.openxmlformats.org/officeDocument/2006/relationships/customXml" Target="../ink/ink651.xml"/><Relationship Id="rId69" Type="http://schemas.openxmlformats.org/officeDocument/2006/relationships/image" Target="../media/image244.png"/><Relationship Id="rId113" Type="http://schemas.openxmlformats.org/officeDocument/2006/relationships/image" Target="../media/image674.png"/><Relationship Id="rId118" Type="http://schemas.openxmlformats.org/officeDocument/2006/relationships/customXml" Target="../ink/ink678.xml"/><Relationship Id="rId134" Type="http://schemas.openxmlformats.org/officeDocument/2006/relationships/customXml" Target="../ink/ink686.xml"/><Relationship Id="rId139" Type="http://schemas.openxmlformats.org/officeDocument/2006/relationships/image" Target="../media/image686.png"/><Relationship Id="rId80" Type="http://schemas.openxmlformats.org/officeDocument/2006/relationships/customXml" Target="../ink/ink659.xml"/><Relationship Id="rId85" Type="http://schemas.openxmlformats.org/officeDocument/2006/relationships/image" Target="../media/image661.png"/><Relationship Id="rId12" Type="http://schemas.openxmlformats.org/officeDocument/2006/relationships/customXml" Target="../ink/ink625.xml"/><Relationship Id="rId17" Type="http://schemas.openxmlformats.org/officeDocument/2006/relationships/image" Target="../media/image628.png"/><Relationship Id="rId33" Type="http://schemas.openxmlformats.org/officeDocument/2006/relationships/image" Target="../media/image636.png"/><Relationship Id="rId38" Type="http://schemas.openxmlformats.org/officeDocument/2006/relationships/customXml" Target="../ink/ink638.xml"/><Relationship Id="rId59" Type="http://schemas.openxmlformats.org/officeDocument/2006/relationships/image" Target="../media/image649.png"/><Relationship Id="rId103" Type="http://schemas.openxmlformats.org/officeDocument/2006/relationships/image" Target="../media/image669.png"/><Relationship Id="rId108" Type="http://schemas.openxmlformats.org/officeDocument/2006/relationships/customXml" Target="../ink/ink673.xml"/><Relationship Id="rId124" Type="http://schemas.openxmlformats.org/officeDocument/2006/relationships/customXml" Target="../ink/ink681.xml"/><Relationship Id="rId129" Type="http://schemas.openxmlformats.org/officeDocument/2006/relationships/image" Target="../media/image681.png"/><Relationship Id="rId54" Type="http://schemas.openxmlformats.org/officeDocument/2006/relationships/customXml" Target="../ink/ink646.xml"/><Relationship Id="rId70" Type="http://schemas.openxmlformats.org/officeDocument/2006/relationships/customXml" Target="../ink/ink654.xml"/><Relationship Id="rId75" Type="http://schemas.openxmlformats.org/officeDocument/2006/relationships/image" Target="../media/image656.png"/><Relationship Id="rId91" Type="http://schemas.openxmlformats.org/officeDocument/2006/relationships/image" Target="../media/image664.png"/><Relationship Id="rId96" Type="http://schemas.openxmlformats.org/officeDocument/2006/relationships/customXml" Target="../ink/ink667.xml"/><Relationship Id="rId140" Type="http://schemas.openxmlformats.org/officeDocument/2006/relationships/customXml" Target="../ink/ink689.xml"/><Relationship Id="rId145" Type="http://schemas.openxmlformats.org/officeDocument/2006/relationships/image" Target="../media/image689.png"/><Relationship Id="rId1" Type="http://schemas.openxmlformats.org/officeDocument/2006/relationships/slideLayout" Target="../slideLayouts/slideLayout12.xml"/><Relationship Id="rId6" Type="http://schemas.openxmlformats.org/officeDocument/2006/relationships/customXml" Target="../ink/ink622.xml"/><Relationship Id="rId23" Type="http://schemas.openxmlformats.org/officeDocument/2006/relationships/image" Target="../media/image631.png"/><Relationship Id="rId28" Type="http://schemas.openxmlformats.org/officeDocument/2006/relationships/customXml" Target="../ink/ink633.xml"/><Relationship Id="rId49" Type="http://schemas.openxmlformats.org/officeDocument/2006/relationships/image" Target="../media/image644.png"/><Relationship Id="rId114" Type="http://schemas.openxmlformats.org/officeDocument/2006/relationships/customXml" Target="../ink/ink676.xml"/><Relationship Id="rId119" Type="http://schemas.openxmlformats.org/officeDocument/2006/relationships/image" Target="../media/image676.png"/><Relationship Id="rId44" Type="http://schemas.openxmlformats.org/officeDocument/2006/relationships/customXml" Target="../ink/ink641.xml"/><Relationship Id="rId60" Type="http://schemas.openxmlformats.org/officeDocument/2006/relationships/customXml" Target="../ink/ink649.xml"/><Relationship Id="rId65" Type="http://schemas.openxmlformats.org/officeDocument/2006/relationships/image" Target="../media/image652.png"/><Relationship Id="rId81" Type="http://schemas.openxmlformats.org/officeDocument/2006/relationships/image" Target="../media/image659.png"/><Relationship Id="rId86" Type="http://schemas.openxmlformats.org/officeDocument/2006/relationships/customXml" Target="../ink/ink662.xml"/><Relationship Id="rId130" Type="http://schemas.openxmlformats.org/officeDocument/2006/relationships/customXml" Target="../ink/ink684.xml"/><Relationship Id="rId135" Type="http://schemas.openxmlformats.org/officeDocument/2006/relationships/image" Target="../media/image684.png"/><Relationship Id="rId13" Type="http://schemas.openxmlformats.org/officeDocument/2006/relationships/image" Target="../media/image626.png"/><Relationship Id="rId18" Type="http://schemas.openxmlformats.org/officeDocument/2006/relationships/customXml" Target="../ink/ink628.xml"/><Relationship Id="rId39" Type="http://schemas.openxmlformats.org/officeDocument/2006/relationships/image" Target="../media/image639.png"/><Relationship Id="rId109" Type="http://schemas.openxmlformats.org/officeDocument/2006/relationships/image" Target="../media/image672.png"/><Relationship Id="rId34" Type="http://schemas.openxmlformats.org/officeDocument/2006/relationships/customXml" Target="../ink/ink636.xml"/><Relationship Id="rId50" Type="http://schemas.openxmlformats.org/officeDocument/2006/relationships/customXml" Target="../ink/ink644.xml"/><Relationship Id="rId55" Type="http://schemas.openxmlformats.org/officeDocument/2006/relationships/image" Target="../media/image647.png"/><Relationship Id="rId76" Type="http://schemas.openxmlformats.org/officeDocument/2006/relationships/customXml" Target="../ink/ink657.xml"/><Relationship Id="rId97" Type="http://schemas.openxmlformats.org/officeDocument/2006/relationships/image" Target="../media/image667.png"/><Relationship Id="rId104" Type="http://schemas.openxmlformats.org/officeDocument/2006/relationships/customXml" Target="../ink/ink671.xml"/><Relationship Id="rId120" Type="http://schemas.openxmlformats.org/officeDocument/2006/relationships/customXml" Target="../ink/ink679.xml"/><Relationship Id="rId125" Type="http://schemas.openxmlformats.org/officeDocument/2006/relationships/image" Target="../media/image679.png"/><Relationship Id="rId141" Type="http://schemas.openxmlformats.org/officeDocument/2006/relationships/image" Target="../media/image687.png"/><Relationship Id="rId146" Type="http://schemas.openxmlformats.org/officeDocument/2006/relationships/customXml" Target="../ink/ink692.xml"/><Relationship Id="rId7" Type="http://schemas.openxmlformats.org/officeDocument/2006/relationships/image" Target="../media/image623.png"/><Relationship Id="rId71" Type="http://schemas.openxmlformats.org/officeDocument/2006/relationships/image" Target="../media/image654.png"/><Relationship Id="rId92" Type="http://schemas.openxmlformats.org/officeDocument/2006/relationships/customXml" Target="../ink/ink665.xml"/><Relationship Id="rId2" Type="http://schemas.openxmlformats.org/officeDocument/2006/relationships/customXml" Target="../ink/ink620.xml"/><Relationship Id="rId29" Type="http://schemas.openxmlformats.org/officeDocument/2006/relationships/image" Target="../media/image634.png"/><Relationship Id="rId24" Type="http://schemas.openxmlformats.org/officeDocument/2006/relationships/customXml" Target="../ink/ink631.xml"/><Relationship Id="rId40" Type="http://schemas.openxmlformats.org/officeDocument/2006/relationships/customXml" Target="../ink/ink639.xml"/><Relationship Id="rId45" Type="http://schemas.openxmlformats.org/officeDocument/2006/relationships/image" Target="../media/image642.png"/><Relationship Id="rId66" Type="http://schemas.openxmlformats.org/officeDocument/2006/relationships/customXml" Target="../ink/ink652.xml"/><Relationship Id="rId87" Type="http://schemas.openxmlformats.org/officeDocument/2006/relationships/image" Target="../media/image662.png"/><Relationship Id="rId110" Type="http://schemas.openxmlformats.org/officeDocument/2006/relationships/customXml" Target="../ink/ink674.xml"/><Relationship Id="rId115" Type="http://schemas.openxmlformats.org/officeDocument/2006/relationships/image" Target="../media/image400.png"/><Relationship Id="rId131" Type="http://schemas.openxmlformats.org/officeDocument/2006/relationships/image" Target="../media/image682.png"/><Relationship Id="rId136" Type="http://schemas.openxmlformats.org/officeDocument/2006/relationships/customXml" Target="../ink/ink687.xml"/><Relationship Id="rId61" Type="http://schemas.openxmlformats.org/officeDocument/2006/relationships/image" Target="../media/image650.png"/><Relationship Id="rId82" Type="http://schemas.openxmlformats.org/officeDocument/2006/relationships/customXml" Target="../ink/ink660.xml"/><Relationship Id="rId19" Type="http://schemas.openxmlformats.org/officeDocument/2006/relationships/image" Target="../media/image629.png"/><Relationship Id="rId14" Type="http://schemas.openxmlformats.org/officeDocument/2006/relationships/customXml" Target="../ink/ink626.xml"/><Relationship Id="rId30" Type="http://schemas.openxmlformats.org/officeDocument/2006/relationships/customXml" Target="../ink/ink634.xml"/><Relationship Id="rId35" Type="http://schemas.openxmlformats.org/officeDocument/2006/relationships/image" Target="../media/image637.png"/><Relationship Id="rId56" Type="http://schemas.openxmlformats.org/officeDocument/2006/relationships/customXml" Target="../ink/ink647.xml"/><Relationship Id="rId77" Type="http://schemas.openxmlformats.org/officeDocument/2006/relationships/image" Target="../media/image657.png"/><Relationship Id="rId100" Type="http://schemas.openxmlformats.org/officeDocument/2006/relationships/customXml" Target="../ink/ink669.xml"/><Relationship Id="rId105" Type="http://schemas.openxmlformats.org/officeDocument/2006/relationships/image" Target="../media/image670.png"/><Relationship Id="rId126" Type="http://schemas.openxmlformats.org/officeDocument/2006/relationships/customXml" Target="../ink/ink682.xml"/><Relationship Id="rId147" Type="http://schemas.openxmlformats.org/officeDocument/2006/relationships/image" Target="../media/image690.png"/><Relationship Id="rId8" Type="http://schemas.openxmlformats.org/officeDocument/2006/relationships/customXml" Target="../ink/ink623.xml"/><Relationship Id="rId51" Type="http://schemas.openxmlformats.org/officeDocument/2006/relationships/image" Target="../media/image645.png"/><Relationship Id="rId72" Type="http://schemas.openxmlformats.org/officeDocument/2006/relationships/customXml" Target="../ink/ink655.xml"/><Relationship Id="rId93" Type="http://schemas.openxmlformats.org/officeDocument/2006/relationships/image" Target="../media/image665.png"/><Relationship Id="rId98" Type="http://schemas.openxmlformats.org/officeDocument/2006/relationships/customXml" Target="../ink/ink668.xml"/><Relationship Id="rId121" Type="http://schemas.openxmlformats.org/officeDocument/2006/relationships/image" Target="../media/image677.png"/><Relationship Id="rId142" Type="http://schemas.openxmlformats.org/officeDocument/2006/relationships/customXml" Target="../ink/ink690.xml"/><Relationship Id="rId3" Type="http://schemas.openxmlformats.org/officeDocument/2006/relationships/image" Target="../media/image621.png"/><Relationship Id="rId25" Type="http://schemas.openxmlformats.org/officeDocument/2006/relationships/image" Target="../media/image632.png"/><Relationship Id="rId46" Type="http://schemas.openxmlformats.org/officeDocument/2006/relationships/customXml" Target="../ink/ink642.xml"/><Relationship Id="rId67" Type="http://schemas.openxmlformats.org/officeDocument/2006/relationships/image" Target="../media/image653.png"/><Relationship Id="rId116" Type="http://schemas.openxmlformats.org/officeDocument/2006/relationships/customXml" Target="../ink/ink677.xml"/><Relationship Id="rId137" Type="http://schemas.openxmlformats.org/officeDocument/2006/relationships/image" Target="../media/image685.png"/><Relationship Id="rId20" Type="http://schemas.openxmlformats.org/officeDocument/2006/relationships/customXml" Target="../ink/ink629.xml"/><Relationship Id="rId41" Type="http://schemas.openxmlformats.org/officeDocument/2006/relationships/image" Target="../media/image640.png"/><Relationship Id="rId62" Type="http://schemas.openxmlformats.org/officeDocument/2006/relationships/customXml" Target="../ink/ink650.xml"/><Relationship Id="rId83" Type="http://schemas.openxmlformats.org/officeDocument/2006/relationships/image" Target="../media/image660.png"/><Relationship Id="rId88" Type="http://schemas.openxmlformats.org/officeDocument/2006/relationships/customXml" Target="../ink/ink663.xml"/><Relationship Id="rId111" Type="http://schemas.openxmlformats.org/officeDocument/2006/relationships/image" Target="../media/image673.png"/><Relationship Id="rId132" Type="http://schemas.openxmlformats.org/officeDocument/2006/relationships/customXml" Target="../ink/ink685.xml"/><Relationship Id="rId15" Type="http://schemas.openxmlformats.org/officeDocument/2006/relationships/image" Target="../media/image627.png"/><Relationship Id="rId36" Type="http://schemas.openxmlformats.org/officeDocument/2006/relationships/customXml" Target="../ink/ink637.xml"/><Relationship Id="rId57" Type="http://schemas.openxmlformats.org/officeDocument/2006/relationships/image" Target="../media/image648.png"/><Relationship Id="rId106" Type="http://schemas.openxmlformats.org/officeDocument/2006/relationships/customXml" Target="../ink/ink672.xml"/><Relationship Id="rId127" Type="http://schemas.openxmlformats.org/officeDocument/2006/relationships/image" Target="../media/image680.png"/><Relationship Id="rId10" Type="http://schemas.openxmlformats.org/officeDocument/2006/relationships/customXml" Target="../ink/ink624.xml"/><Relationship Id="rId31" Type="http://schemas.openxmlformats.org/officeDocument/2006/relationships/image" Target="../media/image635.png"/><Relationship Id="rId52" Type="http://schemas.openxmlformats.org/officeDocument/2006/relationships/customXml" Target="../ink/ink645.xml"/><Relationship Id="rId73" Type="http://schemas.openxmlformats.org/officeDocument/2006/relationships/image" Target="../media/image655.png"/><Relationship Id="rId78" Type="http://schemas.openxmlformats.org/officeDocument/2006/relationships/customXml" Target="../ink/ink658.xml"/><Relationship Id="rId94" Type="http://schemas.openxmlformats.org/officeDocument/2006/relationships/customXml" Target="../ink/ink666.xml"/><Relationship Id="rId99" Type="http://schemas.openxmlformats.org/officeDocument/2006/relationships/image" Target="../media/image668.png"/><Relationship Id="rId101" Type="http://schemas.openxmlformats.org/officeDocument/2006/relationships/image" Target="../media/image360.png"/><Relationship Id="rId122" Type="http://schemas.openxmlformats.org/officeDocument/2006/relationships/customXml" Target="../ink/ink680.xml"/><Relationship Id="rId143" Type="http://schemas.openxmlformats.org/officeDocument/2006/relationships/image" Target="../media/image688.png"/><Relationship Id="rId4" Type="http://schemas.openxmlformats.org/officeDocument/2006/relationships/customXml" Target="../ink/ink621.xml"/><Relationship Id="rId9" Type="http://schemas.openxmlformats.org/officeDocument/2006/relationships/image" Target="../media/image624.png"/><Relationship Id="rId26" Type="http://schemas.openxmlformats.org/officeDocument/2006/relationships/customXml" Target="../ink/ink632.xml"/><Relationship Id="rId47" Type="http://schemas.openxmlformats.org/officeDocument/2006/relationships/image" Target="../media/image643.png"/><Relationship Id="rId68" Type="http://schemas.openxmlformats.org/officeDocument/2006/relationships/customXml" Target="../ink/ink653.xml"/><Relationship Id="rId89" Type="http://schemas.openxmlformats.org/officeDocument/2006/relationships/image" Target="../media/image663.png"/><Relationship Id="rId112" Type="http://schemas.openxmlformats.org/officeDocument/2006/relationships/customXml" Target="../ink/ink675.xml"/><Relationship Id="rId133" Type="http://schemas.openxmlformats.org/officeDocument/2006/relationships/image" Target="../media/image683.png"/><Relationship Id="rId16" Type="http://schemas.openxmlformats.org/officeDocument/2006/relationships/customXml" Target="../ink/ink627.xml"/><Relationship Id="rId37" Type="http://schemas.openxmlformats.org/officeDocument/2006/relationships/image" Target="../media/image638.png"/><Relationship Id="rId58" Type="http://schemas.openxmlformats.org/officeDocument/2006/relationships/customXml" Target="../ink/ink648.xml"/><Relationship Id="rId79" Type="http://schemas.openxmlformats.org/officeDocument/2006/relationships/image" Target="../media/image658.png"/><Relationship Id="rId102" Type="http://schemas.openxmlformats.org/officeDocument/2006/relationships/customXml" Target="../ink/ink670.xml"/><Relationship Id="rId123" Type="http://schemas.openxmlformats.org/officeDocument/2006/relationships/image" Target="../media/image678.png"/><Relationship Id="rId144" Type="http://schemas.openxmlformats.org/officeDocument/2006/relationships/customXml" Target="../ink/ink691.xml"/></Relationships>
</file>

<file path=ppt/slides/_rels/slide8.xml.rels><?xml version="1.0" encoding="UTF-8" standalone="yes"?>
<Relationships xmlns="http://schemas.openxmlformats.org/package/2006/relationships"><Relationship Id="rId3" Type="http://schemas.openxmlformats.org/officeDocument/2006/relationships/hyperlink" Target="https://help.sap.com/docs/SAP_HANA_PLATFORM?locale=en-US&amp;task=use_task" TargetMode="External"/><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1"/>
          <p:cNvSpPr txBox="1">
            <a:spLocks noGrp="1"/>
          </p:cNvSpPr>
          <p:nvPr>
            <p:ph type="ctrTitle"/>
          </p:nvPr>
        </p:nvSpPr>
        <p:spPr>
          <a:xfrm>
            <a:off x="910460" y="1569141"/>
            <a:ext cx="9194620" cy="1979512"/>
          </a:xfrm>
          <a:prstGeom prst="rect">
            <a:avLst/>
          </a:prstGeom>
          <a:noFill/>
          <a:ln>
            <a:noFill/>
          </a:ln>
        </p:spPr>
        <p:txBody>
          <a:bodyPr spcFirstLastPara="1" wrap="square" lIns="0" tIns="60925" rIns="0" bIns="60925" anchor="ctr" anchorCtr="0">
            <a:noAutofit/>
          </a:bodyPr>
          <a:lstStyle/>
          <a:p>
            <a:pPr lvl="0" algn="ctr">
              <a:buClr>
                <a:srgbClr val="194060"/>
              </a:buClr>
            </a:pPr>
            <a:r>
              <a:rPr lang="en-US" dirty="0">
                <a:solidFill>
                  <a:srgbClr val="00B050"/>
                </a:solidFill>
                <a:latin typeface="Arial Black" panose="020B0A04020102020204" pitchFamily="34" charset="0"/>
              </a:rPr>
              <a:t>SAP BTP ABAP</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 on Cloud / RAP </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Training</a:t>
            </a:r>
            <a:endParaRPr dirty="0">
              <a:solidFill>
                <a:srgbClr val="00B050"/>
              </a:solidFill>
            </a:endParaRPr>
          </a:p>
        </p:txBody>
      </p:sp>
      <p:pic>
        <p:nvPicPr>
          <p:cNvPr id="497" name="Google Shape;497;p1"/>
          <p:cNvPicPr preferRelativeResize="0"/>
          <p:nvPr/>
        </p:nvPicPr>
        <p:blipFill rotWithShape="1">
          <a:blip r:embed="rId3">
            <a:alphaModFix/>
          </a:blip>
          <a:srcRect/>
          <a:stretch/>
        </p:blipFill>
        <p:spPr>
          <a:xfrm>
            <a:off x="9262764" y="1268760"/>
            <a:ext cx="1733995" cy="1656184"/>
          </a:xfrm>
          <a:prstGeom prst="rect">
            <a:avLst/>
          </a:prstGeom>
          <a:noFill/>
          <a:ln>
            <a:noFill/>
          </a:ln>
        </p:spPr>
      </p:pic>
      <p:pic>
        <p:nvPicPr>
          <p:cNvPr id="498" name="Google Shape;498;p1"/>
          <p:cNvPicPr preferRelativeResize="0"/>
          <p:nvPr/>
        </p:nvPicPr>
        <p:blipFill rotWithShape="1">
          <a:blip r:embed="rId3">
            <a:alphaModFix/>
          </a:blip>
          <a:srcRect/>
          <a:stretch/>
        </p:blipFill>
        <p:spPr>
          <a:xfrm>
            <a:off x="133977" y="5551900"/>
            <a:ext cx="776483" cy="741639"/>
          </a:xfrm>
          <a:prstGeom prst="rect">
            <a:avLst/>
          </a:prstGeom>
          <a:noFill/>
          <a:ln>
            <a:noFill/>
          </a:ln>
        </p:spPr>
      </p:pic>
      <p:sp>
        <p:nvSpPr>
          <p:cNvPr id="500" name="Google Shape;500;p1"/>
          <p:cNvSpPr txBox="1"/>
          <p:nvPr/>
        </p:nvSpPr>
        <p:spPr>
          <a:xfrm>
            <a:off x="2698834" y="599964"/>
            <a:ext cx="6048672" cy="584775"/>
          </a:xfrm>
          <a:prstGeom prst="rect">
            <a:avLst/>
          </a:prstGeom>
          <a:gradFill>
            <a:gsLst>
              <a:gs pos="0">
                <a:srgbClr val="F3FCFF"/>
              </a:gs>
              <a:gs pos="35000">
                <a:srgbClr val="F6FCFF"/>
              </a:gs>
              <a:gs pos="100000">
                <a:srgbClr val="FBFFFF"/>
              </a:gs>
            </a:gsLst>
            <a:lin ang="16200000" scaled="0"/>
          </a:gradFill>
          <a:ln w="9525" cap="flat" cmpd="sng">
            <a:solidFill>
              <a:srgbClr val="00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rgbClr val="579130"/>
                </a:solidFill>
                <a:latin typeface="Corben"/>
                <a:ea typeface="Corben"/>
                <a:cs typeface="Corben"/>
                <a:sym typeface="Corben"/>
              </a:rPr>
              <a:t>DAY-6 	</a:t>
            </a:r>
            <a:endParaRPr sz="3200" dirty="0">
              <a:solidFill>
                <a:srgbClr val="579130"/>
              </a:solidFill>
              <a:latin typeface="Corben"/>
              <a:ea typeface="Corben"/>
              <a:cs typeface="Corben"/>
              <a:sym typeface="Corben"/>
            </a:endParaRPr>
          </a:p>
        </p:txBody>
      </p:sp>
      <p:sp>
        <p:nvSpPr>
          <p:cNvPr id="2" name="TextBox 1"/>
          <p:cNvSpPr txBox="1"/>
          <p:nvPr/>
        </p:nvSpPr>
        <p:spPr>
          <a:xfrm>
            <a:off x="4589890" y="3524363"/>
            <a:ext cx="1835759" cy="338554"/>
          </a:xfrm>
          <a:prstGeom prst="rect">
            <a:avLst/>
          </a:prstGeom>
          <a:noFill/>
        </p:spPr>
        <p:txBody>
          <a:bodyPr wrap="none" rtlCol="0">
            <a:spAutoFit/>
          </a:bodyPr>
          <a:lstStyle/>
          <a:p>
            <a:r>
              <a:rPr lang="en-US" sz="1600" b="1" dirty="0">
                <a:solidFill>
                  <a:srgbClr val="283E69"/>
                </a:solidFill>
              </a:rPr>
              <a:t>Anubhav Oberoy</a:t>
            </a:r>
          </a:p>
        </p:txBody>
      </p:sp>
      <p:sp>
        <p:nvSpPr>
          <p:cNvPr id="9" name="Subtitle 736">
            <a:extLst>
              <a:ext uri="{FF2B5EF4-FFF2-40B4-BE49-F238E27FC236}">
                <a16:creationId xmlns:a16="http://schemas.microsoft.com/office/drawing/2014/main" id="{700EA347-9CC8-4879-9255-16687B0BED48}"/>
              </a:ext>
            </a:extLst>
          </p:cNvPr>
          <p:cNvSpPr txBox="1">
            <a:spLocks/>
          </p:cNvSpPr>
          <p:nvPr/>
        </p:nvSpPr>
        <p:spPr>
          <a:xfrm>
            <a:off x="2698834" y="4484357"/>
            <a:ext cx="5086633"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pPr>
              <a:buClrTx/>
            </a:pPr>
            <a:r>
              <a:rPr lang="en-IN" spc="100" dirty="0">
                <a:solidFill>
                  <a:srgbClr val="283E69"/>
                </a:solidFill>
                <a:latin typeface="Cooper Black" panose="0208090404030B020404" pitchFamily="18" charset="0"/>
              </a:rPr>
              <a:t>www.AnubhavTrainings.com</a:t>
            </a:r>
          </a:p>
        </p:txBody>
      </p:sp>
      <p:sp>
        <p:nvSpPr>
          <p:cNvPr id="11" name="TextBox 10">
            <a:extLst>
              <a:ext uri="{FF2B5EF4-FFF2-40B4-BE49-F238E27FC236}">
                <a16:creationId xmlns:a16="http://schemas.microsoft.com/office/drawing/2014/main" id="{66565992-7E12-89E4-D7DB-B3B44A1FB17D}"/>
              </a:ext>
            </a:extLst>
          </p:cNvPr>
          <p:cNvSpPr txBox="1"/>
          <p:nvPr/>
        </p:nvSpPr>
        <p:spPr>
          <a:xfrm>
            <a:off x="3388935" y="4846349"/>
            <a:ext cx="3963274" cy="338554"/>
          </a:xfrm>
          <a:prstGeom prst="rect">
            <a:avLst/>
          </a:prstGeom>
          <a:noFill/>
        </p:spPr>
        <p:txBody>
          <a:bodyPr wrap="square" rtlCol="0">
            <a:spAutoFit/>
          </a:bodyPr>
          <a:lstStyle/>
          <a:p>
            <a:pPr defTabSz="1218987">
              <a:buClrTx/>
              <a:buFontTx/>
              <a:buNone/>
            </a:pPr>
            <a:r>
              <a:rPr lang="en-US" sz="1600" b="1" kern="1200" dirty="0">
                <a:solidFill>
                  <a:srgbClr val="FFC000"/>
                </a:solidFill>
                <a:latin typeface="Segoe UI"/>
                <a:ea typeface="+mn-ea"/>
                <a:cs typeface="+mn-cs"/>
              </a:rPr>
              <a:t>Follow excellence with sheer passion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00"/>
                                        </p:tgtEl>
                                        <p:attrNameLst>
                                          <p:attrName>style.visibility</p:attrName>
                                        </p:attrNameLst>
                                      </p:cBhvr>
                                      <p:to>
                                        <p:strVal val="visible"/>
                                      </p:to>
                                    </p:set>
                                    <p:animEffect transition="in" filter="barn(inVertical)">
                                      <p:cBhvr>
                                        <p:cTn id="15" dur="500"/>
                                        <p:tgtEl>
                                          <p:spTgt spid="50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96"/>
                                        </p:tgtEl>
                                        <p:attrNameLst>
                                          <p:attrName>style.visibility</p:attrName>
                                        </p:attrNameLst>
                                      </p:cBhvr>
                                      <p:to>
                                        <p:strVal val="visible"/>
                                      </p:to>
                                    </p:set>
                                    <p:animEffect transition="in" filter="barn(inVertical)">
                                      <p:cBhvr>
                                        <p:cTn id="20" dur="500"/>
                                        <p:tgtEl>
                                          <p:spTgt spid="49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arn(inVertical)">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p:bldP spid="500" grpId="0" animBg="1"/>
      <p:bldP spid="2" grpId="0"/>
      <p:bldP spid="9"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141079" y="140514"/>
            <a:ext cx="11137885" cy="513831"/>
          </a:xfrm>
          <a:prstGeom prst="rect">
            <a:avLst/>
          </a:prstGeom>
        </p:spPr>
        <p:txBody>
          <a:bodyPr lIns="121899" tIns="60949" rIns="121899" bIns="60949">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Cooper Black" panose="0208090404030B020404" pitchFamily="18" charset="0"/>
                <a:cs typeface="Times New Roman" panose="02020603050405020304" pitchFamily="18" charset="0"/>
              </a:rPr>
              <a:t>What is AMDP?</a:t>
            </a:r>
            <a:endParaRPr lang="en-IN" sz="3200"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177646" y="654344"/>
            <a:ext cx="11486844" cy="2585301"/>
          </a:xfrm>
          <a:prstGeom prst="rect">
            <a:avLst/>
          </a:prstGeom>
          <a:noFill/>
        </p:spPr>
        <p:txBody>
          <a:bodyPr wrap="square" lIns="121899" tIns="60949" rIns="121899" bIns="60949" rtlCol="0">
            <a:spAutoFit/>
          </a:bodyPr>
          <a:lstStyle/>
          <a:p>
            <a:r>
              <a:rPr lang="en-IN" sz="1600" dirty="0"/>
              <a:t>AMDP stands for </a:t>
            </a:r>
            <a:r>
              <a:rPr lang="en-IN" sz="1600" b="1" dirty="0"/>
              <a:t>ABAP Managed Data Procedure, </a:t>
            </a:r>
            <a:r>
              <a:rPr lang="en-IN" sz="1600" dirty="0"/>
              <a:t>it is one the best way to integrate the SQL Script code in SAP ABAP system.</a:t>
            </a:r>
          </a:p>
          <a:p>
            <a:pPr marL="285750" indent="-285750">
              <a:buFont typeface="Arial" panose="020B0604020202020204" pitchFamily="34" charset="0"/>
              <a:buChar char="•"/>
            </a:pPr>
            <a:r>
              <a:rPr lang="en-IN" sz="1600" dirty="0"/>
              <a:t>An AMDP is a ABAP class which contains SQL Script code</a:t>
            </a:r>
          </a:p>
          <a:p>
            <a:pPr marL="285750" indent="-285750">
              <a:buFont typeface="Arial" panose="020B0604020202020204" pitchFamily="34" charset="0"/>
              <a:buChar char="•"/>
            </a:pPr>
            <a:r>
              <a:rPr lang="en-IN" sz="1600" dirty="0"/>
              <a:t>It allows to write, test, debug, manage SQL Script code direct via ADT along with ABAP layer</a:t>
            </a:r>
          </a:p>
          <a:p>
            <a:pPr marL="285750" indent="-285750">
              <a:buFont typeface="Arial" panose="020B0604020202020204" pitchFamily="34" charset="0"/>
              <a:buChar char="•"/>
            </a:pPr>
            <a:r>
              <a:rPr lang="en-IN" sz="1600" dirty="0"/>
              <a:t>You don’t need to login to HANA DB with HANA Studio</a:t>
            </a:r>
          </a:p>
          <a:p>
            <a:pPr marL="285750" indent="-285750">
              <a:buFont typeface="Arial" panose="020B0604020202020204" pitchFamily="34" charset="0"/>
              <a:buChar char="•"/>
            </a:pPr>
            <a:r>
              <a:rPr lang="en-IN" sz="1600" dirty="0"/>
              <a:t>An AMDP is managed in ABAP layer hence it is transported to Q and P via ABAP transport</a:t>
            </a:r>
          </a:p>
          <a:p>
            <a:pPr marL="285750" indent="-285750">
              <a:buFont typeface="Arial" panose="020B0604020202020204" pitchFamily="34" charset="0"/>
              <a:buChar char="•"/>
            </a:pPr>
            <a:r>
              <a:rPr lang="en-IN" sz="1600" dirty="0"/>
              <a:t>Debugging of SQL Script is also done in ABAP layer</a:t>
            </a:r>
          </a:p>
          <a:p>
            <a:pPr marL="285750" indent="-285750">
              <a:buFont typeface="Arial" panose="020B0604020202020204" pitchFamily="34" charset="0"/>
              <a:buChar char="•"/>
            </a:pPr>
            <a:r>
              <a:rPr lang="en-IN" sz="1600" dirty="0"/>
              <a:t>Its top-down approach to push down logic to DB level</a:t>
            </a:r>
          </a:p>
          <a:p>
            <a:endParaRPr lang="en-IN" sz="1600" dirty="0"/>
          </a:p>
          <a:p>
            <a:pPr marL="285750" indent="-285750">
              <a:buFont typeface="Arial" panose="020B0604020202020204" pitchFamily="34" charset="0"/>
              <a:buChar char="•"/>
            </a:pPr>
            <a:endParaRPr lang="en-IN" sz="1600" dirty="0"/>
          </a:p>
        </p:txBody>
      </p:sp>
      <p:sp>
        <p:nvSpPr>
          <p:cNvPr id="4" name="TextBox 3">
            <a:extLst>
              <a:ext uri="{FF2B5EF4-FFF2-40B4-BE49-F238E27FC236}">
                <a16:creationId xmlns:a16="http://schemas.microsoft.com/office/drawing/2014/main" id="{8803427F-BBC4-98B2-1F0F-6E79C1BEC402}"/>
              </a:ext>
            </a:extLst>
          </p:cNvPr>
          <p:cNvSpPr txBox="1"/>
          <p:nvPr/>
        </p:nvSpPr>
        <p:spPr>
          <a:xfrm>
            <a:off x="9550796" y="6453336"/>
            <a:ext cx="2524210" cy="307776"/>
          </a:xfrm>
          <a:prstGeom prst="rect">
            <a:avLst/>
          </a:prstGeom>
          <a:noFill/>
        </p:spPr>
        <p:txBody>
          <a:bodyPr wrap="square" lIns="121899" tIns="60949" rIns="121899" bIns="60949">
            <a:spAutoFit/>
          </a:bodyPr>
          <a:lstStyle/>
          <a:p>
            <a:r>
              <a:rPr lang="en-US" sz="1200" dirty="0">
                <a:solidFill>
                  <a:srgbClr val="002060"/>
                </a:solidFill>
                <a:latin typeface="Cooper Black" panose="0208090404030B020404" pitchFamily="18" charset="0"/>
              </a:rPr>
              <a:t>www.anubhavtrainings.com</a:t>
            </a:r>
            <a:endParaRPr lang="en-IN" sz="1200" dirty="0">
              <a:solidFill>
                <a:srgbClr val="00206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cstate="print"/>
          <a:stretch>
            <a:fillRect/>
          </a:stretch>
        </p:blipFill>
        <p:spPr>
          <a:xfrm>
            <a:off x="11691527" y="70369"/>
            <a:ext cx="456414" cy="450920"/>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60282"/>
            <a:ext cx="223678" cy="292366"/>
          </a:xfrm>
          <a:prstGeom prst="rect">
            <a:avLst/>
          </a:prstGeom>
          <a:noFill/>
        </p:spPr>
        <p:txBody>
          <a:bodyPr wrap="square" lIns="121899" tIns="60949" rIns="121899" bIns="60949" rtlCol="0">
            <a:spAutoFit/>
          </a:bodyPr>
          <a:lstStyle/>
          <a:p>
            <a:r>
              <a:rPr lang="en-US" sz="1100" dirty="0"/>
              <a:t>8</a:t>
            </a:r>
            <a:endParaRPr lang="en-IN" sz="1100" dirty="0"/>
          </a:p>
        </p:txBody>
      </p:sp>
      <p:pic>
        <p:nvPicPr>
          <p:cNvPr id="7" name="Picture 2" descr="Senseless ↠ Peter Parker - 29 | Tom holland, Tom holland spiderman, Tom  holland peter parker">
            <a:extLst>
              <a:ext uri="{FF2B5EF4-FFF2-40B4-BE49-F238E27FC236}">
                <a16:creationId xmlns:a16="http://schemas.microsoft.com/office/drawing/2014/main" id="{8DA336B3-EC7B-5729-0559-00C6379462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44" y="4662971"/>
            <a:ext cx="2571750" cy="1666875"/>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67A2349E-1394-AA2A-3C5F-D7D425CCAB88}"/>
              </a:ext>
            </a:extLst>
          </p:cNvPr>
          <p:cNvSpPr/>
          <p:nvPr/>
        </p:nvSpPr>
        <p:spPr>
          <a:xfrm>
            <a:off x="3553594" y="4869160"/>
            <a:ext cx="4773066" cy="6480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mutation</a:t>
            </a:r>
          </a:p>
        </p:txBody>
      </p:sp>
      <p:pic>
        <p:nvPicPr>
          <p:cNvPr id="9" name="Picture 6" descr="Dancing Spiderman GIF - Dancing Spiderman Dance - Discover &amp; Share GIFs |  Spiderman, Spiderman gif, Spiderman funny">
            <a:extLst>
              <a:ext uri="{FF2B5EF4-FFF2-40B4-BE49-F238E27FC236}">
                <a16:creationId xmlns:a16="http://schemas.microsoft.com/office/drawing/2014/main" id="{E00778DC-B1FF-A8D2-5FC2-E27DC4F4AA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6148" y="4673674"/>
            <a:ext cx="3312344" cy="165617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BC7A7F8-79B9-5B30-70CA-1AEAB9EEA96B}"/>
              </a:ext>
            </a:extLst>
          </p:cNvPr>
          <p:cNvSpPr txBox="1"/>
          <p:nvPr/>
        </p:nvSpPr>
        <p:spPr>
          <a:xfrm>
            <a:off x="1485900" y="6285420"/>
            <a:ext cx="2952328" cy="461665"/>
          </a:xfrm>
          <a:prstGeom prst="rect">
            <a:avLst/>
          </a:prstGeom>
          <a:noFill/>
        </p:spPr>
        <p:txBody>
          <a:bodyPr wrap="square" rtlCol="0">
            <a:spAutoFit/>
          </a:bodyPr>
          <a:lstStyle/>
          <a:p>
            <a:r>
              <a:rPr lang="en-IN" b="1" dirty="0"/>
              <a:t>ABAP class</a:t>
            </a:r>
          </a:p>
        </p:txBody>
      </p:sp>
      <p:sp>
        <p:nvSpPr>
          <p:cNvPr id="11" name="TextBox 10">
            <a:extLst>
              <a:ext uri="{FF2B5EF4-FFF2-40B4-BE49-F238E27FC236}">
                <a16:creationId xmlns:a16="http://schemas.microsoft.com/office/drawing/2014/main" id="{A89523EC-5683-C66A-50C2-A040DD2715A3}"/>
              </a:ext>
            </a:extLst>
          </p:cNvPr>
          <p:cNvSpPr txBox="1"/>
          <p:nvPr/>
        </p:nvSpPr>
        <p:spPr>
          <a:xfrm>
            <a:off x="9109239" y="4293096"/>
            <a:ext cx="2952328" cy="461665"/>
          </a:xfrm>
          <a:prstGeom prst="rect">
            <a:avLst/>
          </a:prstGeom>
          <a:noFill/>
        </p:spPr>
        <p:txBody>
          <a:bodyPr wrap="square" rtlCol="0">
            <a:spAutoFit/>
          </a:bodyPr>
          <a:lstStyle/>
          <a:p>
            <a:r>
              <a:rPr lang="en-IN" b="1" dirty="0"/>
              <a:t>AMDP</a:t>
            </a:r>
          </a:p>
        </p:txBody>
      </p:sp>
      <p:sp>
        <p:nvSpPr>
          <p:cNvPr id="12" name="Arrow: Right 11">
            <a:extLst>
              <a:ext uri="{FF2B5EF4-FFF2-40B4-BE49-F238E27FC236}">
                <a16:creationId xmlns:a16="http://schemas.microsoft.com/office/drawing/2014/main" id="{E15C1BDA-8F56-160C-3D51-D7A06E2D30AF}"/>
              </a:ext>
            </a:extLst>
          </p:cNvPr>
          <p:cNvSpPr/>
          <p:nvPr/>
        </p:nvSpPr>
        <p:spPr>
          <a:xfrm>
            <a:off x="3583082" y="5555584"/>
            <a:ext cx="4773066" cy="6480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IF_AMDP_MARKER_HDB</a:t>
            </a:r>
          </a:p>
        </p:txBody>
      </p:sp>
    </p:spTree>
    <p:extLst>
      <p:ext uri="{BB962C8B-B14F-4D97-AF65-F5344CB8AC3E}">
        <p14:creationId xmlns:p14="http://schemas.microsoft.com/office/powerpoint/2010/main" val="3981134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141079" y="140514"/>
            <a:ext cx="11137885" cy="513831"/>
          </a:xfrm>
          <a:prstGeom prst="rect">
            <a:avLst/>
          </a:prstGeom>
        </p:spPr>
        <p:txBody>
          <a:bodyPr lIns="121899" tIns="60949" rIns="121899" bIns="60949">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Cooper Black" panose="0208090404030B020404" pitchFamily="18" charset="0"/>
                <a:cs typeface="Times New Roman" panose="02020603050405020304" pitchFamily="18" charset="0"/>
              </a:rPr>
              <a:t>Technicality</a:t>
            </a:r>
            <a:endParaRPr lang="en-IN" sz="3200"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177646" y="654344"/>
            <a:ext cx="11486844" cy="5109069"/>
          </a:xfrm>
          <a:prstGeom prst="rect">
            <a:avLst/>
          </a:prstGeom>
          <a:noFill/>
        </p:spPr>
        <p:txBody>
          <a:bodyPr wrap="square" lIns="121899" tIns="60949" rIns="121899" bIns="60949" rtlCol="0">
            <a:spAutoFit/>
          </a:bodyPr>
          <a:lstStyle/>
          <a:p>
            <a:pPr marL="285750" indent="-285750">
              <a:buFont typeface="Arial" panose="020B0604020202020204" pitchFamily="34" charset="0"/>
              <a:buChar char="•"/>
            </a:pPr>
            <a:r>
              <a:rPr lang="en-IN" sz="1800" dirty="0"/>
              <a:t>You can only create an AMDP if your ABAP system is running on top of HANA Database</a:t>
            </a:r>
          </a:p>
          <a:p>
            <a:pPr marL="285750" indent="-285750">
              <a:buFont typeface="Arial" panose="020B0604020202020204" pitchFamily="34" charset="0"/>
              <a:buChar char="•"/>
            </a:pPr>
            <a:r>
              <a:rPr lang="en-IN" sz="1800" dirty="0"/>
              <a:t>It’s a method in the mutated ABAP class. The class can contain multiple AMDP functions</a:t>
            </a:r>
          </a:p>
          <a:p>
            <a:pPr marL="285750" indent="-285750">
              <a:buFont typeface="Arial" panose="020B0604020202020204" pitchFamily="34" charset="0"/>
              <a:buChar char="•"/>
            </a:pPr>
            <a:r>
              <a:rPr lang="en-IN" sz="1800" dirty="0"/>
              <a:t>You can also have normal ABAP functions in same class as well</a:t>
            </a:r>
          </a:p>
          <a:p>
            <a:pPr marL="285750" indent="-285750">
              <a:buFont typeface="Arial" panose="020B0604020202020204" pitchFamily="34" charset="0"/>
              <a:buChar char="•"/>
            </a:pPr>
            <a:r>
              <a:rPr lang="en-IN" sz="1800" dirty="0"/>
              <a:t>But the merging of ABAP code with SQL Script code is not allowed.</a:t>
            </a:r>
          </a:p>
          <a:p>
            <a:pPr marL="285750" indent="-285750">
              <a:buFont typeface="Arial" panose="020B0604020202020204" pitchFamily="34" charset="0"/>
              <a:buChar char="•"/>
            </a:pPr>
            <a:r>
              <a:rPr lang="en-IN" sz="1800" dirty="0"/>
              <a:t>You cannot call any ABAP statements like calling FM, printing data, calling another class etc.</a:t>
            </a:r>
          </a:p>
          <a:p>
            <a:pPr marL="285750" indent="-285750">
              <a:buFont typeface="Arial" panose="020B0604020202020204" pitchFamily="34" charset="0"/>
              <a:buChar char="•"/>
            </a:pPr>
            <a:r>
              <a:rPr lang="en-IN" sz="1800" dirty="0"/>
              <a:t>We can do design time syntax check on SQL script code and debug also</a:t>
            </a:r>
          </a:p>
          <a:p>
            <a:pPr marL="285750" indent="-285750">
              <a:buFont typeface="Arial" panose="020B0604020202020204" pitchFamily="34" charset="0"/>
              <a:buChar char="•"/>
            </a:pPr>
            <a:r>
              <a:rPr lang="en-IN" sz="1800" dirty="0"/>
              <a:t>The only tool used to make AMDP is ADT (not SAPGUI)</a:t>
            </a:r>
          </a:p>
          <a:p>
            <a:pPr marL="285750" indent="-285750">
              <a:buFont typeface="Arial" panose="020B0604020202020204" pitchFamily="34" charset="0"/>
              <a:buChar char="•"/>
            </a:pPr>
            <a:r>
              <a:rPr lang="en-IN" sz="1800" dirty="0"/>
              <a:t>The function must have the importing and exporting params only, returning is not allowed</a:t>
            </a:r>
          </a:p>
          <a:p>
            <a:pPr marL="285750" indent="-285750">
              <a:buFont typeface="Arial" panose="020B0604020202020204" pitchFamily="34" charset="0"/>
              <a:buChar char="•"/>
            </a:pPr>
            <a:r>
              <a:rPr lang="en-IN" sz="1800" dirty="0"/>
              <a:t>All the parameters must be </a:t>
            </a:r>
            <a:r>
              <a:rPr lang="en-IN" sz="1800" b="1" dirty="0"/>
              <a:t>passed by value </a:t>
            </a:r>
            <a:r>
              <a:rPr lang="en-IN" sz="1800" dirty="0"/>
              <a:t>only</a:t>
            </a:r>
          </a:p>
          <a:p>
            <a:pPr marL="285750" indent="-285750">
              <a:buFont typeface="Arial" panose="020B0604020202020204" pitchFamily="34" charset="0"/>
              <a:buChar char="•"/>
            </a:pPr>
            <a:r>
              <a:rPr lang="en-IN" sz="1800" dirty="0"/>
              <a:t>We cannot use nested tables, structures as data types of AMDP signature</a:t>
            </a:r>
          </a:p>
          <a:p>
            <a:pPr marL="285750" indent="-285750">
              <a:buFont typeface="Arial" panose="020B0604020202020204" pitchFamily="34" charset="0"/>
              <a:buChar char="•"/>
            </a:pPr>
            <a:r>
              <a:rPr lang="en-IN" sz="1800" dirty="0"/>
              <a:t>Its </a:t>
            </a:r>
            <a:r>
              <a:rPr lang="en-IN" sz="1800" b="1" dirty="0"/>
              <a:t>static function </a:t>
            </a:r>
            <a:r>
              <a:rPr lang="en-IN" sz="1800" dirty="0"/>
              <a:t>of the class which can be called by </a:t>
            </a:r>
            <a:r>
              <a:rPr lang="en-IN" sz="1800" dirty="0" err="1"/>
              <a:t>classname</a:t>
            </a:r>
            <a:r>
              <a:rPr lang="en-IN" sz="1800" dirty="0"/>
              <a:t>=&gt;</a:t>
            </a:r>
            <a:r>
              <a:rPr lang="en-IN" sz="1800" dirty="0" err="1"/>
              <a:t>function_name</a:t>
            </a:r>
            <a:endParaRPr lang="en-IN" sz="1800" dirty="0"/>
          </a:p>
          <a:p>
            <a:pPr marL="285750" indent="-285750">
              <a:buFont typeface="Arial" panose="020B0604020202020204" pitchFamily="34" charset="0"/>
              <a:buChar char="•"/>
            </a:pPr>
            <a:r>
              <a:rPr lang="en-IN" sz="1800" dirty="0"/>
              <a:t>AMDP function will follow a </a:t>
            </a:r>
            <a:r>
              <a:rPr lang="en-IN" sz="1800" b="1" dirty="0"/>
              <a:t>special syntax to declare</a:t>
            </a:r>
          </a:p>
          <a:p>
            <a:pPr marL="285750" indent="-285750">
              <a:buFont typeface="Arial" panose="020B0604020202020204" pitchFamily="34" charset="0"/>
              <a:buChar char="•"/>
            </a:pPr>
            <a:r>
              <a:rPr lang="en-IN" sz="1800" dirty="0"/>
              <a:t>Any DB table which we want to use inside AMDP must be added as </a:t>
            </a:r>
            <a:r>
              <a:rPr lang="en-IN" sz="1800" b="1" dirty="0"/>
              <a:t>using</a:t>
            </a:r>
            <a:r>
              <a:rPr lang="en-IN" sz="1800" dirty="0"/>
              <a:t> clause in function </a:t>
            </a:r>
            <a:r>
              <a:rPr lang="en-IN" sz="1800" dirty="0" err="1"/>
              <a:t>impl</a:t>
            </a:r>
            <a:r>
              <a:rPr lang="en-IN" sz="1800" dirty="0"/>
              <a:t>.</a:t>
            </a:r>
          </a:p>
          <a:p>
            <a:pPr marL="285750" indent="-285750">
              <a:buFont typeface="Arial" panose="020B0604020202020204" pitchFamily="34" charset="0"/>
              <a:buChar char="•"/>
            </a:pPr>
            <a:r>
              <a:rPr lang="en-IN" sz="1800" dirty="0"/>
              <a:t>AMDP is transported to Q and P using ABAP transport</a:t>
            </a:r>
          </a:p>
          <a:p>
            <a:pPr marL="285750" indent="-285750">
              <a:buFont typeface="Arial" panose="020B0604020202020204" pitchFamily="34" charset="0"/>
              <a:buChar char="•"/>
            </a:pPr>
            <a:r>
              <a:rPr lang="en-IN" sz="1800" dirty="0"/>
              <a:t>Only SQL script language is supported</a:t>
            </a:r>
          </a:p>
          <a:p>
            <a:pPr marL="285750" indent="-285750">
              <a:buFont typeface="Arial" panose="020B0604020202020204" pitchFamily="34" charset="0"/>
              <a:buChar char="•"/>
            </a:pPr>
            <a:r>
              <a:rPr lang="en-IN" sz="1800" b="1" dirty="0"/>
              <a:t>When we create AMDP nothing happens in HANA, when we call AMDP first time, an AMDP a procedure gets created inside HANA DB</a:t>
            </a:r>
          </a:p>
          <a:p>
            <a:pPr marL="285750" indent="-285750">
              <a:buFont typeface="Arial" panose="020B0604020202020204" pitchFamily="34" charset="0"/>
              <a:buChar char="•"/>
            </a:pPr>
            <a:r>
              <a:rPr lang="en-IN" sz="1800" dirty="0"/>
              <a:t>The AMDP creates the procedure in ABAP schema (SAPHANADB) so we can only use those tables</a:t>
            </a:r>
          </a:p>
        </p:txBody>
      </p:sp>
      <p:sp>
        <p:nvSpPr>
          <p:cNvPr id="4" name="TextBox 3">
            <a:extLst>
              <a:ext uri="{FF2B5EF4-FFF2-40B4-BE49-F238E27FC236}">
                <a16:creationId xmlns:a16="http://schemas.microsoft.com/office/drawing/2014/main" id="{8803427F-BBC4-98B2-1F0F-6E79C1BEC402}"/>
              </a:ext>
            </a:extLst>
          </p:cNvPr>
          <p:cNvSpPr txBox="1"/>
          <p:nvPr/>
        </p:nvSpPr>
        <p:spPr>
          <a:xfrm>
            <a:off x="9550796" y="6453336"/>
            <a:ext cx="2524210" cy="307776"/>
          </a:xfrm>
          <a:prstGeom prst="rect">
            <a:avLst/>
          </a:prstGeom>
          <a:noFill/>
        </p:spPr>
        <p:txBody>
          <a:bodyPr wrap="square" lIns="121899" tIns="60949" rIns="121899" bIns="60949">
            <a:spAutoFit/>
          </a:bodyPr>
          <a:lstStyle/>
          <a:p>
            <a:r>
              <a:rPr lang="en-US" sz="1200" dirty="0">
                <a:solidFill>
                  <a:srgbClr val="002060"/>
                </a:solidFill>
                <a:latin typeface="Cooper Black" panose="0208090404030B020404" pitchFamily="18" charset="0"/>
              </a:rPr>
              <a:t>www.anubhavtrainings.com</a:t>
            </a:r>
            <a:endParaRPr lang="en-IN" sz="1200" dirty="0">
              <a:solidFill>
                <a:srgbClr val="00206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cstate="print"/>
          <a:stretch>
            <a:fillRect/>
          </a:stretch>
        </p:blipFill>
        <p:spPr>
          <a:xfrm>
            <a:off x="11691527" y="70369"/>
            <a:ext cx="456414" cy="450920"/>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60282"/>
            <a:ext cx="223678" cy="292366"/>
          </a:xfrm>
          <a:prstGeom prst="rect">
            <a:avLst/>
          </a:prstGeom>
          <a:noFill/>
        </p:spPr>
        <p:txBody>
          <a:bodyPr wrap="square" lIns="121899" tIns="60949" rIns="121899" bIns="60949" rtlCol="0">
            <a:spAutoFit/>
          </a:bodyPr>
          <a:lstStyle/>
          <a:p>
            <a:r>
              <a:rPr lang="en-US" sz="1100" dirty="0"/>
              <a:t>9</a:t>
            </a:r>
            <a:endParaRPr lang="en-IN" sz="1100" dirty="0"/>
          </a:p>
        </p:txBody>
      </p:sp>
    </p:spTree>
    <p:extLst>
      <p:ext uri="{BB962C8B-B14F-4D97-AF65-F5344CB8AC3E}">
        <p14:creationId xmlns:p14="http://schemas.microsoft.com/office/powerpoint/2010/main" val="33182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5" name="Google Shape;1075;p38"/>
          <p:cNvSpPr txBox="1"/>
          <p:nvPr/>
        </p:nvSpPr>
        <p:spPr>
          <a:xfrm>
            <a:off x="191294" y="1047396"/>
            <a:ext cx="11806237" cy="286232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Bridge the gap between CDS and AMDP, A CDS table function</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Defines the skeleton of the data which we want from DB</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When it executes, it actually calls SQL Script code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It creates a FUNCTION database unlike AMDP creates a PROCEDURE in database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 CDS table function, can later be used to build view on view or can be used in OTHER CDS views also as JOIN/</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Agg</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Plain CDS functions: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sng" strike="noStrike" kern="0" cap="none" spc="0" normalizeH="0" baseline="0" noProof="0" dirty="0">
                <a:ln>
                  <a:noFill/>
                </a:ln>
                <a:solidFill>
                  <a:srgbClr val="000000"/>
                </a:solidFill>
                <a:effectLst/>
                <a:uLnTx/>
                <a:uFillTx/>
                <a:latin typeface="Calibri"/>
                <a:ea typeface="Calibri"/>
                <a:cs typeface="Calibri"/>
                <a:sym typeface="Calibri"/>
                <a:hlinkClick r:id="rId3">
                  <a:extLst>
                    <a:ext uri="{A12FA001-AC4F-418D-AE19-62706E023703}">
                      <ahyp:hlinkClr xmlns:ahyp="http://schemas.microsoft.com/office/drawing/2018/hyperlinkcolor" val="tx"/>
                    </a:ext>
                  </a:extLst>
                </a:hlinkClick>
              </a:rPr>
              <a:t>https://help.sap.com/doc/abapdocu_752_index_htm/7.52/en-US/abencds_f1_builtin_functions.htm</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076" name="Google Shape;1076;p38"/>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CDS Table function</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sp>
        <p:nvSpPr>
          <p:cNvPr id="7" name="Google Shape;552;p2"/>
          <p:cNvSpPr txBox="1"/>
          <p:nvPr/>
        </p:nvSpPr>
        <p:spPr>
          <a:xfrm>
            <a:off x="9527526" y="6551489"/>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10D1B-011C-986B-48CA-B5E6E3C15023}"/>
            </a:ext>
          </a:extLst>
        </p:cNvPr>
        <p:cNvGrpSpPr/>
        <p:nvPr/>
      </p:nvGrpSpPr>
      <p:grpSpPr>
        <a:xfrm>
          <a:off x="0" y="0"/>
          <a:ext cx="0" cy="0"/>
          <a:chOff x="0" y="0"/>
          <a:chExt cx="0" cy="0"/>
        </a:xfrm>
      </p:grpSpPr>
      <p:sp>
        <p:nvSpPr>
          <p:cNvPr id="2" name="Title 7">
            <a:extLst>
              <a:ext uri="{FF2B5EF4-FFF2-40B4-BE49-F238E27FC236}">
                <a16:creationId xmlns:a16="http://schemas.microsoft.com/office/drawing/2014/main" id="{89DD88DA-2689-249C-240A-4B06EE838F7D}"/>
              </a:ext>
            </a:extLst>
          </p:cNvPr>
          <p:cNvSpPr txBox="1">
            <a:spLocks/>
          </p:cNvSpPr>
          <p:nvPr/>
        </p:nvSpPr>
        <p:spPr>
          <a:xfrm>
            <a:off x="141079" y="140514"/>
            <a:ext cx="11137885" cy="513831"/>
          </a:xfrm>
          <a:prstGeom prst="rect">
            <a:avLst/>
          </a:prstGeom>
        </p:spPr>
        <p:txBody>
          <a:bodyPr lIns="121899" tIns="60949" rIns="121899" bIns="60949">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Cooper Black" panose="0208090404030B020404" pitchFamily="18" charset="0"/>
                <a:cs typeface="Times New Roman" panose="02020603050405020304" pitchFamily="18" charset="0"/>
              </a:rPr>
              <a:t>CDS Table function</a:t>
            </a:r>
            <a:endParaRPr lang="en-IN" sz="3200"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26CB904A-EC08-2D17-82A5-15A0E0056371}"/>
              </a:ext>
            </a:extLst>
          </p:cNvPr>
          <p:cNvSpPr txBox="1"/>
          <p:nvPr/>
        </p:nvSpPr>
        <p:spPr>
          <a:xfrm>
            <a:off x="177646" y="654344"/>
            <a:ext cx="11486844" cy="2893077"/>
          </a:xfrm>
          <a:prstGeom prst="rect">
            <a:avLst/>
          </a:prstGeom>
          <a:noFill/>
        </p:spPr>
        <p:txBody>
          <a:bodyPr wrap="square" lIns="121899" tIns="60949" rIns="121899" bIns="60949" rtlCol="0">
            <a:spAutoFit/>
          </a:bodyPr>
          <a:lstStyle/>
          <a:p>
            <a:pPr marL="342900" indent="-342900">
              <a:buAutoNum type="arabicPeriod"/>
            </a:pPr>
            <a:r>
              <a:rPr lang="en-IN" sz="1800" dirty="0"/>
              <a:t>A </a:t>
            </a:r>
            <a:r>
              <a:rPr lang="en-IN" sz="1800" dirty="0" err="1"/>
              <a:t>cds</a:t>
            </a:r>
            <a:r>
              <a:rPr lang="en-IN" sz="1800" dirty="0"/>
              <a:t> entity representing the return table type of the data from SQL Script (Skeleton of data)</a:t>
            </a:r>
          </a:p>
          <a:p>
            <a:pPr marL="342900" indent="-342900">
              <a:buAutoNum type="arabicPeriod"/>
            </a:pPr>
            <a:r>
              <a:rPr lang="en-IN" sz="1800" dirty="0"/>
              <a:t>There will be a class where we write the implementing logic in SQL script language</a:t>
            </a:r>
          </a:p>
          <a:p>
            <a:pPr marL="342900" indent="-342900">
              <a:buAutoNum type="arabicPeriod"/>
            </a:pPr>
            <a:endParaRPr lang="en-IN" sz="1800" dirty="0"/>
          </a:p>
          <a:p>
            <a:pPr marL="342900" indent="-342900">
              <a:buAutoNum type="arabicPeriod"/>
            </a:pPr>
            <a:endParaRPr lang="en-IN" sz="1800" dirty="0"/>
          </a:p>
          <a:p>
            <a:pPr marL="342900" indent="-342900">
              <a:buAutoNum type="arabicPeriod"/>
            </a:pPr>
            <a:endParaRPr lang="en-IN" sz="1800" dirty="0"/>
          </a:p>
          <a:p>
            <a:pPr marL="342900" indent="-342900">
              <a:buAutoNum type="arabicPeriod"/>
            </a:pPr>
            <a:endParaRPr lang="en-IN" sz="1800" dirty="0"/>
          </a:p>
          <a:p>
            <a:pPr marL="342900" indent="-342900">
              <a:buAutoNum type="arabicPeriod"/>
            </a:pPr>
            <a:endParaRPr lang="en-IN" sz="1800" dirty="0"/>
          </a:p>
          <a:p>
            <a:pPr marL="342900" indent="-342900">
              <a:buAutoNum type="arabicPeriod"/>
            </a:pPr>
            <a:endParaRPr lang="en-IN" sz="1800" dirty="0"/>
          </a:p>
          <a:p>
            <a:r>
              <a:rPr lang="en-IN" sz="1800" dirty="0"/>
              <a:t>CDS view cannot compare heterogeneous data type. E.g. RAW16 = CHAR32</a:t>
            </a:r>
          </a:p>
          <a:p>
            <a:endParaRPr lang="en-IN" sz="1800" dirty="0"/>
          </a:p>
        </p:txBody>
      </p:sp>
      <p:sp>
        <p:nvSpPr>
          <p:cNvPr id="4" name="TextBox 3">
            <a:extLst>
              <a:ext uri="{FF2B5EF4-FFF2-40B4-BE49-F238E27FC236}">
                <a16:creationId xmlns:a16="http://schemas.microsoft.com/office/drawing/2014/main" id="{441852A5-83B0-AF22-D401-4DD68A3F1DC4}"/>
              </a:ext>
            </a:extLst>
          </p:cNvPr>
          <p:cNvSpPr txBox="1"/>
          <p:nvPr/>
        </p:nvSpPr>
        <p:spPr>
          <a:xfrm>
            <a:off x="9550796" y="6453336"/>
            <a:ext cx="2524210" cy="307776"/>
          </a:xfrm>
          <a:prstGeom prst="rect">
            <a:avLst/>
          </a:prstGeom>
          <a:noFill/>
        </p:spPr>
        <p:txBody>
          <a:bodyPr wrap="square" lIns="121899" tIns="60949" rIns="121899" bIns="60949">
            <a:spAutoFit/>
          </a:bodyPr>
          <a:lstStyle/>
          <a:p>
            <a:r>
              <a:rPr lang="en-US" sz="1200" dirty="0">
                <a:solidFill>
                  <a:srgbClr val="002060"/>
                </a:solidFill>
                <a:latin typeface="Cooper Black" panose="0208090404030B020404" pitchFamily="18" charset="0"/>
              </a:rPr>
              <a:t>www.anubhavtrainings.com</a:t>
            </a:r>
            <a:endParaRPr lang="en-IN" sz="1200" dirty="0">
              <a:solidFill>
                <a:srgbClr val="002060"/>
              </a:solidFill>
              <a:latin typeface="Cooper Black" panose="0208090404030B020404" pitchFamily="18" charset="0"/>
            </a:endParaRPr>
          </a:p>
        </p:txBody>
      </p:sp>
      <p:pic>
        <p:nvPicPr>
          <p:cNvPr id="5" name="Picture 4">
            <a:extLst>
              <a:ext uri="{FF2B5EF4-FFF2-40B4-BE49-F238E27FC236}">
                <a16:creationId xmlns:a16="http://schemas.microsoft.com/office/drawing/2014/main" id="{9D7B61DD-5403-10C1-1CC8-47131312C5EA}"/>
              </a:ext>
            </a:extLst>
          </p:cNvPr>
          <p:cNvPicPr>
            <a:picLocks noChangeAspect="1"/>
          </p:cNvPicPr>
          <p:nvPr/>
        </p:nvPicPr>
        <p:blipFill>
          <a:blip r:embed="rId2" cstate="print"/>
          <a:stretch>
            <a:fillRect/>
          </a:stretch>
        </p:blipFill>
        <p:spPr>
          <a:xfrm>
            <a:off x="11691527" y="70369"/>
            <a:ext cx="456414" cy="450920"/>
          </a:xfrm>
          <a:prstGeom prst="rect">
            <a:avLst/>
          </a:prstGeom>
        </p:spPr>
      </p:pic>
      <p:sp>
        <p:nvSpPr>
          <p:cNvPr id="6" name="TextBox 5">
            <a:extLst>
              <a:ext uri="{FF2B5EF4-FFF2-40B4-BE49-F238E27FC236}">
                <a16:creationId xmlns:a16="http://schemas.microsoft.com/office/drawing/2014/main" id="{A712027D-FA23-7A55-37BC-8A9EDAA9C5E5}"/>
              </a:ext>
            </a:extLst>
          </p:cNvPr>
          <p:cNvSpPr txBox="1"/>
          <p:nvPr/>
        </p:nvSpPr>
        <p:spPr>
          <a:xfrm>
            <a:off x="116701" y="6560282"/>
            <a:ext cx="223678" cy="292366"/>
          </a:xfrm>
          <a:prstGeom prst="rect">
            <a:avLst/>
          </a:prstGeom>
          <a:noFill/>
        </p:spPr>
        <p:txBody>
          <a:bodyPr wrap="square" lIns="121899" tIns="60949" rIns="121899" bIns="60949" rtlCol="0">
            <a:spAutoFit/>
          </a:bodyPr>
          <a:lstStyle/>
          <a:p>
            <a:r>
              <a:rPr lang="en-US" sz="1100" dirty="0"/>
              <a:t>9</a:t>
            </a:r>
            <a:endParaRPr lang="en-IN" sz="1100" dirty="0"/>
          </a:p>
        </p:txBody>
      </p:sp>
      <p:sp>
        <p:nvSpPr>
          <p:cNvPr id="7" name="Rectangle 6">
            <a:extLst>
              <a:ext uri="{FF2B5EF4-FFF2-40B4-BE49-F238E27FC236}">
                <a16:creationId xmlns:a16="http://schemas.microsoft.com/office/drawing/2014/main" id="{BA93664F-9942-3724-6488-4E660824ABBD}"/>
              </a:ext>
            </a:extLst>
          </p:cNvPr>
          <p:cNvSpPr/>
          <p:nvPr/>
        </p:nvSpPr>
        <p:spPr>
          <a:xfrm>
            <a:off x="2854052" y="1700808"/>
            <a:ext cx="2448272" cy="10081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but000</a:t>
            </a:r>
          </a:p>
        </p:txBody>
      </p:sp>
      <p:sp>
        <p:nvSpPr>
          <p:cNvPr id="8" name="Rectangle 7">
            <a:extLst>
              <a:ext uri="{FF2B5EF4-FFF2-40B4-BE49-F238E27FC236}">
                <a16:creationId xmlns:a16="http://schemas.microsoft.com/office/drawing/2014/main" id="{9CABCB8C-22D8-3CC3-6601-D1FCD4085070}"/>
              </a:ext>
            </a:extLst>
          </p:cNvPr>
          <p:cNvSpPr/>
          <p:nvPr/>
        </p:nvSpPr>
        <p:spPr>
          <a:xfrm>
            <a:off x="6734101" y="1693389"/>
            <a:ext cx="2448272" cy="10081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Crm_partner</a:t>
            </a:r>
            <a:endParaRPr lang="en-IN" dirty="0"/>
          </a:p>
        </p:txBody>
      </p:sp>
      <p:cxnSp>
        <p:nvCxnSpPr>
          <p:cNvPr id="10" name="Connector: Elbow 9">
            <a:extLst>
              <a:ext uri="{FF2B5EF4-FFF2-40B4-BE49-F238E27FC236}">
                <a16:creationId xmlns:a16="http://schemas.microsoft.com/office/drawing/2014/main" id="{CAD78592-E740-9ED5-ADB8-3E4751D65AF6}"/>
              </a:ext>
            </a:extLst>
          </p:cNvPr>
          <p:cNvCxnSpPr>
            <a:stCxn id="7" idx="3"/>
            <a:endCxn id="8" idx="1"/>
          </p:cNvCxnSpPr>
          <p:nvPr/>
        </p:nvCxnSpPr>
        <p:spPr>
          <a:xfrm flipV="1">
            <a:off x="5302324" y="2197445"/>
            <a:ext cx="1431777" cy="7419"/>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129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E62DF-BBF3-AD47-760F-BDCAB579E9E3}"/>
            </a:ext>
          </a:extLst>
        </p:cNvPr>
        <p:cNvGrpSpPr/>
        <p:nvPr/>
      </p:nvGrpSpPr>
      <p:grpSpPr>
        <a:xfrm>
          <a:off x="0" y="0"/>
          <a:ext cx="0" cy="0"/>
          <a:chOff x="0" y="0"/>
          <a:chExt cx="0" cy="0"/>
        </a:xfrm>
      </p:grpSpPr>
      <p:sp>
        <p:nvSpPr>
          <p:cNvPr id="2" name="Title 7">
            <a:extLst>
              <a:ext uri="{FF2B5EF4-FFF2-40B4-BE49-F238E27FC236}">
                <a16:creationId xmlns:a16="http://schemas.microsoft.com/office/drawing/2014/main" id="{D43CB078-3756-3C34-A773-8E1F613A85A9}"/>
              </a:ext>
            </a:extLst>
          </p:cNvPr>
          <p:cNvSpPr txBox="1">
            <a:spLocks/>
          </p:cNvSpPr>
          <p:nvPr/>
        </p:nvSpPr>
        <p:spPr>
          <a:xfrm>
            <a:off x="141079" y="140514"/>
            <a:ext cx="11137885" cy="513831"/>
          </a:xfrm>
          <a:prstGeom prst="rect">
            <a:avLst/>
          </a:prstGeom>
        </p:spPr>
        <p:txBody>
          <a:bodyPr lIns="121899" tIns="60949" rIns="121899" bIns="60949">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Cooper Black" panose="0208090404030B020404" pitchFamily="18" charset="0"/>
                <a:cs typeface="Times New Roman" panose="02020603050405020304" pitchFamily="18" charset="0"/>
              </a:rPr>
              <a:t>CDS Scalar Function</a:t>
            </a:r>
            <a:endParaRPr lang="en-IN" sz="3200"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87E9E7B-8E5B-555D-BB20-58B72C312324}"/>
              </a:ext>
            </a:extLst>
          </p:cNvPr>
          <p:cNvSpPr txBox="1"/>
          <p:nvPr/>
        </p:nvSpPr>
        <p:spPr>
          <a:xfrm>
            <a:off x="177646" y="654344"/>
            <a:ext cx="11486844" cy="400109"/>
          </a:xfrm>
          <a:prstGeom prst="rect">
            <a:avLst/>
          </a:prstGeom>
          <a:noFill/>
        </p:spPr>
        <p:txBody>
          <a:bodyPr wrap="square" lIns="121899" tIns="60949" rIns="121899" bIns="60949" rtlCol="0">
            <a:spAutoFit/>
          </a:bodyPr>
          <a:lstStyle/>
          <a:p>
            <a:r>
              <a:rPr lang="en-IN" sz="1800" dirty="0"/>
              <a:t>A scalar UDF in </a:t>
            </a:r>
            <a:r>
              <a:rPr lang="en-IN" sz="1800" dirty="0" err="1"/>
              <a:t>hana</a:t>
            </a:r>
            <a:r>
              <a:rPr lang="en-IN" sz="1800" dirty="0"/>
              <a:t> which returns exactly one value.</a:t>
            </a:r>
          </a:p>
        </p:txBody>
      </p:sp>
      <p:sp>
        <p:nvSpPr>
          <p:cNvPr id="4" name="TextBox 3">
            <a:extLst>
              <a:ext uri="{FF2B5EF4-FFF2-40B4-BE49-F238E27FC236}">
                <a16:creationId xmlns:a16="http://schemas.microsoft.com/office/drawing/2014/main" id="{78A55F07-21EF-C063-3478-1C4014A08F77}"/>
              </a:ext>
            </a:extLst>
          </p:cNvPr>
          <p:cNvSpPr txBox="1"/>
          <p:nvPr/>
        </p:nvSpPr>
        <p:spPr>
          <a:xfrm>
            <a:off x="9550796" y="6453336"/>
            <a:ext cx="2524210" cy="307776"/>
          </a:xfrm>
          <a:prstGeom prst="rect">
            <a:avLst/>
          </a:prstGeom>
          <a:noFill/>
        </p:spPr>
        <p:txBody>
          <a:bodyPr wrap="square" lIns="121899" tIns="60949" rIns="121899" bIns="60949">
            <a:spAutoFit/>
          </a:bodyPr>
          <a:lstStyle/>
          <a:p>
            <a:r>
              <a:rPr lang="en-US" sz="1200" dirty="0">
                <a:solidFill>
                  <a:srgbClr val="002060"/>
                </a:solidFill>
                <a:latin typeface="Cooper Black" panose="0208090404030B020404" pitchFamily="18" charset="0"/>
              </a:rPr>
              <a:t>www.anubhavtrainings.com</a:t>
            </a:r>
            <a:endParaRPr lang="en-IN" sz="1200" dirty="0">
              <a:solidFill>
                <a:srgbClr val="002060"/>
              </a:solidFill>
              <a:latin typeface="Cooper Black" panose="0208090404030B020404" pitchFamily="18" charset="0"/>
            </a:endParaRPr>
          </a:p>
        </p:txBody>
      </p:sp>
      <p:pic>
        <p:nvPicPr>
          <p:cNvPr id="5" name="Picture 4">
            <a:extLst>
              <a:ext uri="{FF2B5EF4-FFF2-40B4-BE49-F238E27FC236}">
                <a16:creationId xmlns:a16="http://schemas.microsoft.com/office/drawing/2014/main" id="{88F8EBB5-F74C-C563-2391-E5A099A7A9D2}"/>
              </a:ext>
            </a:extLst>
          </p:cNvPr>
          <p:cNvPicPr>
            <a:picLocks noChangeAspect="1"/>
          </p:cNvPicPr>
          <p:nvPr/>
        </p:nvPicPr>
        <p:blipFill>
          <a:blip r:embed="rId2" cstate="print"/>
          <a:stretch>
            <a:fillRect/>
          </a:stretch>
        </p:blipFill>
        <p:spPr>
          <a:xfrm>
            <a:off x="11691527" y="70369"/>
            <a:ext cx="456414" cy="450920"/>
          </a:xfrm>
          <a:prstGeom prst="rect">
            <a:avLst/>
          </a:prstGeom>
        </p:spPr>
      </p:pic>
      <p:sp>
        <p:nvSpPr>
          <p:cNvPr id="6" name="TextBox 5">
            <a:extLst>
              <a:ext uri="{FF2B5EF4-FFF2-40B4-BE49-F238E27FC236}">
                <a16:creationId xmlns:a16="http://schemas.microsoft.com/office/drawing/2014/main" id="{0E1CF9F9-7518-887E-7223-62FC82A0DF25}"/>
              </a:ext>
            </a:extLst>
          </p:cNvPr>
          <p:cNvSpPr txBox="1"/>
          <p:nvPr/>
        </p:nvSpPr>
        <p:spPr>
          <a:xfrm>
            <a:off x="116701" y="6560282"/>
            <a:ext cx="223678" cy="292366"/>
          </a:xfrm>
          <a:prstGeom prst="rect">
            <a:avLst/>
          </a:prstGeom>
          <a:noFill/>
        </p:spPr>
        <p:txBody>
          <a:bodyPr wrap="square" lIns="121899" tIns="60949" rIns="121899" bIns="60949" rtlCol="0">
            <a:spAutoFit/>
          </a:bodyPr>
          <a:lstStyle/>
          <a:p>
            <a:r>
              <a:rPr lang="en-US" sz="1100" dirty="0"/>
              <a:t>8</a:t>
            </a:r>
            <a:endParaRPr lang="en-IN" sz="1100" dirty="0"/>
          </a:p>
        </p:txBody>
      </p:sp>
      <p:sp>
        <p:nvSpPr>
          <p:cNvPr id="7" name="Rectangle 6">
            <a:extLst>
              <a:ext uri="{FF2B5EF4-FFF2-40B4-BE49-F238E27FC236}">
                <a16:creationId xmlns:a16="http://schemas.microsoft.com/office/drawing/2014/main" id="{48FFFEB7-69BF-362F-8EC0-398081FCDEA4}"/>
              </a:ext>
            </a:extLst>
          </p:cNvPr>
          <p:cNvSpPr/>
          <p:nvPr/>
        </p:nvSpPr>
        <p:spPr>
          <a:xfrm>
            <a:off x="4222204" y="1556792"/>
            <a:ext cx="2808312" cy="9361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Scalar Function Definition</a:t>
            </a:r>
          </a:p>
        </p:txBody>
      </p:sp>
      <p:sp>
        <p:nvSpPr>
          <p:cNvPr id="8" name="Rectangle 7">
            <a:extLst>
              <a:ext uri="{FF2B5EF4-FFF2-40B4-BE49-F238E27FC236}">
                <a16:creationId xmlns:a16="http://schemas.microsoft.com/office/drawing/2014/main" id="{E07570A6-9D69-DA52-EF8A-4B8AFBAFB502}"/>
              </a:ext>
            </a:extLst>
          </p:cNvPr>
          <p:cNvSpPr/>
          <p:nvPr/>
        </p:nvSpPr>
        <p:spPr>
          <a:xfrm>
            <a:off x="4222204" y="3068959"/>
            <a:ext cx="2880320" cy="12961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Scalar function implementation Reference</a:t>
            </a:r>
          </a:p>
        </p:txBody>
      </p:sp>
      <p:sp>
        <p:nvSpPr>
          <p:cNvPr id="9" name="Rectangle 8">
            <a:extLst>
              <a:ext uri="{FF2B5EF4-FFF2-40B4-BE49-F238E27FC236}">
                <a16:creationId xmlns:a16="http://schemas.microsoft.com/office/drawing/2014/main" id="{D310D27D-1303-8FB0-CB6A-8E502DA17657}"/>
              </a:ext>
            </a:extLst>
          </p:cNvPr>
          <p:cNvSpPr/>
          <p:nvPr/>
        </p:nvSpPr>
        <p:spPr>
          <a:xfrm>
            <a:off x="8379089" y="1574614"/>
            <a:ext cx="2880320" cy="27904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Class</a:t>
            </a:r>
          </a:p>
          <a:p>
            <a:pPr algn="ctr"/>
            <a:endParaRPr lang="en-IN" dirty="0"/>
          </a:p>
          <a:p>
            <a:pPr algn="ctr"/>
            <a:r>
              <a:rPr lang="en-IN" dirty="0"/>
              <a:t>Function code()</a:t>
            </a:r>
          </a:p>
          <a:p>
            <a:pPr algn="ctr"/>
            <a:r>
              <a:rPr lang="en-IN" dirty="0"/>
              <a:t>coda</a:t>
            </a:r>
          </a:p>
        </p:txBody>
      </p:sp>
      <p:sp>
        <p:nvSpPr>
          <p:cNvPr id="10" name="Rectangle 9">
            <a:extLst>
              <a:ext uri="{FF2B5EF4-FFF2-40B4-BE49-F238E27FC236}">
                <a16:creationId xmlns:a16="http://schemas.microsoft.com/office/drawing/2014/main" id="{64F1C177-BC09-D97A-14AE-193285805E23}"/>
              </a:ext>
            </a:extLst>
          </p:cNvPr>
          <p:cNvSpPr/>
          <p:nvPr/>
        </p:nvSpPr>
        <p:spPr>
          <a:xfrm>
            <a:off x="477788" y="1556792"/>
            <a:ext cx="2395843" cy="28803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CDS entity</a:t>
            </a:r>
          </a:p>
          <a:p>
            <a:pPr algn="ctr"/>
            <a:endParaRPr lang="en-IN" dirty="0"/>
          </a:p>
          <a:p>
            <a:pPr algn="ctr"/>
            <a:r>
              <a:rPr lang="en-IN" dirty="0" err="1"/>
              <a:t>Myfunc</a:t>
            </a:r>
            <a:r>
              <a:rPr lang="en-IN" dirty="0"/>
              <a:t>() as result</a:t>
            </a:r>
          </a:p>
        </p:txBody>
      </p:sp>
    </p:spTree>
    <p:extLst>
      <p:ext uri="{BB962C8B-B14F-4D97-AF65-F5344CB8AC3E}">
        <p14:creationId xmlns:p14="http://schemas.microsoft.com/office/powerpoint/2010/main" val="2852153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40"/>
          <p:cNvSpPr/>
          <p:nvPr/>
        </p:nvSpPr>
        <p:spPr>
          <a:xfrm flipH="1">
            <a:off x="1588" y="286458"/>
            <a:ext cx="560127" cy="270214"/>
          </a:xfrm>
          <a:custGeom>
            <a:avLst/>
            <a:gdLst/>
            <a:ahLst/>
            <a:cxnLst/>
            <a:rect l="l" t="t" r="r" b="b"/>
            <a:pathLst>
              <a:path w="16161399" h="3987559" extrusionOk="0">
                <a:moveTo>
                  <a:pt x="2409708" y="0"/>
                </a:moveTo>
                <a:lnTo>
                  <a:pt x="16161399" y="0"/>
                </a:lnTo>
                <a:lnTo>
                  <a:pt x="16161399" y="3987559"/>
                </a:lnTo>
                <a:lnTo>
                  <a:pt x="0" y="3960361"/>
                </a:lnTo>
                <a:lnTo>
                  <a:pt x="2409708" y="0"/>
                </a:lnTo>
                <a:close/>
              </a:path>
            </a:pathLst>
          </a:custGeom>
          <a:solidFill>
            <a:srgbClr val="19A7CE"/>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798" b="0" i="0" u="none" strike="noStrike" kern="0" cap="none" spc="0" normalizeH="0" baseline="0" noProof="0">
              <a:ln>
                <a:noFill/>
              </a:ln>
              <a:solidFill>
                <a:srgbClr val="FFFFFF"/>
              </a:solidFill>
              <a:effectLst/>
              <a:uLnTx/>
              <a:uFillTx/>
              <a:latin typeface="Arial"/>
              <a:ea typeface="Arial"/>
              <a:cs typeface="Arial"/>
              <a:sym typeface="Arial"/>
            </a:endParaRPr>
          </a:p>
        </p:txBody>
      </p:sp>
      <p:pic>
        <p:nvPicPr>
          <p:cNvPr id="1094" name="Google Shape;1094;p40"/>
          <p:cNvPicPr preferRelativeResize="0"/>
          <p:nvPr/>
        </p:nvPicPr>
        <p:blipFill rotWithShape="1">
          <a:blip r:embed="rId3">
            <a:alphaModFix/>
          </a:blip>
          <a:srcRect/>
          <a:stretch/>
        </p:blipFill>
        <p:spPr>
          <a:xfrm>
            <a:off x="10856018" y="421565"/>
            <a:ext cx="892034" cy="790981"/>
          </a:xfrm>
          <a:prstGeom prst="rect">
            <a:avLst/>
          </a:prstGeom>
          <a:noFill/>
          <a:ln>
            <a:noFill/>
          </a:ln>
        </p:spPr>
      </p:pic>
      <p:sp>
        <p:nvSpPr>
          <p:cNvPr id="1097" name="Google Shape;1097;p40"/>
          <p:cNvSpPr txBox="1"/>
          <p:nvPr/>
        </p:nvSpPr>
        <p:spPr>
          <a:xfrm>
            <a:off x="606056" y="146659"/>
            <a:ext cx="10510125" cy="64038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000000"/>
              </a:buClr>
              <a:buSzPts val="3599"/>
              <a:buFont typeface="Corben"/>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Challenges in ABAP development</a:t>
            </a:r>
            <a:endParaRPr kumimoji="0" sz="3598"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1098" name="Google Shape;1098;p40" descr="Programmer Avatar High Res Stock Images | Shutterstock"/>
          <p:cNvPicPr preferRelativeResize="0"/>
          <p:nvPr/>
        </p:nvPicPr>
        <p:blipFill rotWithShape="1">
          <a:blip r:embed="rId4">
            <a:alphaModFix/>
          </a:blip>
          <a:srcRect b="9913"/>
          <a:stretch/>
        </p:blipFill>
        <p:spPr>
          <a:xfrm>
            <a:off x="351809" y="1272919"/>
            <a:ext cx="1959204" cy="1900748"/>
          </a:xfrm>
          <a:prstGeom prst="rect">
            <a:avLst/>
          </a:prstGeom>
          <a:noFill/>
          <a:ln>
            <a:noFill/>
          </a:ln>
        </p:spPr>
      </p:pic>
      <p:sp>
        <p:nvSpPr>
          <p:cNvPr id="1099" name="Google Shape;1099;p40"/>
          <p:cNvSpPr txBox="1"/>
          <p:nvPr/>
        </p:nvSpPr>
        <p:spPr>
          <a:xfrm>
            <a:off x="351809" y="3066664"/>
            <a:ext cx="2686959" cy="64569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000000"/>
                </a:solidFill>
                <a:effectLst/>
                <a:uLnTx/>
                <a:uFillTx/>
                <a:latin typeface="Calibri"/>
                <a:ea typeface="Calibri"/>
                <a:cs typeface="Calibri"/>
                <a:sym typeface="Calibri"/>
              </a:rPr>
              <a:t>Alex, ABAP Developer,</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1" i="0" u="none" strike="noStrike" kern="0" cap="none" spc="0" normalizeH="0" baseline="0" noProof="0">
                <a:ln>
                  <a:noFill/>
                </a:ln>
                <a:solidFill>
                  <a:srgbClr val="000000"/>
                </a:solidFill>
                <a:effectLst/>
                <a:uLnTx/>
                <a:uFillTx/>
                <a:latin typeface="Calibri"/>
                <a:ea typeface="Calibri"/>
                <a:cs typeface="Calibri"/>
                <a:sym typeface="Calibri"/>
              </a:rPr>
              <a:t>SAP FICO</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100" name="Google Shape;1100;p40" descr="Woman Avatar Programmer Vector Images (over 300)"/>
          <p:cNvPicPr preferRelativeResize="0"/>
          <p:nvPr/>
        </p:nvPicPr>
        <p:blipFill rotWithShape="1">
          <a:blip r:embed="rId5">
            <a:alphaModFix/>
          </a:blip>
          <a:srcRect/>
          <a:stretch/>
        </p:blipFill>
        <p:spPr>
          <a:xfrm>
            <a:off x="351809" y="3932032"/>
            <a:ext cx="1971357" cy="2070753"/>
          </a:xfrm>
          <a:prstGeom prst="rect">
            <a:avLst/>
          </a:prstGeom>
          <a:noFill/>
          <a:ln>
            <a:noFill/>
          </a:ln>
        </p:spPr>
      </p:pic>
      <p:sp>
        <p:nvSpPr>
          <p:cNvPr id="1101" name="Google Shape;1101;p40"/>
          <p:cNvSpPr txBox="1"/>
          <p:nvPr/>
        </p:nvSpPr>
        <p:spPr>
          <a:xfrm>
            <a:off x="283239" y="6002787"/>
            <a:ext cx="2686959" cy="64569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000000"/>
                </a:solidFill>
                <a:effectLst/>
                <a:uLnTx/>
                <a:uFillTx/>
                <a:latin typeface="Calibri"/>
                <a:ea typeface="Calibri"/>
                <a:cs typeface="Calibri"/>
                <a:sym typeface="Calibri"/>
              </a:rPr>
              <a:t>Stella, ABAP Developer,</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1" i="0" u="none" strike="noStrike" kern="0" cap="none" spc="0" normalizeH="0" baseline="0" noProof="0">
                <a:ln>
                  <a:noFill/>
                </a:ln>
                <a:solidFill>
                  <a:srgbClr val="000000"/>
                </a:solidFill>
                <a:effectLst/>
                <a:uLnTx/>
                <a:uFillTx/>
                <a:latin typeface="Calibri"/>
                <a:ea typeface="Calibri"/>
                <a:cs typeface="Calibri"/>
                <a:sym typeface="Calibri"/>
              </a:rPr>
              <a:t>SAP SD</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2" name="Google Shape;1102;p40"/>
          <p:cNvSpPr/>
          <p:nvPr/>
        </p:nvSpPr>
        <p:spPr>
          <a:xfrm>
            <a:off x="3232632" y="1349593"/>
            <a:ext cx="2529446" cy="36003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Create A/c documents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3" name="Google Shape;1103;p40"/>
          <p:cNvSpPr/>
          <p:nvPr/>
        </p:nvSpPr>
        <p:spPr>
          <a:xfrm>
            <a:off x="3232632" y="1834251"/>
            <a:ext cx="2529446" cy="36003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Manage Documents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4" name="Google Shape;1104;p40"/>
          <p:cNvSpPr/>
          <p:nvPr/>
        </p:nvSpPr>
        <p:spPr>
          <a:xfrm>
            <a:off x="3232632" y="2323522"/>
            <a:ext cx="2529446" cy="36003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Search Documents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5" name="Google Shape;1105;p40"/>
          <p:cNvSpPr/>
          <p:nvPr/>
        </p:nvSpPr>
        <p:spPr>
          <a:xfrm>
            <a:off x="3232632" y="2813636"/>
            <a:ext cx="2529446" cy="36003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Validate before save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6" name="Google Shape;1106;p40"/>
          <p:cNvSpPr/>
          <p:nvPr/>
        </p:nvSpPr>
        <p:spPr>
          <a:xfrm>
            <a:off x="3232632" y="4044366"/>
            <a:ext cx="2529446" cy="36003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Create Sales Orders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7" name="Google Shape;1107;p40"/>
          <p:cNvSpPr/>
          <p:nvPr/>
        </p:nvSpPr>
        <p:spPr>
          <a:xfrm>
            <a:off x="3232632" y="4529021"/>
            <a:ext cx="2529446" cy="36003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Manage Sales Orders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8" name="Google Shape;1108;p40"/>
          <p:cNvSpPr/>
          <p:nvPr/>
        </p:nvSpPr>
        <p:spPr>
          <a:xfrm>
            <a:off x="3232632" y="5018293"/>
            <a:ext cx="2529446" cy="36003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Search/Filter Sales Order</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9" name="Google Shape;1109;p40"/>
          <p:cNvSpPr/>
          <p:nvPr/>
        </p:nvSpPr>
        <p:spPr>
          <a:xfrm>
            <a:off x="3232632" y="5508408"/>
            <a:ext cx="2529446" cy="36003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Compute Sales total</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0" name="Google Shape;1110;p40"/>
          <p:cNvSpPr/>
          <p:nvPr/>
        </p:nvSpPr>
        <p:spPr>
          <a:xfrm>
            <a:off x="6858615" y="868030"/>
            <a:ext cx="2054546" cy="64038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UI</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1" name="Google Shape;1111;p40"/>
          <p:cNvSpPr/>
          <p:nvPr/>
        </p:nvSpPr>
        <p:spPr>
          <a:xfrm>
            <a:off x="6760194" y="1771226"/>
            <a:ext cx="2251391" cy="939546"/>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Application Code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I, U, D, S, V</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2" name="Google Shape;1112;p40"/>
          <p:cNvSpPr/>
          <p:nvPr/>
        </p:nvSpPr>
        <p:spPr>
          <a:xfrm>
            <a:off x="7447389" y="3018454"/>
            <a:ext cx="876998" cy="615365"/>
          </a:xfrm>
          <a:prstGeom prst="flowChartMagneticDisk">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798" b="0" i="0" u="none" strike="noStrike" kern="0" cap="none" spc="0" normalizeH="0" baseline="0" noProof="0">
              <a:ln>
                <a:noFill/>
              </a:ln>
              <a:solidFill>
                <a:srgbClr val="FFFFFF"/>
              </a:solidFill>
              <a:effectLst/>
              <a:uLnTx/>
              <a:uFillTx/>
              <a:latin typeface="Calibri"/>
              <a:ea typeface="Calibri"/>
              <a:cs typeface="Calibri"/>
              <a:sym typeface="Calibri"/>
            </a:endParaRPr>
          </a:p>
        </p:txBody>
      </p:sp>
      <p:cxnSp>
        <p:nvCxnSpPr>
          <p:cNvPr id="1113" name="Google Shape;1113;p40"/>
          <p:cNvCxnSpPr>
            <a:stCxn id="1110" idx="2"/>
            <a:endCxn id="1111" idx="0"/>
          </p:cNvCxnSpPr>
          <p:nvPr/>
        </p:nvCxnSpPr>
        <p:spPr>
          <a:xfrm>
            <a:off x="7885888" y="1508410"/>
            <a:ext cx="0" cy="262800"/>
          </a:xfrm>
          <a:prstGeom prst="straightConnector1">
            <a:avLst/>
          </a:prstGeom>
          <a:noFill/>
          <a:ln w="9525" cap="flat" cmpd="sng">
            <a:solidFill>
              <a:schemeClr val="accent1"/>
            </a:solidFill>
            <a:prstDash val="solid"/>
            <a:miter lim="800000"/>
            <a:headEnd type="triangle" w="med" len="med"/>
            <a:tailEnd type="triangle" w="med" len="med"/>
          </a:ln>
        </p:spPr>
      </p:cxnSp>
      <p:cxnSp>
        <p:nvCxnSpPr>
          <p:cNvPr id="1114" name="Google Shape;1114;p40"/>
          <p:cNvCxnSpPr>
            <a:stCxn id="1111" idx="2"/>
            <a:endCxn id="1112" idx="1"/>
          </p:cNvCxnSpPr>
          <p:nvPr/>
        </p:nvCxnSpPr>
        <p:spPr>
          <a:xfrm>
            <a:off x="7885890" y="2710772"/>
            <a:ext cx="0" cy="307800"/>
          </a:xfrm>
          <a:prstGeom prst="straightConnector1">
            <a:avLst/>
          </a:prstGeom>
          <a:noFill/>
          <a:ln w="9525" cap="flat" cmpd="sng">
            <a:solidFill>
              <a:schemeClr val="accent1"/>
            </a:solidFill>
            <a:prstDash val="solid"/>
            <a:miter lim="800000"/>
            <a:headEnd type="triangle" w="med" len="med"/>
            <a:tailEnd type="triangle" w="med" len="med"/>
          </a:ln>
        </p:spPr>
      </p:cxnSp>
      <p:pic>
        <p:nvPicPr>
          <p:cNvPr id="1115" name="Google Shape;1115;p40" descr="Gear icon - Free download on Iconfinder"/>
          <p:cNvPicPr preferRelativeResize="0"/>
          <p:nvPr/>
        </p:nvPicPr>
        <p:blipFill rotWithShape="1">
          <a:blip r:embed="rId6">
            <a:alphaModFix/>
          </a:blip>
          <a:srcRect/>
          <a:stretch/>
        </p:blipFill>
        <p:spPr>
          <a:xfrm>
            <a:off x="8382994" y="2156769"/>
            <a:ext cx="847838" cy="847838"/>
          </a:xfrm>
          <a:prstGeom prst="rect">
            <a:avLst/>
          </a:prstGeom>
          <a:noFill/>
          <a:ln>
            <a:noFill/>
          </a:ln>
        </p:spPr>
      </p:pic>
      <p:sp>
        <p:nvSpPr>
          <p:cNvPr id="1116" name="Google Shape;1116;p40"/>
          <p:cNvSpPr/>
          <p:nvPr/>
        </p:nvSpPr>
        <p:spPr>
          <a:xfrm>
            <a:off x="6858615" y="3882992"/>
            <a:ext cx="2054546" cy="64038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UI</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7" name="Google Shape;1117;p40"/>
          <p:cNvSpPr/>
          <p:nvPr/>
        </p:nvSpPr>
        <p:spPr>
          <a:xfrm>
            <a:off x="6760194" y="4786188"/>
            <a:ext cx="2251391" cy="939546"/>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Application Code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I, U, D, S, V</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8" name="Google Shape;1118;p40"/>
          <p:cNvSpPr/>
          <p:nvPr/>
        </p:nvSpPr>
        <p:spPr>
          <a:xfrm>
            <a:off x="7447389" y="6033416"/>
            <a:ext cx="876998" cy="615365"/>
          </a:xfrm>
          <a:prstGeom prst="flowChartMagneticDisk">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798" b="0" i="0" u="none" strike="noStrike" kern="0" cap="none" spc="0" normalizeH="0" baseline="0" noProof="0">
              <a:ln>
                <a:noFill/>
              </a:ln>
              <a:solidFill>
                <a:srgbClr val="FFFFFF"/>
              </a:solidFill>
              <a:effectLst/>
              <a:uLnTx/>
              <a:uFillTx/>
              <a:latin typeface="Calibri"/>
              <a:ea typeface="Calibri"/>
              <a:cs typeface="Calibri"/>
              <a:sym typeface="Calibri"/>
            </a:endParaRPr>
          </a:p>
        </p:txBody>
      </p:sp>
      <p:cxnSp>
        <p:nvCxnSpPr>
          <p:cNvPr id="1119" name="Google Shape;1119;p40"/>
          <p:cNvCxnSpPr>
            <a:stCxn id="1116" idx="2"/>
            <a:endCxn id="1117" idx="0"/>
          </p:cNvCxnSpPr>
          <p:nvPr/>
        </p:nvCxnSpPr>
        <p:spPr>
          <a:xfrm>
            <a:off x="7885888" y="4523372"/>
            <a:ext cx="0" cy="262800"/>
          </a:xfrm>
          <a:prstGeom prst="straightConnector1">
            <a:avLst/>
          </a:prstGeom>
          <a:noFill/>
          <a:ln w="9525" cap="flat" cmpd="sng">
            <a:solidFill>
              <a:schemeClr val="accent1"/>
            </a:solidFill>
            <a:prstDash val="solid"/>
            <a:miter lim="800000"/>
            <a:headEnd type="triangle" w="med" len="med"/>
            <a:tailEnd type="triangle" w="med" len="med"/>
          </a:ln>
        </p:spPr>
      </p:cxnSp>
      <p:cxnSp>
        <p:nvCxnSpPr>
          <p:cNvPr id="1120" name="Google Shape;1120;p40"/>
          <p:cNvCxnSpPr>
            <a:stCxn id="1117" idx="2"/>
            <a:endCxn id="1118" idx="1"/>
          </p:cNvCxnSpPr>
          <p:nvPr/>
        </p:nvCxnSpPr>
        <p:spPr>
          <a:xfrm>
            <a:off x="7885890" y="5725734"/>
            <a:ext cx="0" cy="307800"/>
          </a:xfrm>
          <a:prstGeom prst="straightConnector1">
            <a:avLst/>
          </a:prstGeom>
          <a:noFill/>
          <a:ln w="9525" cap="flat" cmpd="sng">
            <a:solidFill>
              <a:schemeClr val="accent1"/>
            </a:solidFill>
            <a:prstDash val="solid"/>
            <a:miter lim="800000"/>
            <a:headEnd type="triangle" w="med" len="med"/>
            <a:tailEnd type="triangle" w="med" len="med"/>
          </a:ln>
        </p:spPr>
      </p:cxnSp>
      <p:pic>
        <p:nvPicPr>
          <p:cNvPr id="1121" name="Google Shape;1121;p40" descr="Gear icon - Free download on Iconfinder"/>
          <p:cNvPicPr preferRelativeResize="0"/>
          <p:nvPr/>
        </p:nvPicPr>
        <p:blipFill rotWithShape="1">
          <a:blip r:embed="rId6">
            <a:alphaModFix/>
          </a:blip>
          <a:srcRect/>
          <a:stretch/>
        </p:blipFill>
        <p:spPr>
          <a:xfrm>
            <a:off x="8382994" y="5171730"/>
            <a:ext cx="847838" cy="847838"/>
          </a:xfrm>
          <a:prstGeom prst="rect">
            <a:avLst/>
          </a:prstGeom>
          <a:noFill/>
          <a:ln>
            <a:noFill/>
          </a:ln>
        </p:spPr>
      </p:pic>
      <p:sp>
        <p:nvSpPr>
          <p:cNvPr id="1122" name="Google Shape;1122;p40"/>
          <p:cNvSpPr txBox="1"/>
          <p:nvPr/>
        </p:nvSpPr>
        <p:spPr>
          <a:xfrm>
            <a:off x="9351659" y="1210442"/>
            <a:ext cx="2620195" cy="212301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1" i="0" u="none" strike="noStrike" kern="0" cap="none" spc="0" normalizeH="0" baseline="0" noProof="0">
                <a:ln>
                  <a:noFill/>
                </a:ln>
                <a:solidFill>
                  <a:srgbClr val="000000"/>
                </a:solidFill>
                <a:effectLst/>
                <a:uLnTx/>
                <a:uFillTx/>
                <a:latin typeface="Calibri"/>
                <a:ea typeface="Calibri"/>
                <a:cs typeface="Calibri"/>
                <a:sym typeface="Calibri"/>
              </a:rPr>
              <a:t>Common needs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798" b="0" i="0" u="none" strike="noStrike" kern="0" cap="none" spc="0" normalizeH="0" baseline="0" noProof="0">
              <a:ln>
                <a:noFill/>
              </a:ln>
              <a:solidFill>
                <a:srgbClr val="000000"/>
              </a:solidFill>
              <a:effectLst/>
              <a:uLnTx/>
              <a:uFillTx/>
              <a:latin typeface="Calibri"/>
              <a:ea typeface="Calibri"/>
              <a:cs typeface="Calibri"/>
              <a:sym typeface="Calibri"/>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Create application logic</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Insert, update, delete, validate, select data</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Perform validations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Check customizing</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Handle locks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3" name="Google Shape;1123;p40"/>
          <p:cNvSpPr/>
          <p:nvPr/>
        </p:nvSpPr>
        <p:spPr>
          <a:xfrm>
            <a:off x="9351660" y="3762966"/>
            <a:ext cx="2740999" cy="212301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1" i="0" u="none" strike="noStrike" kern="0" cap="none" spc="0" normalizeH="0" baseline="0" noProof="0">
                <a:ln>
                  <a:noFill/>
                </a:ln>
                <a:solidFill>
                  <a:srgbClr val="000000"/>
                </a:solidFill>
                <a:effectLst/>
                <a:uLnTx/>
                <a:uFillTx/>
                <a:latin typeface="Calibri"/>
                <a:ea typeface="Calibri"/>
                <a:cs typeface="Calibri"/>
                <a:sym typeface="Calibri"/>
              </a:rPr>
              <a:t>Challenges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798" b="0" i="0" u="none" strike="noStrike" kern="0" cap="none" spc="0" normalizeH="0" baseline="0" noProof="0">
              <a:ln>
                <a:noFill/>
              </a:ln>
              <a:solidFill>
                <a:srgbClr val="000000"/>
              </a:solidFill>
              <a:effectLst/>
              <a:uLnTx/>
              <a:uFillTx/>
              <a:latin typeface="Calibri"/>
              <a:ea typeface="Calibri"/>
              <a:cs typeface="Calibri"/>
              <a:sym typeface="Calibri"/>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Thinks differently</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Adapt application code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High maintenance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No standardization</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Different coding practices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Lack of standard</a:t>
            </a:r>
            <a:endParaRPr kumimoji="0" sz="1798"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3" name="Google Shape;552;p2"/>
          <p:cNvSpPr txBox="1"/>
          <p:nvPr/>
        </p:nvSpPr>
        <p:spPr>
          <a:xfrm>
            <a:off x="9527526" y="6551489"/>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pic>
        <p:nvPicPr>
          <p:cNvPr id="34"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98"/>
                                        </p:tgtEl>
                                        <p:attrNameLst>
                                          <p:attrName>style.visibility</p:attrName>
                                        </p:attrNameLst>
                                      </p:cBhvr>
                                      <p:to>
                                        <p:strVal val="visible"/>
                                      </p:to>
                                    </p:set>
                                    <p:anim calcmode="lin" valueType="num">
                                      <p:cBhvr additive="base">
                                        <p:cTn id="7" dur="500"/>
                                        <p:tgtEl>
                                          <p:spTgt spid="1098"/>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099"/>
                                        </p:tgtEl>
                                        <p:attrNameLst>
                                          <p:attrName>style.visibility</p:attrName>
                                        </p:attrNameLst>
                                      </p:cBhvr>
                                      <p:to>
                                        <p:strVal val="visible"/>
                                      </p:to>
                                    </p:set>
                                    <p:anim calcmode="lin" valueType="num">
                                      <p:cBhvr additive="base">
                                        <p:cTn id="10" dur="500"/>
                                        <p:tgtEl>
                                          <p:spTgt spid="1099"/>
                                        </p:tgtEl>
                                        <p:attrNameLst>
                                          <p:attrName>ppt_y</p:attrName>
                                        </p:attrNameLst>
                                      </p:cBhvr>
                                      <p:tavLst>
                                        <p:tav tm="0">
                                          <p:val>
                                            <p:strVal val="#ppt_y+1"/>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100"/>
                                        </p:tgtEl>
                                        <p:attrNameLst>
                                          <p:attrName>style.visibility</p:attrName>
                                        </p:attrNameLst>
                                      </p:cBhvr>
                                      <p:to>
                                        <p:strVal val="visible"/>
                                      </p:to>
                                    </p:set>
                                    <p:anim calcmode="lin" valueType="num">
                                      <p:cBhvr additive="base">
                                        <p:cTn id="15" dur="500"/>
                                        <p:tgtEl>
                                          <p:spTgt spid="1100"/>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101"/>
                                        </p:tgtEl>
                                        <p:attrNameLst>
                                          <p:attrName>style.visibility</p:attrName>
                                        </p:attrNameLst>
                                      </p:cBhvr>
                                      <p:to>
                                        <p:strVal val="visible"/>
                                      </p:to>
                                    </p:set>
                                    <p:anim calcmode="lin" valueType="num">
                                      <p:cBhvr additive="base">
                                        <p:cTn id="18" dur="500"/>
                                        <p:tgtEl>
                                          <p:spTgt spid="1101"/>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0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0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0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0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0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0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0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0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1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1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1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1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11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11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11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11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12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12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3" presetClass="entr" presetSubtype="16" fill="hold" nodeType="clickEffect">
                                  <p:stCondLst>
                                    <p:cond delay="0"/>
                                  </p:stCondLst>
                                  <p:childTnLst>
                                    <p:set>
                                      <p:cBhvr>
                                        <p:cTn id="82" dur="1" fill="hold">
                                          <p:stCondLst>
                                            <p:cond delay="0"/>
                                          </p:stCondLst>
                                        </p:cTn>
                                        <p:tgtEl>
                                          <p:spTgt spid="1122"/>
                                        </p:tgtEl>
                                        <p:attrNameLst>
                                          <p:attrName>style.visibility</p:attrName>
                                        </p:attrNameLst>
                                      </p:cBhvr>
                                      <p:to>
                                        <p:strVal val="visible"/>
                                      </p:to>
                                    </p:set>
                                    <p:anim calcmode="lin" valueType="num">
                                      <p:cBhvr additive="base">
                                        <p:cTn id="83" dur="500"/>
                                        <p:tgtEl>
                                          <p:spTgt spid="1122"/>
                                        </p:tgtEl>
                                        <p:attrNameLst>
                                          <p:attrName>ppt_w</p:attrName>
                                        </p:attrNameLst>
                                      </p:cBhvr>
                                      <p:tavLst>
                                        <p:tav tm="0">
                                          <p:val>
                                            <p:strVal val="0"/>
                                          </p:val>
                                        </p:tav>
                                        <p:tav tm="100000">
                                          <p:val>
                                            <p:strVal val="#ppt_w"/>
                                          </p:val>
                                        </p:tav>
                                      </p:tavLst>
                                    </p:anim>
                                    <p:anim calcmode="lin" valueType="num">
                                      <p:cBhvr additive="base">
                                        <p:cTn id="84" dur="500"/>
                                        <p:tgtEl>
                                          <p:spTgt spid="1122"/>
                                        </p:tgtEl>
                                        <p:attrNameLst>
                                          <p:attrName>ppt_h</p:attrName>
                                        </p:attrNameLst>
                                      </p:cBhvr>
                                      <p:tavLst>
                                        <p:tav tm="0">
                                          <p:val>
                                            <p:strVal val="0"/>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23" presetClass="entr" presetSubtype="16" fill="hold" nodeType="clickEffect">
                                  <p:stCondLst>
                                    <p:cond delay="0"/>
                                  </p:stCondLst>
                                  <p:childTnLst>
                                    <p:set>
                                      <p:cBhvr>
                                        <p:cTn id="88" dur="1" fill="hold">
                                          <p:stCondLst>
                                            <p:cond delay="0"/>
                                          </p:stCondLst>
                                        </p:cTn>
                                        <p:tgtEl>
                                          <p:spTgt spid="1123"/>
                                        </p:tgtEl>
                                        <p:attrNameLst>
                                          <p:attrName>style.visibility</p:attrName>
                                        </p:attrNameLst>
                                      </p:cBhvr>
                                      <p:to>
                                        <p:strVal val="visible"/>
                                      </p:to>
                                    </p:set>
                                    <p:anim calcmode="lin" valueType="num">
                                      <p:cBhvr additive="base">
                                        <p:cTn id="89" dur="500"/>
                                        <p:tgtEl>
                                          <p:spTgt spid="1123"/>
                                        </p:tgtEl>
                                        <p:attrNameLst>
                                          <p:attrName>ppt_w</p:attrName>
                                        </p:attrNameLst>
                                      </p:cBhvr>
                                      <p:tavLst>
                                        <p:tav tm="0">
                                          <p:val>
                                            <p:strVal val="0"/>
                                          </p:val>
                                        </p:tav>
                                        <p:tav tm="100000">
                                          <p:val>
                                            <p:strVal val="#ppt_w"/>
                                          </p:val>
                                        </p:tav>
                                      </p:tavLst>
                                    </p:anim>
                                    <p:anim calcmode="lin" valueType="num">
                                      <p:cBhvr additive="base">
                                        <p:cTn id="90" dur="500"/>
                                        <p:tgtEl>
                                          <p:spTgt spid="112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pic>
        <p:nvPicPr>
          <p:cNvPr id="1128" name="Google Shape;1128;p41" descr="Evolution of the ABAP Programming Model | SAP Blogs"/>
          <p:cNvPicPr preferRelativeResize="0"/>
          <p:nvPr/>
        </p:nvPicPr>
        <p:blipFill rotWithShape="1">
          <a:blip r:embed="rId3">
            <a:alphaModFix/>
          </a:blip>
          <a:srcRect t="10345" b="4325"/>
          <a:stretch/>
        </p:blipFill>
        <p:spPr>
          <a:xfrm>
            <a:off x="618692" y="1269322"/>
            <a:ext cx="10874914" cy="5111237"/>
          </a:xfrm>
          <a:prstGeom prst="rect">
            <a:avLst/>
          </a:prstGeom>
          <a:noFill/>
          <a:ln>
            <a:noFill/>
          </a:ln>
        </p:spPr>
      </p:pic>
      <p:sp>
        <p:nvSpPr>
          <p:cNvPr id="1129" name="Google Shape;1129;p41"/>
          <p:cNvSpPr txBox="1">
            <a:spLocks noGrp="1"/>
          </p:cNvSpPr>
          <p:nvPr>
            <p:ph type="title"/>
          </p:nvPr>
        </p:nvSpPr>
        <p:spPr>
          <a:xfrm>
            <a:off x="191296" y="261474"/>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300"/>
              <a:buFont typeface="Corben"/>
              <a:buNone/>
            </a:pPr>
            <a:r>
              <a:rPr lang="en-US" sz="3600" dirty="0">
                <a:solidFill>
                  <a:srgbClr val="FFC000"/>
                </a:solidFill>
                <a:latin typeface="Cooper Black" panose="0208090404030B020404" pitchFamily="18" charset="0"/>
                <a:ea typeface="Corben"/>
                <a:cs typeface="Corben"/>
                <a:sym typeface="Corben"/>
              </a:rPr>
              <a:t>Evolution of ABAP Programming Model</a:t>
            </a:r>
            <a:endParaRPr sz="3600" dirty="0">
              <a:solidFill>
                <a:srgbClr val="FFC000"/>
              </a:solidFill>
              <a:latin typeface="Cooper Black" panose="0208090404030B020404" pitchFamily="18" charset="0"/>
            </a:endParaRPr>
          </a:p>
        </p:txBody>
      </p:sp>
      <p:sp>
        <p:nvSpPr>
          <p:cNvPr id="6" name="Google Shape;552;p2"/>
          <p:cNvSpPr txBox="1"/>
          <p:nvPr/>
        </p:nvSpPr>
        <p:spPr>
          <a:xfrm>
            <a:off x="9527526" y="6551489"/>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28"/>
                                        </p:tgtEl>
                                        <p:attrNameLst>
                                          <p:attrName>style.visibility</p:attrName>
                                        </p:attrNameLst>
                                      </p:cBhvr>
                                      <p:to>
                                        <p:strVal val="visible"/>
                                      </p:to>
                                    </p:set>
                                    <p:animEffect transition="in" filter="barn(inVertical)">
                                      <p:cBhvr>
                                        <p:cTn id="7" dur="500"/>
                                        <p:tgtEl>
                                          <p:spTgt spid="1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Google Shape;1136;p42"/>
          <p:cNvSpPr txBox="1">
            <a:spLocks noGrp="1"/>
          </p:cNvSpPr>
          <p:nvPr>
            <p:ph type="title"/>
          </p:nvPr>
        </p:nvSpPr>
        <p:spPr>
          <a:xfrm>
            <a:off x="16385" y="894"/>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Restful ABAP Programming</a:t>
            </a:r>
            <a:endParaRPr dirty="0">
              <a:solidFill>
                <a:srgbClr val="FFC000"/>
              </a:solidFill>
              <a:latin typeface="Cooper Black" panose="0208090404030B020404" pitchFamily="18" charset="0"/>
            </a:endParaRPr>
          </a:p>
        </p:txBody>
      </p:sp>
      <p:pic>
        <p:nvPicPr>
          <p:cNvPr id="1139" name="Google Shape;1139;p42" descr="C:\Users\Anubhav\AppData\Local\Temp\SNAGHTMLb41d92c.PNG"/>
          <p:cNvPicPr preferRelativeResize="0"/>
          <p:nvPr/>
        </p:nvPicPr>
        <p:blipFill rotWithShape="1">
          <a:blip r:embed="rId3">
            <a:alphaModFix/>
          </a:blip>
          <a:srcRect/>
          <a:stretch/>
        </p:blipFill>
        <p:spPr>
          <a:xfrm>
            <a:off x="263283" y="699897"/>
            <a:ext cx="10657639" cy="5882661"/>
          </a:xfrm>
          <a:prstGeom prst="rect">
            <a:avLst/>
          </a:prstGeom>
          <a:noFill/>
          <a:ln>
            <a:noFill/>
          </a:ln>
        </p:spPr>
      </p:pic>
      <p:sp>
        <p:nvSpPr>
          <p:cNvPr id="6" name="Google Shape;552;p2"/>
          <p:cNvSpPr txBox="1"/>
          <p:nvPr/>
        </p:nvSpPr>
        <p:spPr>
          <a:xfrm>
            <a:off x="9527526" y="6551489"/>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39"/>
                                        </p:tgtEl>
                                        <p:attrNameLst>
                                          <p:attrName>style.visibility</p:attrName>
                                        </p:attrNameLst>
                                      </p:cBhvr>
                                      <p:to>
                                        <p:strVal val="visible"/>
                                      </p:to>
                                    </p:set>
                                    <p:animEffect transition="in" filter="barn(inVertical)">
                                      <p:cBhvr>
                                        <p:cTn id="7" dur="500"/>
                                        <p:tgtEl>
                                          <p:spTgt spid="1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43"/>
          <p:cNvSpPr txBox="1">
            <a:spLocks noGrp="1"/>
          </p:cNvSpPr>
          <p:nvPr>
            <p:ph type="title"/>
          </p:nvPr>
        </p:nvSpPr>
        <p:spPr>
          <a:xfrm>
            <a:off x="191296" y="166653"/>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Restful ABAP Programming</a:t>
            </a:r>
            <a:endParaRPr dirty="0">
              <a:solidFill>
                <a:srgbClr val="FFC000"/>
              </a:solidFill>
              <a:latin typeface="Cooper Black" panose="0208090404030B020404" pitchFamily="18" charset="0"/>
            </a:endParaRPr>
          </a:p>
        </p:txBody>
      </p:sp>
      <p:sp>
        <p:nvSpPr>
          <p:cNvPr id="1147" name="Google Shape;1147;p43"/>
          <p:cNvSpPr/>
          <p:nvPr/>
        </p:nvSpPr>
        <p:spPr>
          <a:xfrm>
            <a:off x="265715" y="963321"/>
            <a:ext cx="11661345" cy="1754326"/>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 ABAP RAP (Restful Application Programming) Model defines the architecture for efficient application development for HANA optimized ABAP applications. It supports development of</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Greenfield applications – A completely new application from scratch</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Brownfield applications – A new/extension of application using OLD code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It is based on proven technologies and frameworks such as CDS entities to define semantically rich data model and service model infrastructure for creating and binding OData services for different use cases e.g. Fiori App,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WebAPI</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InA</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6" name="Google Shape;552;p2"/>
          <p:cNvSpPr txBox="1"/>
          <p:nvPr/>
        </p:nvSpPr>
        <p:spPr>
          <a:xfrm>
            <a:off x="9527526" y="6551489"/>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47"/>
                                        </p:tgtEl>
                                        <p:attrNameLst>
                                          <p:attrName>style.visibility</p:attrName>
                                        </p:attrNameLst>
                                      </p:cBhvr>
                                      <p:to>
                                        <p:strVal val="visible"/>
                                      </p:to>
                                    </p:set>
                                    <p:animEffect transition="in" filter="barn(inVertical)">
                                      <p:cBhvr>
                                        <p:cTn id="7" dur="500"/>
                                        <p:tgtEl>
                                          <p:spTgt spid="1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3" name="Google Shape;1153;p44"/>
          <p:cNvSpPr txBox="1"/>
          <p:nvPr/>
        </p:nvSpPr>
        <p:spPr>
          <a:xfrm>
            <a:off x="191294" y="1593306"/>
            <a:ext cx="11806237" cy="230832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CDS entities – To develop our RAP BO (Business Object)</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Business Object here is a TREE data structure which is composed of multiple nodes (parent, child), The tree starts from a </a:t>
            </a:r>
            <a:r>
              <a:rPr lang="en-US" sz="1800" b="1" dirty="0">
                <a:solidFill>
                  <a:schemeClr val="dk1"/>
                </a:solidFill>
                <a:latin typeface="Calibri"/>
                <a:ea typeface="Calibri"/>
                <a:cs typeface="Calibri"/>
                <a:sym typeface="Calibri"/>
              </a:rPr>
              <a:t>root node. </a:t>
            </a:r>
            <a:endParaRPr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Once the business object is ready, we define the behavior of the business object like can this object be created, updated, deleted. Business object is a static structure (like a class) and the records of actual data is the instance of BO (object of a class).</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Finally we can create service definition and service binding</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UI layer to consume the service to build application.</a:t>
            </a:r>
            <a:endParaRPr sz="1800" dirty="0">
              <a:solidFill>
                <a:schemeClr val="dk1"/>
              </a:solidFill>
              <a:latin typeface="Calibri"/>
              <a:ea typeface="Calibri"/>
              <a:cs typeface="Calibri"/>
              <a:sym typeface="Calibri"/>
            </a:endParaRPr>
          </a:p>
        </p:txBody>
      </p:sp>
      <p:sp>
        <p:nvSpPr>
          <p:cNvPr id="1154" name="Google Shape;1154;p44"/>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Components in RAP app – Technical Level</a:t>
            </a:r>
            <a:endParaRPr sz="3599" dirty="0">
              <a:solidFill>
                <a:srgbClr val="FFC000"/>
              </a:solidFill>
              <a:latin typeface="Cooper Black" panose="0208090404030B020404" pitchFamily="18" charset="0"/>
              <a:ea typeface="Corben"/>
              <a:cs typeface="Corben"/>
              <a:sym typeface="Corben"/>
            </a:endParaRPr>
          </a:p>
        </p:txBody>
      </p:sp>
      <p:sp>
        <p:nvSpPr>
          <p:cNvPr id="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80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2" name="Google Shape;1162;p45"/>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Development Approach</a:t>
            </a:r>
            <a:endParaRPr sz="3599" dirty="0">
              <a:solidFill>
                <a:srgbClr val="FFC000"/>
              </a:solidFill>
              <a:latin typeface="Cooper Black" panose="0208090404030B020404" pitchFamily="18" charset="0"/>
              <a:ea typeface="Corben"/>
              <a:cs typeface="Corben"/>
              <a:sym typeface="Corben"/>
            </a:endParaRPr>
          </a:p>
        </p:txBody>
      </p:sp>
      <p:sp>
        <p:nvSpPr>
          <p:cNvPr id="1165" name="Google Shape;1165;p45"/>
          <p:cNvSpPr/>
          <p:nvPr/>
        </p:nvSpPr>
        <p:spPr>
          <a:xfrm>
            <a:off x="837828" y="5805264"/>
            <a:ext cx="10863274" cy="68578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SE11 – Data Dictionary – Tables, Views, Data Elements, Domains, LO, MC…</a:t>
            </a:r>
            <a:endParaRPr/>
          </a:p>
        </p:txBody>
      </p:sp>
      <p:sp>
        <p:nvSpPr>
          <p:cNvPr id="1166" name="Google Shape;1166;p45"/>
          <p:cNvSpPr/>
          <p:nvPr/>
        </p:nvSpPr>
        <p:spPr>
          <a:xfrm>
            <a:off x="824939" y="4846890"/>
            <a:ext cx="10863274" cy="85403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Database Layer – (function modules and classes to interact with database)</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LUW, Update FM, BAPIs – SELECT INSERT MODIFY UPDATE DELETE, EQ, DQ</a:t>
            </a:r>
            <a:endParaRPr/>
          </a:p>
        </p:txBody>
      </p:sp>
      <p:sp>
        <p:nvSpPr>
          <p:cNvPr id="1167" name="Google Shape;1167;p45"/>
          <p:cNvSpPr/>
          <p:nvPr/>
        </p:nvSpPr>
        <p:spPr>
          <a:xfrm>
            <a:off x="837828" y="4143457"/>
            <a:ext cx="10863274" cy="577117"/>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Customizing layer (SPRO, SM30)</a:t>
            </a:r>
            <a:endParaRPr/>
          </a:p>
        </p:txBody>
      </p:sp>
      <p:sp>
        <p:nvSpPr>
          <p:cNvPr id="1168" name="Google Shape;1168;p45"/>
          <p:cNvSpPr/>
          <p:nvPr/>
        </p:nvSpPr>
        <p:spPr>
          <a:xfrm>
            <a:off x="837828" y="2735330"/>
            <a:ext cx="10863274" cy="1281811"/>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API Layer</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Business logic, Data validations, Lock Unlock, Sync. Points, Branches, Manipulation logic, data flow logic, processing logic - RICEF</a:t>
            </a:r>
            <a:endParaRPr/>
          </a:p>
        </p:txBody>
      </p:sp>
      <p:sp>
        <p:nvSpPr>
          <p:cNvPr id="1169" name="Google Shape;1169;p45"/>
          <p:cNvSpPr/>
          <p:nvPr/>
        </p:nvSpPr>
        <p:spPr>
          <a:xfrm>
            <a:off x="837828" y="1799226"/>
            <a:ext cx="10863274" cy="8317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Service layer (expose data over HTTP/HTTPS protocol) – OData Services (V2, V4)</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SEGW, SADL, @OData, Serv. Definition and Binding</a:t>
            </a:r>
            <a:endParaRPr/>
          </a:p>
        </p:txBody>
      </p:sp>
      <p:sp>
        <p:nvSpPr>
          <p:cNvPr id="1170" name="Google Shape;1170;p45"/>
          <p:cNvSpPr/>
          <p:nvPr/>
        </p:nvSpPr>
        <p:spPr>
          <a:xfrm>
            <a:off x="837828" y="714536"/>
            <a:ext cx="4968552" cy="98034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Application UI (Fiori Apps)</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Transactional | Analytical | Factsheet</a:t>
            </a:r>
            <a:endParaRPr/>
          </a:p>
        </p:txBody>
      </p:sp>
      <p:sp>
        <p:nvSpPr>
          <p:cNvPr id="1171" name="Google Shape;1171;p45"/>
          <p:cNvSpPr/>
          <p:nvPr/>
        </p:nvSpPr>
        <p:spPr>
          <a:xfrm>
            <a:off x="5878388" y="710866"/>
            <a:ext cx="3312368" cy="98034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Analytical Tools</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Excel | SAC | Other..</a:t>
            </a:r>
            <a:endParaRPr/>
          </a:p>
        </p:txBody>
      </p:sp>
      <p:sp>
        <p:nvSpPr>
          <p:cNvPr id="1172" name="Google Shape;1172;p45"/>
          <p:cNvSpPr/>
          <p:nvPr/>
        </p:nvSpPr>
        <p:spPr>
          <a:xfrm>
            <a:off x="9335699" y="700015"/>
            <a:ext cx="2387066" cy="98034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Third Party</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Your own ABAP code</a:t>
            </a:r>
            <a:endParaRPr/>
          </a:p>
        </p:txBody>
      </p:sp>
      <p:sp>
        <p:nvSpPr>
          <p:cNvPr id="1173" name="Google Shape;1173;p45"/>
          <p:cNvSpPr/>
          <p:nvPr/>
        </p:nvSpPr>
        <p:spPr>
          <a:xfrm>
            <a:off x="45740" y="1157078"/>
            <a:ext cx="792088" cy="5229624"/>
          </a:xfrm>
          <a:prstGeom prst="up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13"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46"/>
          <p:cNvSpPr txBox="1">
            <a:spLocks noGrp="1"/>
          </p:cNvSpPr>
          <p:nvPr>
            <p:ph type="title"/>
          </p:nvPr>
        </p:nvSpPr>
        <p:spPr>
          <a:xfrm>
            <a:off x="191296" y="189485"/>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RAP – The Big picture</a:t>
            </a:r>
            <a:endParaRPr dirty="0">
              <a:solidFill>
                <a:srgbClr val="FFC000"/>
              </a:solidFill>
              <a:latin typeface="Cooper Black" panose="0208090404030B020404" pitchFamily="18" charset="0"/>
            </a:endParaRPr>
          </a:p>
        </p:txBody>
      </p:sp>
      <p:pic>
        <p:nvPicPr>
          <p:cNvPr id="1179" name="Google Shape;1179;p46"/>
          <p:cNvPicPr preferRelativeResize="0"/>
          <p:nvPr/>
        </p:nvPicPr>
        <p:blipFill rotWithShape="1">
          <a:blip r:embed="rId3">
            <a:alphaModFix/>
          </a:blip>
          <a:srcRect/>
          <a:stretch/>
        </p:blipFill>
        <p:spPr>
          <a:xfrm>
            <a:off x="11379302" y="57696"/>
            <a:ext cx="716512" cy="707702"/>
          </a:xfrm>
          <a:prstGeom prst="rect">
            <a:avLst/>
          </a:prstGeom>
          <a:noFill/>
          <a:ln>
            <a:noFill/>
          </a:ln>
        </p:spPr>
      </p:pic>
      <p:pic>
        <p:nvPicPr>
          <p:cNvPr id="1181" name="Google Shape;1181;p46"/>
          <p:cNvPicPr preferRelativeResize="0"/>
          <p:nvPr/>
        </p:nvPicPr>
        <p:blipFill rotWithShape="1">
          <a:blip r:embed="rId4">
            <a:alphaModFix/>
          </a:blip>
          <a:srcRect/>
          <a:stretch/>
        </p:blipFill>
        <p:spPr>
          <a:xfrm>
            <a:off x="633319" y="1020497"/>
            <a:ext cx="10644834" cy="5419663"/>
          </a:xfrm>
          <a:prstGeom prst="rect">
            <a:avLst/>
          </a:prstGeom>
          <a:noFill/>
          <a:ln>
            <a:noFill/>
          </a:ln>
        </p:spPr>
      </p:pic>
      <p:sp>
        <p:nvSpPr>
          <p:cNvPr id="1182" name="Google Shape;1182;p46"/>
          <p:cNvSpPr/>
          <p:nvPr/>
        </p:nvSpPr>
        <p:spPr>
          <a:xfrm rot="-5400000">
            <a:off x="1350009" y="2774212"/>
            <a:ext cx="480062" cy="637813"/>
          </a:xfrm>
          <a:prstGeom prst="chevron">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sp>
        <p:nvSpPr>
          <p:cNvPr id="1183" name="Google Shape;1183;p46"/>
          <p:cNvSpPr/>
          <p:nvPr/>
        </p:nvSpPr>
        <p:spPr>
          <a:xfrm rot="-5400000">
            <a:off x="1350008" y="5005878"/>
            <a:ext cx="480062" cy="637813"/>
          </a:xfrm>
          <a:prstGeom prst="chevron">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pic>
        <p:nvPicPr>
          <p:cNvPr id="1184" name="Google Shape;1184;p46" descr="Want Clipart Consumer Market - Consumer Vs Industrial Marketing, HD Png  Download , Transparent Png Image - PNGitem"/>
          <p:cNvPicPr preferRelativeResize="0"/>
          <p:nvPr/>
        </p:nvPicPr>
        <p:blipFill rotWithShape="1">
          <a:blip r:embed="rId5">
            <a:alphaModFix/>
          </a:blip>
          <a:srcRect/>
          <a:stretch/>
        </p:blipFill>
        <p:spPr>
          <a:xfrm>
            <a:off x="6814305" y="76799"/>
            <a:ext cx="2735591" cy="943697"/>
          </a:xfrm>
          <a:prstGeom prst="rect">
            <a:avLst/>
          </a:prstGeom>
          <a:noFill/>
          <a:ln>
            <a:noFill/>
          </a:ln>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sp>
        <p:nvSpPr>
          <p:cNvPr id="1194" name="Google Shape;1194;p48"/>
          <p:cNvSpPr txBox="1">
            <a:spLocks noGrp="1"/>
          </p:cNvSpPr>
          <p:nvPr>
            <p:ph type="title"/>
          </p:nvPr>
        </p:nvSpPr>
        <p:spPr>
          <a:xfrm>
            <a:off x="191296" y="189485"/>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What is a Business Object</a:t>
            </a:r>
            <a:endParaRPr dirty="0">
              <a:solidFill>
                <a:srgbClr val="FFC000"/>
              </a:solidFill>
              <a:latin typeface="Cooper Black" panose="0208090404030B020404" pitchFamily="18" charset="0"/>
            </a:endParaRPr>
          </a:p>
        </p:txBody>
      </p:sp>
      <p:pic>
        <p:nvPicPr>
          <p:cNvPr id="1195" name="Google Shape;1195;p48"/>
          <p:cNvPicPr preferRelativeResize="0"/>
          <p:nvPr/>
        </p:nvPicPr>
        <p:blipFill rotWithShape="1">
          <a:blip r:embed="rId3">
            <a:alphaModFix/>
          </a:blip>
          <a:srcRect/>
          <a:stretch/>
        </p:blipFill>
        <p:spPr>
          <a:xfrm>
            <a:off x="11379302" y="57696"/>
            <a:ext cx="716512" cy="707702"/>
          </a:xfrm>
          <a:prstGeom prst="rect">
            <a:avLst/>
          </a:prstGeom>
          <a:noFill/>
          <a:ln>
            <a:noFill/>
          </a:ln>
        </p:spPr>
      </p:pic>
      <p:pic>
        <p:nvPicPr>
          <p:cNvPr id="1197" name="Google Shape;1197;p48"/>
          <p:cNvPicPr preferRelativeResize="0"/>
          <p:nvPr/>
        </p:nvPicPr>
        <p:blipFill rotWithShape="1">
          <a:blip r:embed="rId4">
            <a:alphaModFix/>
          </a:blip>
          <a:srcRect/>
          <a:stretch/>
        </p:blipFill>
        <p:spPr>
          <a:xfrm>
            <a:off x="983176" y="1077355"/>
            <a:ext cx="9622388" cy="5394023"/>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50"/>
          <p:cNvSpPr txBox="1">
            <a:spLocks noGrp="1"/>
          </p:cNvSpPr>
          <p:nvPr>
            <p:ph type="title"/>
          </p:nvPr>
        </p:nvSpPr>
        <p:spPr>
          <a:xfrm>
            <a:off x="263285" y="188368"/>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Types of Implementation (Scenario) </a:t>
            </a:r>
            <a:endParaRPr dirty="0">
              <a:solidFill>
                <a:srgbClr val="FFC000"/>
              </a:solidFill>
              <a:latin typeface="Cooper Black" panose="0208090404030B020404" pitchFamily="18" charset="0"/>
            </a:endParaRPr>
          </a:p>
        </p:txBody>
      </p:sp>
      <p:pic>
        <p:nvPicPr>
          <p:cNvPr id="1207" name="Google Shape;1207;p50"/>
          <p:cNvPicPr preferRelativeResize="0"/>
          <p:nvPr/>
        </p:nvPicPr>
        <p:blipFill rotWithShape="1">
          <a:blip r:embed="rId3">
            <a:alphaModFix/>
          </a:blip>
          <a:srcRect/>
          <a:stretch/>
        </p:blipFill>
        <p:spPr>
          <a:xfrm>
            <a:off x="11379302" y="57696"/>
            <a:ext cx="716512" cy="707702"/>
          </a:xfrm>
          <a:prstGeom prst="rect">
            <a:avLst/>
          </a:prstGeom>
          <a:noFill/>
          <a:ln>
            <a:noFill/>
          </a:ln>
        </p:spPr>
      </p:pic>
      <p:sp>
        <p:nvSpPr>
          <p:cNvPr id="1209" name="Google Shape;1209;p50"/>
          <p:cNvSpPr/>
          <p:nvPr/>
        </p:nvSpPr>
        <p:spPr>
          <a:xfrm>
            <a:off x="5530898" y="1499784"/>
            <a:ext cx="4474962" cy="2348755"/>
          </a:xfrm>
          <a:custGeom>
            <a:avLst/>
            <a:gdLst/>
            <a:ahLst/>
            <a:cxnLst/>
            <a:rect l="l" t="t" r="r" b="b"/>
            <a:pathLst>
              <a:path w="2614" h="1372" extrusionOk="0">
                <a:moveTo>
                  <a:pt x="2446" y="906"/>
                </a:moveTo>
                <a:lnTo>
                  <a:pt x="2446" y="0"/>
                </a:lnTo>
                <a:lnTo>
                  <a:pt x="0" y="0"/>
                </a:lnTo>
                <a:lnTo>
                  <a:pt x="0" y="1203"/>
                </a:lnTo>
                <a:lnTo>
                  <a:pt x="601" y="1203"/>
                </a:lnTo>
                <a:lnTo>
                  <a:pt x="601" y="600"/>
                </a:lnTo>
                <a:lnTo>
                  <a:pt x="1845" y="600"/>
                </a:lnTo>
                <a:lnTo>
                  <a:pt x="1845" y="906"/>
                </a:lnTo>
                <a:lnTo>
                  <a:pt x="1681" y="906"/>
                </a:lnTo>
                <a:lnTo>
                  <a:pt x="2148" y="1372"/>
                </a:lnTo>
                <a:lnTo>
                  <a:pt x="2614" y="906"/>
                </a:lnTo>
                <a:lnTo>
                  <a:pt x="2446" y="906"/>
                </a:lnTo>
                <a:close/>
              </a:path>
            </a:pathLst>
          </a:custGeom>
          <a:gradFill>
            <a:gsLst>
              <a:gs pos="0">
                <a:schemeClr val="accent5"/>
              </a:gs>
              <a:gs pos="100000">
                <a:schemeClr val="accent6"/>
              </a:gs>
            </a:gsLst>
            <a:lin ang="10800000" scaled="0"/>
          </a:gradFill>
          <a:ln>
            <a:noFill/>
          </a:ln>
          <a:effectLst>
            <a:outerShdw blurRad="177800" dist="215900" dir="5400000" algn="t" rotWithShape="0">
              <a:srgbClr val="000000">
                <a:alpha val="14901"/>
              </a:srgbClr>
            </a:outerShdw>
          </a:effectLst>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lt1"/>
              </a:solidFill>
              <a:latin typeface="Calibri"/>
              <a:ea typeface="Calibri"/>
              <a:cs typeface="Calibri"/>
              <a:sym typeface="Calibri"/>
            </a:endParaRPr>
          </a:p>
        </p:txBody>
      </p:sp>
      <p:sp>
        <p:nvSpPr>
          <p:cNvPr id="1210" name="Google Shape;1210;p50"/>
          <p:cNvSpPr txBox="1"/>
          <p:nvPr/>
        </p:nvSpPr>
        <p:spPr>
          <a:xfrm>
            <a:off x="656737" y="1124429"/>
            <a:ext cx="2946688" cy="400110"/>
          </a:xfrm>
          <a:prstGeom prst="rect">
            <a:avLst/>
          </a:prstGeom>
          <a:noFill/>
          <a:ln>
            <a:noFill/>
          </a:ln>
        </p:spPr>
        <p:txBody>
          <a:bodyPr spcFirstLastPara="1" wrap="square" lIns="0" tIns="45700" rIns="0" bIns="45700" anchor="ctr" anchorCtr="0">
            <a:spAutoFit/>
          </a:bodyPr>
          <a:lstStyle/>
          <a:p>
            <a:pPr marL="0" marR="0" lvl="0" indent="0" algn="just" rtl="0">
              <a:spcBef>
                <a:spcPts val="0"/>
              </a:spcBef>
              <a:spcAft>
                <a:spcPts val="0"/>
              </a:spcAft>
              <a:buNone/>
            </a:pPr>
            <a:r>
              <a:rPr lang="en-US" sz="2000" b="1">
                <a:solidFill>
                  <a:schemeClr val="dk1"/>
                </a:solidFill>
                <a:latin typeface="Calibri"/>
                <a:ea typeface="Calibri"/>
                <a:cs typeface="Calibri"/>
                <a:sym typeface="Calibri"/>
              </a:rPr>
              <a:t>Brownfield Implementation</a:t>
            </a:r>
            <a:endParaRPr/>
          </a:p>
        </p:txBody>
      </p:sp>
      <p:sp>
        <p:nvSpPr>
          <p:cNvPr id="1211" name="Google Shape;1211;p50"/>
          <p:cNvSpPr/>
          <p:nvPr/>
        </p:nvSpPr>
        <p:spPr>
          <a:xfrm>
            <a:off x="656737" y="1535836"/>
            <a:ext cx="4265446" cy="2062103"/>
          </a:xfrm>
          <a:prstGeom prst="rect">
            <a:avLst/>
          </a:prstGeom>
          <a:noFill/>
          <a:ln>
            <a:noFill/>
          </a:ln>
        </p:spPr>
        <p:txBody>
          <a:bodyPr spcFirstLastPara="1" wrap="square" lIns="0" tIns="45700" rIns="0" bIns="45700" anchor="t" anchorCtr="0">
            <a:spAutoFit/>
          </a:bodyPr>
          <a:lstStyle/>
          <a:p>
            <a:pPr marL="342814" marR="0" lvl="0" indent="-342814" algn="just"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Is used when we want to create a transactional application which can insert, update, delete data from the system by writing your own logic</a:t>
            </a:r>
            <a:endParaRPr/>
          </a:p>
          <a:p>
            <a:pPr marL="342814" marR="0" lvl="0" indent="-342814" algn="just"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You already have Business logic with you and you want to use that business logic to perform transactional capability</a:t>
            </a:r>
            <a:endParaRPr/>
          </a:p>
          <a:p>
            <a:pPr marL="342814" marR="0" lvl="0" indent="-342814" algn="just"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You are own your own to manage your implementation.</a:t>
            </a:r>
            <a:endParaRPr sz="1600">
              <a:solidFill>
                <a:schemeClr val="dk1"/>
              </a:solidFill>
              <a:latin typeface="Calibri"/>
              <a:ea typeface="Calibri"/>
              <a:cs typeface="Calibri"/>
              <a:sym typeface="Calibri"/>
            </a:endParaRPr>
          </a:p>
        </p:txBody>
      </p:sp>
      <p:sp>
        <p:nvSpPr>
          <p:cNvPr id="1212" name="Google Shape;1212;p50"/>
          <p:cNvSpPr txBox="1"/>
          <p:nvPr/>
        </p:nvSpPr>
        <p:spPr>
          <a:xfrm>
            <a:off x="7575407" y="3848916"/>
            <a:ext cx="2910350" cy="400110"/>
          </a:xfrm>
          <a:prstGeom prst="rect">
            <a:avLst/>
          </a:prstGeom>
          <a:noFill/>
          <a:ln>
            <a:noFill/>
          </a:ln>
        </p:spPr>
        <p:txBody>
          <a:bodyPr spcFirstLastPara="1" wrap="square" lIns="0" tIns="45700" rIns="0" bIns="45700" anchor="ctr"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Greenfield Implementation</a:t>
            </a:r>
            <a:endParaRPr/>
          </a:p>
        </p:txBody>
      </p:sp>
      <p:sp>
        <p:nvSpPr>
          <p:cNvPr id="1213" name="Google Shape;1213;p50"/>
          <p:cNvSpPr/>
          <p:nvPr/>
        </p:nvSpPr>
        <p:spPr>
          <a:xfrm>
            <a:off x="7516430" y="4255777"/>
            <a:ext cx="4234682" cy="1815882"/>
          </a:xfrm>
          <a:prstGeom prst="rect">
            <a:avLst/>
          </a:prstGeom>
          <a:noFill/>
          <a:ln>
            <a:noFill/>
          </a:ln>
        </p:spPr>
        <p:txBody>
          <a:bodyPr spcFirstLastPara="1" wrap="square" lIns="0" tIns="45700" rIns="0" bIns="45700" anchor="t" anchorCtr="0">
            <a:spAutoFit/>
          </a:bodyPr>
          <a:lstStyle/>
          <a:p>
            <a:pPr marL="342814" marR="0" lvl="0" indent="-342814" algn="just"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Is used when we want to create a transactional application which can insert, update, delete data from the system by using the framework provided implementation</a:t>
            </a:r>
            <a:endParaRPr/>
          </a:p>
          <a:p>
            <a:pPr marL="342814" marR="0" lvl="0" indent="-342814" algn="just"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You do not have Business logic with you and you want system to create business logic for you automatically.</a:t>
            </a:r>
            <a:endParaRPr sz="1600">
              <a:solidFill>
                <a:schemeClr val="dk1"/>
              </a:solidFill>
              <a:latin typeface="Calibri"/>
              <a:ea typeface="Calibri"/>
              <a:cs typeface="Calibri"/>
              <a:sym typeface="Calibri"/>
            </a:endParaRPr>
          </a:p>
        </p:txBody>
      </p:sp>
      <p:sp>
        <p:nvSpPr>
          <p:cNvPr id="1214" name="Google Shape;1214;p50"/>
          <p:cNvSpPr txBox="1"/>
          <p:nvPr/>
        </p:nvSpPr>
        <p:spPr>
          <a:xfrm>
            <a:off x="5856521" y="1775322"/>
            <a:ext cx="3484087" cy="461537"/>
          </a:xfrm>
          <a:prstGeom prst="rect">
            <a:avLst/>
          </a:prstGeom>
          <a:noFill/>
          <a:ln>
            <a:noFill/>
          </a:ln>
        </p:spPr>
        <p:txBody>
          <a:bodyPr spcFirstLastPara="1" wrap="square" lIns="0" tIns="45700" rIns="0" bIns="45700" anchor="ctr" anchorCtr="0">
            <a:spAutoFit/>
          </a:bodyPr>
          <a:lstStyle/>
          <a:p>
            <a:pPr marL="0" marR="0" lvl="0" indent="0" algn="ctr" rtl="0">
              <a:spcBef>
                <a:spcPts val="0"/>
              </a:spcBef>
              <a:spcAft>
                <a:spcPts val="0"/>
              </a:spcAft>
              <a:buNone/>
            </a:pPr>
            <a:r>
              <a:rPr lang="en-US" sz="2399" b="1">
                <a:solidFill>
                  <a:schemeClr val="lt1"/>
                </a:solidFill>
                <a:latin typeface="Open Sans"/>
                <a:ea typeface="Open Sans"/>
                <a:cs typeface="Open Sans"/>
                <a:sym typeface="Open Sans"/>
              </a:rPr>
              <a:t>02. Managed Scenario</a:t>
            </a:r>
            <a:endParaRPr/>
          </a:p>
        </p:txBody>
      </p:sp>
      <p:sp>
        <p:nvSpPr>
          <p:cNvPr id="1215" name="Google Shape;1215;p50"/>
          <p:cNvSpPr/>
          <p:nvPr/>
        </p:nvSpPr>
        <p:spPr>
          <a:xfrm>
            <a:off x="8986379" y="2883579"/>
            <a:ext cx="410768" cy="360134"/>
          </a:xfrm>
          <a:custGeom>
            <a:avLst/>
            <a:gdLst/>
            <a:ahLst/>
            <a:cxnLst/>
            <a:rect l="l" t="t" r="r" b="b"/>
            <a:pathLst>
              <a:path w="1536" h="1350" extrusionOk="0">
                <a:moveTo>
                  <a:pt x="1491" y="180"/>
                </a:moveTo>
                <a:cubicBezTo>
                  <a:pt x="1491" y="180"/>
                  <a:pt x="1491" y="180"/>
                  <a:pt x="1491" y="180"/>
                </a:cubicBezTo>
                <a:cubicBezTo>
                  <a:pt x="1083" y="180"/>
                  <a:pt x="1083" y="180"/>
                  <a:pt x="1083" y="180"/>
                </a:cubicBezTo>
                <a:cubicBezTo>
                  <a:pt x="1083" y="135"/>
                  <a:pt x="1083" y="135"/>
                  <a:pt x="1083" y="135"/>
                </a:cubicBezTo>
                <a:cubicBezTo>
                  <a:pt x="1083" y="61"/>
                  <a:pt x="1022" y="0"/>
                  <a:pt x="948" y="0"/>
                </a:cubicBezTo>
                <a:cubicBezTo>
                  <a:pt x="588" y="0"/>
                  <a:pt x="588" y="0"/>
                  <a:pt x="588" y="0"/>
                </a:cubicBezTo>
                <a:cubicBezTo>
                  <a:pt x="514" y="0"/>
                  <a:pt x="453" y="61"/>
                  <a:pt x="453" y="135"/>
                </a:cubicBezTo>
                <a:cubicBezTo>
                  <a:pt x="453" y="180"/>
                  <a:pt x="453" y="180"/>
                  <a:pt x="453" y="180"/>
                </a:cubicBezTo>
                <a:cubicBezTo>
                  <a:pt x="45" y="180"/>
                  <a:pt x="45" y="180"/>
                  <a:pt x="45" y="180"/>
                </a:cubicBezTo>
                <a:cubicBezTo>
                  <a:pt x="20" y="180"/>
                  <a:pt x="0" y="201"/>
                  <a:pt x="0" y="225"/>
                </a:cubicBezTo>
                <a:cubicBezTo>
                  <a:pt x="0" y="1215"/>
                  <a:pt x="0" y="1215"/>
                  <a:pt x="0" y="1215"/>
                </a:cubicBezTo>
                <a:cubicBezTo>
                  <a:pt x="0" y="1289"/>
                  <a:pt x="61" y="1350"/>
                  <a:pt x="135" y="1350"/>
                </a:cubicBezTo>
                <a:cubicBezTo>
                  <a:pt x="1401" y="1350"/>
                  <a:pt x="1401" y="1350"/>
                  <a:pt x="1401" y="1350"/>
                </a:cubicBezTo>
                <a:cubicBezTo>
                  <a:pt x="1475" y="1350"/>
                  <a:pt x="1536" y="1289"/>
                  <a:pt x="1536" y="1215"/>
                </a:cubicBezTo>
                <a:cubicBezTo>
                  <a:pt x="1536" y="226"/>
                  <a:pt x="1536" y="226"/>
                  <a:pt x="1536" y="226"/>
                </a:cubicBezTo>
                <a:cubicBezTo>
                  <a:pt x="1536" y="226"/>
                  <a:pt x="1536" y="226"/>
                  <a:pt x="1536" y="226"/>
                </a:cubicBezTo>
                <a:cubicBezTo>
                  <a:pt x="1534" y="196"/>
                  <a:pt x="1516" y="180"/>
                  <a:pt x="1491" y="180"/>
                </a:cubicBezTo>
                <a:close/>
                <a:moveTo>
                  <a:pt x="543" y="135"/>
                </a:moveTo>
                <a:cubicBezTo>
                  <a:pt x="543" y="110"/>
                  <a:pt x="563" y="90"/>
                  <a:pt x="588" y="90"/>
                </a:cubicBezTo>
                <a:cubicBezTo>
                  <a:pt x="948" y="90"/>
                  <a:pt x="948" y="90"/>
                  <a:pt x="948" y="90"/>
                </a:cubicBezTo>
                <a:cubicBezTo>
                  <a:pt x="973" y="90"/>
                  <a:pt x="993" y="110"/>
                  <a:pt x="993" y="135"/>
                </a:cubicBezTo>
                <a:cubicBezTo>
                  <a:pt x="993" y="180"/>
                  <a:pt x="993" y="180"/>
                  <a:pt x="993" y="180"/>
                </a:cubicBezTo>
                <a:cubicBezTo>
                  <a:pt x="543" y="180"/>
                  <a:pt x="543" y="180"/>
                  <a:pt x="543" y="180"/>
                </a:cubicBezTo>
                <a:lnTo>
                  <a:pt x="543" y="135"/>
                </a:lnTo>
                <a:close/>
                <a:moveTo>
                  <a:pt x="1429" y="270"/>
                </a:moveTo>
                <a:cubicBezTo>
                  <a:pt x="1289" y="689"/>
                  <a:pt x="1289" y="689"/>
                  <a:pt x="1289" y="689"/>
                </a:cubicBezTo>
                <a:cubicBezTo>
                  <a:pt x="1283" y="708"/>
                  <a:pt x="1266" y="720"/>
                  <a:pt x="1246" y="720"/>
                </a:cubicBezTo>
                <a:cubicBezTo>
                  <a:pt x="993" y="720"/>
                  <a:pt x="993" y="720"/>
                  <a:pt x="993" y="720"/>
                </a:cubicBezTo>
                <a:cubicBezTo>
                  <a:pt x="993" y="675"/>
                  <a:pt x="993" y="675"/>
                  <a:pt x="993" y="675"/>
                </a:cubicBezTo>
                <a:cubicBezTo>
                  <a:pt x="993" y="650"/>
                  <a:pt x="973" y="630"/>
                  <a:pt x="948" y="630"/>
                </a:cubicBezTo>
                <a:cubicBezTo>
                  <a:pt x="588" y="630"/>
                  <a:pt x="588" y="630"/>
                  <a:pt x="588" y="630"/>
                </a:cubicBezTo>
                <a:cubicBezTo>
                  <a:pt x="563" y="630"/>
                  <a:pt x="543" y="650"/>
                  <a:pt x="543" y="675"/>
                </a:cubicBezTo>
                <a:cubicBezTo>
                  <a:pt x="543" y="720"/>
                  <a:pt x="543" y="720"/>
                  <a:pt x="543" y="720"/>
                </a:cubicBezTo>
                <a:cubicBezTo>
                  <a:pt x="290" y="720"/>
                  <a:pt x="290" y="720"/>
                  <a:pt x="290" y="720"/>
                </a:cubicBezTo>
                <a:cubicBezTo>
                  <a:pt x="270" y="720"/>
                  <a:pt x="253" y="708"/>
                  <a:pt x="247" y="689"/>
                </a:cubicBezTo>
                <a:cubicBezTo>
                  <a:pt x="107" y="270"/>
                  <a:pt x="107" y="270"/>
                  <a:pt x="107" y="270"/>
                </a:cubicBezTo>
                <a:lnTo>
                  <a:pt x="1429" y="270"/>
                </a:lnTo>
                <a:close/>
                <a:moveTo>
                  <a:pt x="903" y="720"/>
                </a:moveTo>
                <a:cubicBezTo>
                  <a:pt x="903" y="810"/>
                  <a:pt x="903" y="810"/>
                  <a:pt x="903" y="810"/>
                </a:cubicBezTo>
                <a:cubicBezTo>
                  <a:pt x="633" y="810"/>
                  <a:pt x="633" y="810"/>
                  <a:pt x="633" y="810"/>
                </a:cubicBezTo>
                <a:cubicBezTo>
                  <a:pt x="633" y="720"/>
                  <a:pt x="633" y="720"/>
                  <a:pt x="633" y="720"/>
                </a:cubicBezTo>
                <a:lnTo>
                  <a:pt x="903" y="720"/>
                </a:lnTo>
                <a:close/>
                <a:moveTo>
                  <a:pt x="1446" y="1215"/>
                </a:moveTo>
                <a:cubicBezTo>
                  <a:pt x="1446" y="1240"/>
                  <a:pt x="1426" y="1260"/>
                  <a:pt x="1401" y="1260"/>
                </a:cubicBezTo>
                <a:cubicBezTo>
                  <a:pt x="135" y="1260"/>
                  <a:pt x="135" y="1260"/>
                  <a:pt x="135" y="1260"/>
                </a:cubicBezTo>
                <a:cubicBezTo>
                  <a:pt x="110" y="1260"/>
                  <a:pt x="90" y="1240"/>
                  <a:pt x="90" y="1215"/>
                </a:cubicBezTo>
                <a:cubicBezTo>
                  <a:pt x="90" y="502"/>
                  <a:pt x="90" y="502"/>
                  <a:pt x="90" y="502"/>
                </a:cubicBezTo>
                <a:cubicBezTo>
                  <a:pt x="162" y="718"/>
                  <a:pt x="162" y="718"/>
                  <a:pt x="162" y="718"/>
                </a:cubicBezTo>
                <a:cubicBezTo>
                  <a:pt x="180" y="773"/>
                  <a:pt x="232" y="810"/>
                  <a:pt x="290" y="810"/>
                </a:cubicBezTo>
                <a:cubicBezTo>
                  <a:pt x="543" y="810"/>
                  <a:pt x="543" y="810"/>
                  <a:pt x="543" y="810"/>
                </a:cubicBezTo>
                <a:cubicBezTo>
                  <a:pt x="543" y="855"/>
                  <a:pt x="543" y="855"/>
                  <a:pt x="543" y="855"/>
                </a:cubicBezTo>
                <a:cubicBezTo>
                  <a:pt x="543" y="880"/>
                  <a:pt x="563" y="900"/>
                  <a:pt x="588" y="900"/>
                </a:cubicBezTo>
                <a:cubicBezTo>
                  <a:pt x="948" y="900"/>
                  <a:pt x="948" y="900"/>
                  <a:pt x="948" y="900"/>
                </a:cubicBezTo>
                <a:cubicBezTo>
                  <a:pt x="973" y="900"/>
                  <a:pt x="993" y="880"/>
                  <a:pt x="993" y="855"/>
                </a:cubicBezTo>
                <a:cubicBezTo>
                  <a:pt x="993" y="810"/>
                  <a:pt x="993" y="810"/>
                  <a:pt x="993" y="810"/>
                </a:cubicBezTo>
                <a:cubicBezTo>
                  <a:pt x="1246" y="810"/>
                  <a:pt x="1246" y="810"/>
                  <a:pt x="1246" y="810"/>
                </a:cubicBezTo>
                <a:cubicBezTo>
                  <a:pt x="1304" y="810"/>
                  <a:pt x="1356" y="773"/>
                  <a:pt x="1374" y="718"/>
                </a:cubicBezTo>
                <a:cubicBezTo>
                  <a:pt x="1446" y="502"/>
                  <a:pt x="1446" y="502"/>
                  <a:pt x="1446" y="502"/>
                </a:cubicBezTo>
                <a:lnTo>
                  <a:pt x="1446" y="1215"/>
                </a:lnTo>
                <a:close/>
                <a:moveTo>
                  <a:pt x="1446" y="1215"/>
                </a:moveTo>
                <a:cubicBezTo>
                  <a:pt x="1446" y="1215"/>
                  <a:pt x="1446" y="1215"/>
                  <a:pt x="1446" y="1215"/>
                </a:cubicBezTo>
              </a:path>
            </a:pathLst>
          </a:custGeom>
          <a:solidFill>
            <a:schemeClr val="l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lt1"/>
              </a:solidFill>
              <a:latin typeface="Calibri"/>
              <a:ea typeface="Calibri"/>
              <a:cs typeface="Calibri"/>
              <a:sym typeface="Calibri"/>
            </a:endParaRPr>
          </a:p>
        </p:txBody>
      </p:sp>
      <p:sp>
        <p:nvSpPr>
          <p:cNvPr id="1216" name="Google Shape;1216;p50"/>
          <p:cNvSpPr/>
          <p:nvPr/>
        </p:nvSpPr>
        <p:spPr>
          <a:xfrm>
            <a:off x="2076240" y="3293876"/>
            <a:ext cx="4483523" cy="2384707"/>
          </a:xfrm>
          <a:custGeom>
            <a:avLst/>
            <a:gdLst/>
            <a:ahLst/>
            <a:cxnLst/>
            <a:rect l="l" t="t" r="r" b="b"/>
            <a:pathLst>
              <a:path w="2619" h="1393" extrusionOk="0">
                <a:moveTo>
                  <a:pt x="2018" y="191"/>
                </a:moveTo>
                <a:lnTo>
                  <a:pt x="2018" y="794"/>
                </a:lnTo>
                <a:lnTo>
                  <a:pt x="773" y="794"/>
                </a:lnTo>
                <a:lnTo>
                  <a:pt x="773" y="467"/>
                </a:lnTo>
                <a:lnTo>
                  <a:pt x="933" y="467"/>
                </a:lnTo>
                <a:lnTo>
                  <a:pt x="467" y="0"/>
                </a:lnTo>
                <a:lnTo>
                  <a:pt x="0" y="467"/>
                </a:lnTo>
                <a:lnTo>
                  <a:pt x="172" y="467"/>
                </a:lnTo>
                <a:lnTo>
                  <a:pt x="172" y="1393"/>
                </a:lnTo>
                <a:lnTo>
                  <a:pt x="2619" y="1393"/>
                </a:lnTo>
                <a:lnTo>
                  <a:pt x="2619" y="191"/>
                </a:lnTo>
                <a:lnTo>
                  <a:pt x="2018" y="191"/>
                </a:lnTo>
                <a:close/>
              </a:path>
            </a:pathLst>
          </a:custGeom>
          <a:gradFill>
            <a:gsLst>
              <a:gs pos="0">
                <a:schemeClr val="accent3"/>
              </a:gs>
              <a:gs pos="76000">
                <a:schemeClr val="accent4"/>
              </a:gs>
              <a:gs pos="100000">
                <a:schemeClr val="accent4"/>
              </a:gs>
            </a:gsLst>
            <a:lin ang="0" scaled="0"/>
          </a:gradFill>
          <a:ln>
            <a:noFill/>
          </a:ln>
          <a:effectLst>
            <a:outerShdw blurRad="177800" dist="215900" dir="5400000" algn="t" rotWithShape="0">
              <a:srgbClr val="000000">
                <a:alpha val="14901"/>
              </a:srgbClr>
            </a:outerShdw>
          </a:effectLst>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lt1"/>
              </a:solidFill>
              <a:latin typeface="Calibri"/>
              <a:ea typeface="Calibri"/>
              <a:cs typeface="Calibri"/>
              <a:sym typeface="Calibri"/>
            </a:endParaRPr>
          </a:p>
        </p:txBody>
      </p:sp>
      <p:sp>
        <p:nvSpPr>
          <p:cNvPr id="1217" name="Google Shape;1217;p50"/>
          <p:cNvSpPr txBox="1"/>
          <p:nvPr/>
        </p:nvSpPr>
        <p:spPr>
          <a:xfrm>
            <a:off x="2744933" y="4724221"/>
            <a:ext cx="3484087" cy="830740"/>
          </a:xfrm>
          <a:prstGeom prst="rect">
            <a:avLst/>
          </a:prstGeom>
          <a:noFill/>
          <a:ln>
            <a:noFill/>
          </a:ln>
        </p:spPr>
        <p:txBody>
          <a:bodyPr spcFirstLastPara="1" wrap="square" lIns="0" tIns="45700" rIns="0" bIns="45700" anchor="ctr" anchorCtr="0">
            <a:spAutoFit/>
          </a:bodyPr>
          <a:lstStyle/>
          <a:p>
            <a:pPr marL="0" marR="0" lvl="0" indent="0" algn="ctr" rtl="0">
              <a:spcBef>
                <a:spcPts val="0"/>
              </a:spcBef>
              <a:spcAft>
                <a:spcPts val="0"/>
              </a:spcAft>
              <a:buNone/>
            </a:pPr>
            <a:r>
              <a:rPr lang="en-US" sz="2399" b="1">
                <a:solidFill>
                  <a:schemeClr val="lt1"/>
                </a:solidFill>
                <a:latin typeface="Open Sans"/>
                <a:ea typeface="Open Sans"/>
                <a:cs typeface="Open Sans"/>
                <a:sym typeface="Open Sans"/>
              </a:rPr>
              <a:t>01. Un-Managed Scenario</a:t>
            </a:r>
            <a:endParaRPr/>
          </a:p>
        </p:txBody>
      </p:sp>
      <p:grpSp>
        <p:nvGrpSpPr>
          <p:cNvPr id="1218" name="Google Shape;1218;p50"/>
          <p:cNvGrpSpPr/>
          <p:nvPr/>
        </p:nvGrpSpPr>
        <p:grpSpPr>
          <a:xfrm>
            <a:off x="2640029" y="3909061"/>
            <a:ext cx="470524" cy="527087"/>
            <a:chOff x="120651" y="2266950"/>
            <a:chExt cx="2944813" cy="3298825"/>
          </a:xfrm>
        </p:grpSpPr>
        <p:sp>
          <p:nvSpPr>
            <p:cNvPr id="1219" name="Google Shape;1219;p50"/>
            <p:cNvSpPr/>
            <p:nvPr/>
          </p:nvSpPr>
          <p:spPr>
            <a:xfrm>
              <a:off x="1219201" y="3508375"/>
              <a:ext cx="747713" cy="1436688"/>
            </a:xfrm>
            <a:custGeom>
              <a:avLst/>
              <a:gdLst/>
              <a:ahLst/>
              <a:cxnLst/>
              <a:rect l="l" t="t" r="r" b="b"/>
              <a:pathLst>
                <a:path w="347" h="669" extrusionOk="0">
                  <a:moveTo>
                    <a:pt x="206" y="290"/>
                  </a:moveTo>
                  <a:cubicBezTo>
                    <a:pt x="141" y="290"/>
                    <a:pt x="141" y="290"/>
                    <a:pt x="141" y="290"/>
                  </a:cubicBezTo>
                  <a:cubicBezTo>
                    <a:pt x="113" y="290"/>
                    <a:pt x="90" y="267"/>
                    <a:pt x="90" y="238"/>
                  </a:cubicBezTo>
                  <a:cubicBezTo>
                    <a:pt x="90" y="210"/>
                    <a:pt x="113" y="187"/>
                    <a:pt x="141" y="187"/>
                  </a:cubicBezTo>
                  <a:cubicBezTo>
                    <a:pt x="270" y="187"/>
                    <a:pt x="270" y="187"/>
                    <a:pt x="270" y="187"/>
                  </a:cubicBezTo>
                  <a:cubicBezTo>
                    <a:pt x="295" y="187"/>
                    <a:pt x="315" y="167"/>
                    <a:pt x="315" y="142"/>
                  </a:cubicBezTo>
                  <a:cubicBezTo>
                    <a:pt x="315" y="117"/>
                    <a:pt x="295" y="97"/>
                    <a:pt x="270" y="97"/>
                  </a:cubicBezTo>
                  <a:cubicBezTo>
                    <a:pt x="219" y="97"/>
                    <a:pt x="219" y="97"/>
                    <a:pt x="219" y="97"/>
                  </a:cubicBezTo>
                  <a:cubicBezTo>
                    <a:pt x="219" y="45"/>
                    <a:pt x="219" y="45"/>
                    <a:pt x="219" y="45"/>
                  </a:cubicBezTo>
                  <a:cubicBezTo>
                    <a:pt x="219" y="21"/>
                    <a:pt x="198" y="0"/>
                    <a:pt x="174" y="0"/>
                  </a:cubicBezTo>
                  <a:cubicBezTo>
                    <a:pt x="149" y="0"/>
                    <a:pt x="129" y="21"/>
                    <a:pt x="129" y="45"/>
                  </a:cubicBezTo>
                  <a:cubicBezTo>
                    <a:pt x="129" y="97"/>
                    <a:pt x="129" y="97"/>
                    <a:pt x="129" y="97"/>
                  </a:cubicBezTo>
                  <a:cubicBezTo>
                    <a:pt x="57" y="104"/>
                    <a:pt x="0" y="165"/>
                    <a:pt x="0" y="238"/>
                  </a:cubicBezTo>
                  <a:cubicBezTo>
                    <a:pt x="0" y="316"/>
                    <a:pt x="63" y="380"/>
                    <a:pt x="141" y="380"/>
                  </a:cubicBezTo>
                  <a:cubicBezTo>
                    <a:pt x="206" y="380"/>
                    <a:pt x="206" y="380"/>
                    <a:pt x="206" y="380"/>
                  </a:cubicBezTo>
                  <a:cubicBezTo>
                    <a:pt x="234" y="380"/>
                    <a:pt x="257" y="403"/>
                    <a:pt x="257" y="431"/>
                  </a:cubicBezTo>
                  <a:cubicBezTo>
                    <a:pt x="257" y="459"/>
                    <a:pt x="234" y="482"/>
                    <a:pt x="206" y="482"/>
                  </a:cubicBezTo>
                  <a:cubicBezTo>
                    <a:pt x="77" y="482"/>
                    <a:pt x="77" y="482"/>
                    <a:pt x="77" y="482"/>
                  </a:cubicBezTo>
                  <a:cubicBezTo>
                    <a:pt x="52" y="482"/>
                    <a:pt x="32" y="503"/>
                    <a:pt x="32" y="527"/>
                  </a:cubicBezTo>
                  <a:cubicBezTo>
                    <a:pt x="32" y="552"/>
                    <a:pt x="52" y="572"/>
                    <a:pt x="77" y="572"/>
                  </a:cubicBezTo>
                  <a:cubicBezTo>
                    <a:pt x="129" y="572"/>
                    <a:pt x="129" y="572"/>
                    <a:pt x="129" y="572"/>
                  </a:cubicBezTo>
                  <a:cubicBezTo>
                    <a:pt x="129" y="624"/>
                    <a:pt x="129" y="624"/>
                    <a:pt x="129" y="624"/>
                  </a:cubicBezTo>
                  <a:cubicBezTo>
                    <a:pt x="129" y="649"/>
                    <a:pt x="149" y="669"/>
                    <a:pt x="174" y="669"/>
                  </a:cubicBezTo>
                  <a:cubicBezTo>
                    <a:pt x="198" y="669"/>
                    <a:pt x="219" y="649"/>
                    <a:pt x="219" y="624"/>
                  </a:cubicBezTo>
                  <a:cubicBezTo>
                    <a:pt x="219" y="572"/>
                    <a:pt x="219" y="572"/>
                    <a:pt x="219" y="572"/>
                  </a:cubicBezTo>
                  <a:cubicBezTo>
                    <a:pt x="291" y="565"/>
                    <a:pt x="347" y="505"/>
                    <a:pt x="347" y="431"/>
                  </a:cubicBezTo>
                  <a:cubicBezTo>
                    <a:pt x="347" y="353"/>
                    <a:pt x="284" y="290"/>
                    <a:pt x="206" y="290"/>
                  </a:cubicBezTo>
                  <a:close/>
                  <a:moveTo>
                    <a:pt x="206" y="290"/>
                  </a:moveTo>
                  <a:cubicBezTo>
                    <a:pt x="206" y="290"/>
                    <a:pt x="206" y="290"/>
                    <a:pt x="206" y="290"/>
                  </a:cubicBezTo>
                </a:path>
              </a:pathLst>
            </a:custGeom>
            <a:solidFill>
              <a:schemeClr val="l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lt1"/>
                </a:solidFill>
                <a:latin typeface="Calibri"/>
                <a:ea typeface="Calibri"/>
                <a:cs typeface="Calibri"/>
                <a:sym typeface="Calibri"/>
              </a:endParaRPr>
            </a:p>
          </p:txBody>
        </p:sp>
        <p:sp>
          <p:nvSpPr>
            <p:cNvPr id="1220" name="Google Shape;1220;p50"/>
            <p:cNvSpPr/>
            <p:nvPr/>
          </p:nvSpPr>
          <p:spPr>
            <a:xfrm>
              <a:off x="120651" y="2266950"/>
              <a:ext cx="2944813" cy="3298825"/>
            </a:xfrm>
            <a:custGeom>
              <a:avLst/>
              <a:gdLst/>
              <a:ahLst/>
              <a:cxnLst/>
              <a:rect l="l" t="t" r="r" b="b"/>
              <a:pathLst>
                <a:path w="1367" h="1536" extrusionOk="0">
                  <a:moveTo>
                    <a:pt x="1125" y="472"/>
                  </a:moveTo>
                  <a:cubicBezTo>
                    <a:pt x="1125" y="472"/>
                    <a:pt x="1125" y="472"/>
                    <a:pt x="1124" y="472"/>
                  </a:cubicBezTo>
                  <a:cubicBezTo>
                    <a:pt x="1032" y="379"/>
                    <a:pt x="1032" y="379"/>
                    <a:pt x="1032" y="379"/>
                  </a:cubicBezTo>
                  <a:cubicBezTo>
                    <a:pt x="1212" y="379"/>
                    <a:pt x="1212" y="379"/>
                    <a:pt x="1212" y="379"/>
                  </a:cubicBezTo>
                  <a:cubicBezTo>
                    <a:pt x="1237" y="379"/>
                    <a:pt x="1257" y="359"/>
                    <a:pt x="1257" y="334"/>
                  </a:cubicBezTo>
                  <a:cubicBezTo>
                    <a:pt x="1257" y="309"/>
                    <a:pt x="1237" y="289"/>
                    <a:pt x="1212" y="289"/>
                  </a:cubicBezTo>
                  <a:cubicBezTo>
                    <a:pt x="996" y="289"/>
                    <a:pt x="996" y="289"/>
                    <a:pt x="996" y="289"/>
                  </a:cubicBezTo>
                  <a:cubicBezTo>
                    <a:pt x="1108" y="65"/>
                    <a:pt x="1108" y="65"/>
                    <a:pt x="1108" y="65"/>
                  </a:cubicBezTo>
                  <a:cubicBezTo>
                    <a:pt x="1115" y="51"/>
                    <a:pt x="1114" y="35"/>
                    <a:pt x="1106" y="21"/>
                  </a:cubicBezTo>
                  <a:cubicBezTo>
                    <a:pt x="1098" y="8"/>
                    <a:pt x="1083" y="0"/>
                    <a:pt x="1068" y="0"/>
                  </a:cubicBezTo>
                  <a:cubicBezTo>
                    <a:pt x="299" y="0"/>
                    <a:pt x="299" y="0"/>
                    <a:pt x="299" y="0"/>
                  </a:cubicBezTo>
                  <a:cubicBezTo>
                    <a:pt x="284" y="0"/>
                    <a:pt x="269" y="8"/>
                    <a:pt x="261" y="21"/>
                  </a:cubicBezTo>
                  <a:cubicBezTo>
                    <a:pt x="253" y="35"/>
                    <a:pt x="252" y="51"/>
                    <a:pt x="259" y="65"/>
                  </a:cubicBezTo>
                  <a:cubicBezTo>
                    <a:pt x="389" y="325"/>
                    <a:pt x="389" y="325"/>
                    <a:pt x="389" y="325"/>
                  </a:cubicBezTo>
                  <a:cubicBezTo>
                    <a:pt x="243" y="472"/>
                    <a:pt x="243" y="472"/>
                    <a:pt x="243" y="472"/>
                  </a:cubicBezTo>
                  <a:cubicBezTo>
                    <a:pt x="243" y="472"/>
                    <a:pt x="242" y="472"/>
                    <a:pt x="242" y="472"/>
                  </a:cubicBezTo>
                  <a:cubicBezTo>
                    <a:pt x="0" y="715"/>
                    <a:pt x="0" y="1110"/>
                    <a:pt x="243" y="1353"/>
                  </a:cubicBezTo>
                  <a:cubicBezTo>
                    <a:pt x="360" y="1471"/>
                    <a:pt x="517" y="1536"/>
                    <a:pt x="684" y="1536"/>
                  </a:cubicBezTo>
                  <a:cubicBezTo>
                    <a:pt x="850" y="1536"/>
                    <a:pt x="1007" y="1471"/>
                    <a:pt x="1124" y="1353"/>
                  </a:cubicBezTo>
                  <a:cubicBezTo>
                    <a:pt x="1367" y="1110"/>
                    <a:pt x="1367" y="715"/>
                    <a:pt x="1125" y="472"/>
                  </a:cubicBezTo>
                  <a:close/>
                  <a:moveTo>
                    <a:pt x="372" y="90"/>
                  </a:moveTo>
                  <a:cubicBezTo>
                    <a:pt x="995" y="90"/>
                    <a:pt x="995" y="90"/>
                    <a:pt x="995" y="90"/>
                  </a:cubicBezTo>
                  <a:cubicBezTo>
                    <a:pt x="895" y="289"/>
                    <a:pt x="895" y="289"/>
                    <a:pt x="895" y="289"/>
                  </a:cubicBezTo>
                  <a:cubicBezTo>
                    <a:pt x="472" y="289"/>
                    <a:pt x="472" y="289"/>
                    <a:pt x="472" y="289"/>
                  </a:cubicBezTo>
                  <a:lnTo>
                    <a:pt x="372" y="90"/>
                  </a:lnTo>
                  <a:close/>
                  <a:moveTo>
                    <a:pt x="1061" y="1290"/>
                  </a:moveTo>
                  <a:cubicBezTo>
                    <a:pt x="960" y="1391"/>
                    <a:pt x="826" y="1446"/>
                    <a:pt x="684" y="1446"/>
                  </a:cubicBezTo>
                  <a:cubicBezTo>
                    <a:pt x="541" y="1446"/>
                    <a:pt x="407" y="1391"/>
                    <a:pt x="306" y="1290"/>
                  </a:cubicBezTo>
                  <a:cubicBezTo>
                    <a:pt x="98" y="1082"/>
                    <a:pt x="98" y="743"/>
                    <a:pt x="306" y="535"/>
                  </a:cubicBezTo>
                  <a:cubicBezTo>
                    <a:pt x="307" y="535"/>
                    <a:pt x="307" y="535"/>
                    <a:pt x="307" y="535"/>
                  </a:cubicBezTo>
                  <a:cubicBezTo>
                    <a:pt x="463" y="379"/>
                    <a:pt x="463" y="379"/>
                    <a:pt x="463" y="379"/>
                  </a:cubicBezTo>
                  <a:cubicBezTo>
                    <a:pt x="905" y="379"/>
                    <a:pt x="905" y="379"/>
                    <a:pt x="905" y="379"/>
                  </a:cubicBezTo>
                  <a:cubicBezTo>
                    <a:pt x="1060" y="535"/>
                    <a:pt x="1060" y="535"/>
                    <a:pt x="1060" y="535"/>
                  </a:cubicBezTo>
                  <a:cubicBezTo>
                    <a:pt x="1060" y="535"/>
                    <a:pt x="1061" y="535"/>
                    <a:pt x="1061" y="535"/>
                  </a:cubicBezTo>
                  <a:cubicBezTo>
                    <a:pt x="1269" y="743"/>
                    <a:pt x="1269" y="1082"/>
                    <a:pt x="1061" y="1290"/>
                  </a:cubicBezTo>
                  <a:close/>
                  <a:moveTo>
                    <a:pt x="1061" y="1290"/>
                  </a:moveTo>
                  <a:cubicBezTo>
                    <a:pt x="1061" y="1290"/>
                    <a:pt x="1061" y="1290"/>
                    <a:pt x="1061" y="1290"/>
                  </a:cubicBezTo>
                </a:path>
              </a:pathLst>
            </a:custGeom>
            <a:solidFill>
              <a:schemeClr val="l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lt1"/>
                </a:solidFill>
                <a:latin typeface="Calibri"/>
                <a:ea typeface="Calibri"/>
                <a:cs typeface="Calibri"/>
                <a:sym typeface="Calibri"/>
              </a:endParaRPr>
            </a:p>
          </p:txBody>
        </p:sp>
      </p:grpSp>
      <p:sp>
        <p:nvSpPr>
          <p:cNvPr id="1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51"/>
          <p:cNvSpPr txBox="1">
            <a:spLocks noGrp="1"/>
          </p:cNvSpPr>
          <p:nvPr>
            <p:ph type="title"/>
          </p:nvPr>
        </p:nvSpPr>
        <p:spPr>
          <a:xfrm>
            <a:off x="391076" y="162752"/>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BO Runtime Implementation Types</a:t>
            </a:r>
            <a:endParaRPr dirty="0">
              <a:solidFill>
                <a:srgbClr val="FFC000"/>
              </a:solidFill>
              <a:latin typeface="Cooper Black" panose="0208090404030B020404" pitchFamily="18" charset="0"/>
            </a:endParaRPr>
          </a:p>
        </p:txBody>
      </p:sp>
      <p:pic>
        <p:nvPicPr>
          <p:cNvPr id="1226" name="Google Shape;1226;p51"/>
          <p:cNvPicPr preferRelativeResize="0"/>
          <p:nvPr/>
        </p:nvPicPr>
        <p:blipFill rotWithShape="1">
          <a:blip r:embed="rId3">
            <a:alphaModFix/>
          </a:blip>
          <a:srcRect/>
          <a:stretch/>
        </p:blipFill>
        <p:spPr>
          <a:xfrm>
            <a:off x="11379302" y="57696"/>
            <a:ext cx="716512" cy="707702"/>
          </a:xfrm>
          <a:prstGeom prst="rect">
            <a:avLst/>
          </a:prstGeom>
          <a:noFill/>
          <a:ln>
            <a:noFill/>
          </a:ln>
        </p:spPr>
      </p:pic>
      <p:pic>
        <p:nvPicPr>
          <p:cNvPr id="1228" name="Google Shape;1228;p51"/>
          <p:cNvPicPr preferRelativeResize="0"/>
          <p:nvPr/>
        </p:nvPicPr>
        <p:blipFill rotWithShape="1">
          <a:blip r:embed="rId4">
            <a:alphaModFix/>
          </a:blip>
          <a:srcRect/>
          <a:stretch/>
        </p:blipFill>
        <p:spPr>
          <a:xfrm>
            <a:off x="616585" y="1325166"/>
            <a:ext cx="10955657" cy="4586444"/>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pic>
        <p:nvPicPr>
          <p:cNvPr id="1233" name="Google Shape;1233;p52" descr="File:Solid white.svg - Wikimedia Commons"/>
          <p:cNvPicPr preferRelativeResize="0"/>
          <p:nvPr/>
        </p:nvPicPr>
        <p:blipFill rotWithShape="1">
          <a:blip r:embed="rId3">
            <a:alphaModFix/>
          </a:blip>
          <a:srcRect/>
          <a:stretch/>
        </p:blipFill>
        <p:spPr>
          <a:xfrm rot="5400000">
            <a:off x="2652617" y="-2677513"/>
            <a:ext cx="6883591" cy="12185650"/>
          </a:xfrm>
          <a:prstGeom prst="rect">
            <a:avLst/>
          </a:prstGeom>
          <a:noFill/>
          <a:ln>
            <a:noFill/>
          </a:ln>
        </p:spPr>
      </p:pic>
      <p:sp>
        <p:nvSpPr>
          <p:cNvPr id="1234" name="Google Shape;1234;p52"/>
          <p:cNvSpPr txBox="1">
            <a:spLocks noGrp="1"/>
          </p:cNvSpPr>
          <p:nvPr>
            <p:ph type="title"/>
          </p:nvPr>
        </p:nvSpPr>
        <p:spPr>
          <a:xfrm>
            <a:off x="610870" y="202880"/>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Explanation of Flight Data Model</a:t>
            </a:r>
            <a:endParaRPr dirty="0">
              <a:solidFill>
                <a:srgbClr val="FFC000"/>
              </a:solidFill>
              <a:latin typeface="Cooper Black" panose="0208090404030B020404" pitchFamily="18" charset="0"/>
            </a:endParaRPr>
          </a:p>
        </p:txBody>
      </p:sp>
      <p:pic>
        <p:nvPicPr>
          <p:cNvPr id="1235" name="Google Shape;1235;p52"/>
          <p:cNvPicPr preferRelativeResize="0"/>
          <p:nvPr/>
        </p:nvPicPr>
        <p:blipFill rotWithShape="1">
          <a:blip r:embed="rId4">
            <a:alphaModFix/>
          </a:blip>
          <a:srcRect/>
          <a:stretch/>
        </p:blipFill>
        <p:spPr>
          <a:xfrm>
            <a:off x="11379302" y="57696"/>
            <a:ext cx="716512" cy="707702"/>
          </a:xfrm>
          <a:prstGeom prst="rect">
            <a:avLst/>
          </a:prstGeom>
          <a:noFill/>
          <a:ln>
            <a:noFill/>
          </a:ln>
        </p:spPr>
      </p:pic>
      <p:pic>
        <p:nvPicPr>
          <p:cNvPr id="1237" name="Google Shape;1237;p52"/>
          <p:cNvPicPr preferRelativeResize="0"/>
          <p:nvPr/>
        </p:nvPicPr>
        <p:blipFill rotWithShape="1">
          <a:blip r:embed="rId5">
            <a:alphaModFix/>
          </a:blip>
          <a:srcRect/>
          <a:stretch/>
        </p:blipFill>
        <p:spPr>
          <a:xfrm>
            <a:off x="619151" y="1053355"/>
            <a:ext cx="11162414" cy="4384558"/>
          </a:xfrm>
          <a:prstGeom prst="rect">
            <a:avLst/>
          </a:prstGeom>
          <a:noFill/>
          <a:ln>
            <a:noFill/>
          </a:ln>
        </p:spPr>
      </p:pic>
      <p:sp>
        <p:nvSpPr>
          <p:cNvPr id="1238" name="Google Shape;1238;p52"/>
          <p:cNvSpPr/>
          <p:nvPr/>
        </p:nvSpPr>
        <p:spPr>
          <a:xfrm>
            <a:off x="610870" y="5466179"/>
            <a:ext cx="1076843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If Data is not found in these Table’s please execute Data Generator Class “/dmo/cl_flight_data_generator”</a:t>
            </a:r>
            <a:endParaRPr/>
          </a:p>
        </p:txBody>
      </p:sp>
      <p:sp>
        <p:nvSpPr>
          <p:cNvPr id="1239" name="Google Shape;1239;p52"/>
          <p:cNvSpPr txBox="1"/>
          <p:nvPr/>
        </p:nvSpPr>
        <p:spPr>
          <a:xfrm>
            <a:off x="2205980" y="3114829"/>
            <a:ext cx="42401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lt1"/>
                </a:solidFill>
                <a:latin typeface="Calibri"/>
                <a:ea typeface="Calibri"/>
                <a:cs typeface="Calibri"/>
                <a:sym typeface="Calibri"/>
              </a:rPr>
              <a:t>_M</a:t>
            </a:r>
            <a:endParaRPr/>
          </a:p>
        </p:txBody>
      </p:sp>
      <p:sp>
        <p:nvSpPr>
          <p:cNvPr id="1240" name="Google Shape;1240;p52"/>
          <p:cNvSpPr txBox="1"/>
          <p:nvPr/>
        </p:nvSpPr>
        <p:spPr>
          <a:xfrm>
            <a:off x="5571074" y="1772816"/>
            <a:ext cx="42401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lt1"/>
                </a:solidFill>
                <a:latin typeface="Calibri"/>
                <a:ea typeface="Calibri"/>
                <a:cs typeface="Calibri"/>
                <a:sym typeface="Calibri"/>
              </a:rPr>
              <a:t>_M</a:t>
            </a:r>
            <a:endParaRPr/>
          </a:p>
        </p:txBody>
      </p:sp>
      <p:sp>
        <p:nvSpPr>
          <p:cNvPr id="1241" name="Google Shape;1241;p52"/>
          <p:cNvSpPr txBox="1"/>
          <p:nvPr/>
        </p:nvSpPr>
        <p:spPr>
          <a:xfrm>
            <a:off x="5518348" y="3114829"/>
            <a:ext cx="42401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lt1"/>
                </a:solidFill>
                <a:latin typeface="Calibri"/>
                <a:ea typeface="Calibri"/>
                <a:cs typeface="Calibri"/>
                <a:sym typeface="Calibri"/>
              </a:rPr>
              <a:t>_M</a:t>
            </a:r>
            <a:endParaRPr/>
          </a:p>
        </p:txBody>
      </p:sp>
      <p:sp>
        <p:nvSpPr>
          <p:cNvPr id="11"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7" name="Google Shape;1247;p53"/>
          <p:cNvSpPr txBox="1"/>
          <p:nvPr/>
        </p:nvSpPr>
        <p:spPr>
          <a:xfrm>
            <a:off x="224979" y="788088"/>
            <a:ext cx="11806237"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 managed RAP implementation addresses use cases where all the essential parts of the applications are to be developed from scratch. However, these new applications can highly benefit from out-of-box support for transactional processing. Standard operations like create, update, delete must only be specified in the behavior definition to obtain a ready-to-run business object. The provisioning of transaction buffer is also done automatically for us by the framework. The interaction phase and save sequence are also implemented generically. The application developer can focus on business part of app like adding custom validation, actions, determinations. The RAP transaction engine manages the life cycle of our Business object and covers all the aspects of our app development.</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The managed implementation type is aimed for building new applications from scratch without having any prior coding exist.  The standard functionality that given in managed business objects is easily retrieved. The business logic implemented using predefined implementation methods that are integrated during the runtime in the interaction phase and save sequence. </a:t>
            </a:r>
            <a:endParaRPr sz="1800">
              <a:solidFill>
                <a:schemeClr val="dk1"/>
              </a:solidFill>
              <a:latin typeface="Calibri"/>
              <a:ea typeface="Calibri"/>
              <a:cs typeface="Calibri"/>
              <a:sym typeface="Calibri"/>
            </a:endParaRPr>
          </a:p>
        </p:txBody>
      </p:sp>
      <p:sp>
        <p:nvSpPr>
          <p:cNvPr id="1248" name="Google Shape;1248;p5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Managed RAP implementation</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6" name="Google Shape;1256;p54"/>
          <p:cNvSpPr txBox="1"/>
          <p:nvPr/>
        </p:nvSpPr>
        <p:spPr>
          <a:xfrm>
            <a:off x="224979" y="788088"/>
            <a:ext cx="11806237"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We will implementing 2 different applications on travel data model. These applications will target different user groups. We will manage the travel requests and booking through our applications which are booked by agency for customer.</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Processor – a processor is an employee of our company who will request a new travel plan through the application. He/she will be allowed to create, update, delete, copy travel requests including bookings and supplements. They have full control to manage their travel.</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Approver – an approver is a manager who will only be able to view the travel requests created by employees, and can only change the booking fees and approval status of the request (approve/reject).</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p:txBody>
      </p:sp>
      <p:sp>
        <p:nvSpPr>
          <p:cNvPr id="1257" name="Google Shape;1257;p54"/>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Business use case</a:t>
            </a:r>
            <a:endParaRPr sz="3599" dirty="0">
              <a:solidFill>
                <a:srgbClr val="FFC000"/>
              </a:solidFill>
              <a:latin typeface="Cooper Black" panose="0208090404030B020404" pitchFamily="18" charset="0"/>
              <a:ea typeface="Corben"/>
              <a:cs typeface="Corben"/>
              <a:sym typeface="Corben"/>
            </a:endParaRPr>
          </a:p>
        </p:txBody>
      </p:sp>
      <p:pic>
        <p:nvPicPr>
          <p:cNvPr id="1260" name="Google Shape;1260;p54" descr="Travel Around The World Png Clipart (#265026) is a creative clipart.  Download the transparent clipart and use it for f… | Travel clipart, Clip  art, Clip art library"/>
          <p:cNvPicPr preferRelativeResize="0"/>
          <p:nvPr/>
        </p:nvPicPr>
        <p:blipFill rotWithShape="1">
          <a:blip r:embed="rId3">
            <a:alphaModFix/>
          </a:blip>
          <a:srcRect/>
          <a:stretch/>
        </p:blipFill>
        <p:spPr>
          <a:xfrm>
            <a:off x="549796" y="4189727"/>
            <a:ext cx="2088232" cy="2301317"/>
          </a:xfrm>
          <a:prstGeom prst="rect">
            <a:avLst/>
          </a:prstGeom>
          <a:noFill/>
          <a:ln>
            <a:noFill/>
          </a:ln>
        </p:spPr>
      </p:pic>
      <p:sp>
        <p:nvSpPr>
          <p:cNvPr id="1261" name="Google Shape;1261;p54"/>
          <p:cNvSpPr/>
          <p:nvPr/>
        </p:nvSpPr>
        <p:spPr>
          <a:xfrm>
            <a:off x="2782044" y="4093871"/>
            <a:ext cx="4032448" cy="158998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MakeMyTrip.com- processor app</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Processor needs to create, update, delete a travel request through agency including all bookings and supplements</a:t>
            </a:r>
            <a:endParaRPr/>
          </a:p>
        </p:txBody>
      </p:sp>
      <p:pic>
        <p:nvPicPr>
          <p:cNvPr id="1262" name="Google Shape;1262;p54" descr="Managing Users In ETapestry And Blackbaud.com - Blackbaud Community"/>
          <p:cNvPicPr preferRelativeResize="0"/>
          <p:nvPr/>
        </p:nvPicPr>
        <p:blipFill rotWithShape="1">
          <a:blip r:embed="rId4">
            <a:alphaModFix/>
          </a:blip>
          <a:srcRect/>
          <a:stretch/>
        </p:blipFill>
        <p:spPr>
          <a:xfrm>
            <a:off x="4433242" y="5877272"/>
            <a:ext cx="1661170" cy="797362"/>
          </a:xfrm>
          <a:prstGeom prst="rect">
            <a:avLst/>
          </a:prstGeom>
          <a:noFill/>
          <a:ln>
            <a:noFill/>
          </a:ln>
        </p:spPr>
      </p:pic>
      <p:sp>
        <p:nvSpPr>
          <p:cNvPr id="1263" name="Google Shape;1263;p54"/>
          <p:cNvSpPr/>
          <p:nvPr/>
        </p:nvSpPr>
        <p:spPr>
          <a:xfrm>
            <a:off x="6958508" y="4077734"/>
            <a:ext cx="3950506" cy="158998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Approval App</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The manager would review the travel requests created by processor, can only change the booking fees and approve or reject the travel request</a:t>
            </a: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64" name="Google Shape;1264;p54" descr="A Guide to Automated Approval Processes | Cflow"/>
          <p:cNvPicPr preferRelativeResize="0"/>
          <p:nvPr/>
        </p:nvPicPr>
        <p:blipFill rotWithShape="1">
          <a:blip r:embed="rId5">
            <a:alphaModFix/>
          </a:blip>
          <a:srcRect/>
          <a:stretch/>
        </p:blipFill>
        <p:spPr>
          <a:xfrm>
            <a:off x="7633415" y="5752109"/>
            <a:ext cx="1661170" cy="934164"/>
          </a:xfrm>
          <a:prstGeom prst="rect">
            <a:avLst/>
          </a:prstGeom>
          <a:noFill/>
          <a:ln>
            <a:noFill/>
          </a:ln>
        </p:spPr>
      </p:pic>
      <p:sp>
        <p:nvSpPr>
          <p:cNvPr id="12"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13"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70" name="Google Shape;1270;p55"/>
          <p:cNvSpPr txBox="1"/>
          <p:nvPr/>
        </p:nvSpPr>
        <p:spPr>
          <a:xfrm>
            <a:off x="224979" y="788088"/>
            <a:ext cx="1180623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If we ever get requirement in our company to develop a use case where we want to reuse the data model (e.g. sales, purchase, accounting, finance) but develop many applications. We will go with RAP and projections. A projection takes part of the base functionality according the needs to user. This will reduce effort, increase reusability in our app.</a:t>
            </a:r>
            <a:endParaRPr sz="1800">
              <a:solidFill>
                <a:schemeClr val="dk1"/>
              </a:solidFill>
              <a:latin typeface="Calibri"/>
              <a:ea typeface="Calibri"/>
              <a:cs typeface="Calibri"/>
              <a:sym typeface="Calibri"/>
            </a:endParaRPr>
          </a:p>
        </p:txBody>
      </p:sp>
      <p:sp>
        <p:nvSpPr>
          <p:cNvPr id="1271" name="Google Shape;1271;p55"/>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Understanding projection</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sp>
        <p:nvSpPr>
          <p:cNvPr id="1279" name="Google Shape;1279;p56"/>
          <p:cNvSpPr txBox="1"/>
          <p:nvPr/>
        </p:nvSpPr>
        <p:spPr>
          <a:xfrm>
            <a:off x="224979" y="788088"/>
            <a:ext cx="1180623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From structural point of view, a business object consists of a tree of entities (cds) that are linked in compositions. Every entity in this composition tree is an element that is modeled with CDS view entities. For our demo travel scenario we will implement 3 level composition tree.</a:t>
            </a:r>
            <a:endParaRPr sz="1800">
              <a:solidFill>
                <a:schemeClr val="dk1"/>
              </a:solidFill>
              <a:latin typeface="Calibri"/>
              <a:ea typeface="Calibri"/>
              <a:cs typeface="Calibri"/>
              <a:sym typeface="Calibri"/>
            </a:endParaRPr>
          </a:p>
        </p:txBody>
      </p:sp>
      <p:sp>
        <p:nvSpPr>
          <p:cNvPr id="1280" name="Google Shape;1280;p56"/>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Business Object Definition</a:t>
            </a:r>
            <a:endParaRPr sz="3599" dirty="0">
              <a:solidFill>
                <a:srgbClr val="FFC000"/>
              </a:solidFill>
              <a:latin typeface="Cooper Black" panose="0208090404030B020404" pitchFamily="18" charset="0"/>
              <a:ea typeface="Corben"/>
              <a:cs typeface="Corben"/>
              <a:sym typeface="Corben"/>
            </a:endParaRPr>
          </a:p>
        </p:txBody>
      </p:sp>
      <p:sp>
        <p:nvSpPr>
          <p:cNvPr id="1283" name="Google Shape;1283;p56"/>
          <p:cNvSpPr/>
          <p:nvPr/>
        </p:nvSpPr>
        <p:spPr>
          <a:xfrm>
            <a:off x="3430116" y="2132856"/>
            <a:ext cx="2232248" cy="92333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dirty="0">
                <a:solidFill>
                  <a:schemeClr val="lt1"/>
                </a:solidFill>
                <a:latin typeface="Calibri"/>
                <a:ea typeface="Calibri"/>
                <a:cs typeface="Calibri"/>
                <a:sym typeface="Calibri"/>
              </a:rPr>
              <a:t>/</a:t>
            </a:r>
            <a:r>
              <a:rPr lang="en-US" sz="2400" dirty="0" err="1">
                <a:solidFill>
                  <a:schemeClr val="lt1"/>
                </a:solidFill>
                <a:latin typeface="Calibri"/>
                <a:ea typeface="Calibri"/>
                <a:cs typeface="Calibri"/>
                <a:sym typeface="Calibri"/>
              </a:rPr>
              <a:t>dmo</a:t>
            </a:r>
            <a:r>
              <a:rPr lang="en-US" sz="2400" dirty="0">
                <a:solidFill>
                  <a:schemeClr val="lt1"/>
                </a:solidFill>
                <a:latin typeface="Calibri"/>
                <a:ea typeface="Calibri"/>
                <a:cs typeface="Calibri"/>
                <a:sym typeface="Calibri"/>
              </a:rPr>
              <a:t>/</a:t>
            </a:r>
            <a:r>
              <a:rPr lang="en-US" sz="2400" dirty="0" err="1">
                <a:solidFill>
                  <a:schemeClr val="lt1"/>
                </a:solidFill>
                <a:latin typeface="Calibri"/>
                <a:ea typeface="Calibri"/>
                <a:cs typeface="Calibri"/>
                <a:sym typeface="Calibri"/>
              </a:rPr>
              <a:t>travel_m</a:t>
            </a:r>
            <a:endParaRPr sz="2400" dirty="0">
              <a:solidFill>
                <a:schemeClr val="lt1"/>
              </a:solidFill>
              <a:latin typeface="Calibri"/>
              <a:ea typeface="Calibri"/>
              <a:cs typeface="Calibri"/>
              <a:sym typeface="Calibri"/>
            </a:endParaRPr>
          </a:p>
          <a:p>
            <a:pPr marL="0" marR="0" lvl="0" indent="0" algn="ctr" rtl="0">
              <a:spcBef>
                <a:spcPts val="0"/>
              </a:spcBef>
              <a:spcAft>
                <a:spcPts val="0"/>
              </a:spcAft>
              <a:buNone/>
            </a:pPr>
            <a:r>
              <a:rPr lang="en-US" sz="1400" dirty="0">
                <a:solidFill>
                  <a:schemeClr val="lt1"/>
                </a:solidFill>
                <a:latin typeface="Calibri"/>
                <a:ea typeface="Calibri"/>
                <a:cs typeface="Calibri"/>
                <a:sym typeface="Calibri"/>
              </a:rPr>
              <a:t>(root entity)</a:t>
            </a:r>
            <a:endParaRPr dirty="0"/>
          </a:p>
        </p:txBody>
      </p:sp>
      <p:sp>
        <p:nvSpPr>
          <p:cNvPr id="1284" name="Google Shape;1284;p56"/>
          <p:cNvSpPr/>
          <p:nvPr/>
        </p:nvSpPr>
        <p:spPr>
          <a:xfrm>
            <a:off x="6118928" y="3429000"/>
            <a:ext cx="2927811" cy="92333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/dmo/booking_m</a:t>
            </a:r>
            <a:endParaRPr sz="2400">
              <a:solidFill>
                <a:schemeClr val="lt1"/>
              </a:solidFill>
              <a:latin typeface="Calibri"/>
              <a:ea typeface="Calibri"/>
              <a:cs typeface="Calibri"/>
              <a:sym typeface="Calibri"/>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(child entity)</a:t>
            </a:r>
            <a:endParaRPr/>
          </a:p>
        </p:txBody>
      </p:sp>
      <p:sp>
        <p:nvSpPr>
          <p:cNvPr id="1285" name="Google Shape;1285;p56"/>
          <p:cNvSpPr/>
          <p:nvPr/>
        </p:nvSpPr>
        <p:spPr>
          <a:xfrm>
            <a:off x="8542684" y="4794633"/>
            <a:ext cx="3287851" cy="92333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/dmo/bookingsuppl_m</a:t>
            </a:r>
            <a:endParaRPr sz="2400">
              <a:solidFill>
                <a:schemeClr val="lt1"/>
              </a:solidFill>
              <a:latin typeface="Calibri"/>
              <a:ea typeface="Calibri"/>
              <a:cs typeface="Calibri"/>
              <a:sym typeface="Calibri"/>
            </a:endParaRPr>
          </a:p>
          <a:p>
            <a:pPr marL="0" marR="0" lvl="0" indent="0" algn="ctr" rtl="0">
              <a:spcBef>
                <a:spcPts val="0"/>
              </a:spcBef>
              <a:spcAft>
                <a:spcPts val="0"/>
              </a:spcAft>
              <a:buNone/>
            </a:pPr>
            <a:r>
              <a:rPr lang="en-US" sz="1600">
                <a:solidFill>
                  <a:schemeClr val="lt1"/>
                </a:solidFill>
                <a:latin typeface="Calibri"/>
                <a:ea typeface="Calibri"/>
                <a:cs typeface="Calibri"/>
                <a:sym typeface="Calibri"/>
              </a:rPr>
              <a:t>(child entity)</a:t>
            </a:r>
            <a:endParaRPr/>
          </a:p>
        </p:txBody>
      </p:sp>
      <p:cxnSp>
        <p:nvCxnSpPr>
          <p:cNvPr id="1286" name="Google Shape;1286;p56"/>
          <p:cNvCxnSpPr>
            <a:stCxn id="1287" idx="3"/>
            <a:endCxn id="1284" idx="0"/>
          </p:cNvCxnSpPr>
          <p:nvPr/>
        </p:nvCxnSpPr>
        <p:spPr>
          <a:xfrm>
            <a:off x="6022404" y="2618837"/>
            <a:ext cx="1560300" cy="810300"/>
          </a:xfrm>
          <a:prstGeom prst="bentConnector2">
            <a:avLst/>
          </a:prstGeom>
          <a:noFill/>
          <a:ln w="9525" cap="flat" cmpd="sng">
            <a:solidFill>
              <a:schemeClr val="accent1"/>
            </a:solidFill>
            <a:prstDash val="solid"/>
            <a:miter lim="800000"/>
            <a:headEnd type="none" w="sm" len="sm"/>
            <a:tailEnd type="none" w="sm" len="sm"/>
          </a:ln>
        </p:spPr>
      </p:cxnSp>
      <p:cxnSp>
        <p:nvCxnSpPr>
          <p:cNvPr id="1288" name="Google Shape;1288;p56"/>
          <p:cNvCxnSpPr>
            <a:stCxn id="1284" idx="3"/>
            <a:endCxn id="1285" idx="0"/>
          </p:cNvCxnSpPr>
          <p:nvPr/>
        </p:nvCxnSpPr>
        <p:spPr>
          <a:xfrm>
            <a:off x="9046739" y="3890665"/>
            <a:ext cx="1140000" cy="903900"/>
          </a:xfrm>
          <a:prstGeom prst="bentConnector2">
            <a:avLst/>
          </a:prstGeom>
          <a:noFill/>
          <a:ln w="9525" cap="flat" cmpd="sng">
            <a:solidFill>
              <a:schemeClr val="accent1"/>
            </a:solidFill>
            <a:prstDash val="solid"/>
            <a:miter lim="800000"/>
            <a:headEnd type="none" w="sm" len="sm"/>
            <a:tailEnd type="none" w="sm" len="sm"/>
          </a:ln>
        </p:spPr>
      </p:cxnSp>
      <p:sp>
        <p:nvSpPr>
          <p:cNvPr id="1287" name="Google Shape;1287;p56"/>
          <p:cNvSpPr/>
          <p:nvPr/>
        </p:nvSpPr>
        <p:spPr>
          <a:xfrm>
            <a:off x="5662364" y="2474821"/>
            <a:ext cx="360040" cy="288032"/>
          </a:xfrm>
          <a:prstGeom prst="flowChartDecision">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89" name="Google Shape;1289;p56"/>
          <p:cNvSpPr/>
          <p:nvPr/>
        </p:nvSpPr>
        <p:spPr>
          <a:xfrm>
            <a:off x="8974732" y="3746649"/>
            <a:ext cx="360040" cy="288032"/>
          </a:xfrm>
          <a:prstGeom prst="flowChartDecision">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90" name="Google Shape;1290;p56"/>
          <p:cNvSpPr/>
          <p:nvPr/>
        </p:nvSpPr>
        <p:spPr>
          <a:xfrm>
            <a:off x="2926060" y="1852408"/>
            <a:ext cx="9001000" cy="4056636"/>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91" name="Google Shape;1291;p56"/>
          <p:cNvSpPr/>
          <p:nvPr/>
        </p:nvSpPr>
        <p:spPr>
          <a:xfrm>
            <a:off x="2002215" y="3429000"/>
            <a:ext cx="923845" cy="648072"/>
          </a:xfrm>
          <a:prstGeom prst="right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92" name="Google Shape;1292;p56"/>
          <p:cNvSpPr txBox="1"/>
          <p:nvPr/>
        </p:nvSpPr>
        <p:spPr>
          <a:xfrm>
            <a:off x="609540" y="3331150"/>
            <a:ext cx="1777236"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Business Object</a:t>
            </a:r>
            <a:endParaRPr/>
          </a:p>
        </p:txBody>
      </p:sp>
      <p:sp>
        <p:nvSpPr>
          <p:cNvPr id="1293" name="Google Shape;1293;p56"/>
          <p:cNvSpPr txBox="1"/>
          <p:nvPr/>
        </p:nvSpPr>
        <p:spPr>
          <a:xfrm>
            <a:off x="6382444" y="2132856"/>
            <a:ext cx="129614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1..N</a:t>
            </a:r>
            <a:endParaRPr/>
          </a:p>
        </p:txBody>
      </p:sp>
      <p:sp>
        <p:nvSpPr>
          <p:cNvPr id="1294" name="Google Shape;1294;p56"/>
          <p:cNvSpPr txBox="1"/>
          <p:nvPr/>
        </p:nvSpPr>
        <p:spPr>
          <a:xfrm>
            <a:off x="9429750" y="3506858"/>
            <a:ext cx="129614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1..N</a:t>
            </a:r>
            <a:endParaRPr/>
          </a:p>
        </p:txBody>
      </p:sp>
      <p:sp>
        <p:nvSpPr>
          <p:cNvPr id="19"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20"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A8F6A9E-4911-4C13-BF00-4BE4386AE0F7}"/>
              </a:ext>
            </a:extLst>
          </p:cNvPr>
          <p:cNvSpPr/>
          <p:nvPr/>
        </p:nvSpPr>
        <p:spPr>
          <a:xfrm>
            <a:off x="1718111" y="1105227"/>
            <a:ext cx="4889619" cy="840385"/>
          </a:xfrm>
          <a:prstGeom prst="roundRect">
            <a:avLst>
              <a:gd name="adj" fmla="val 1815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Rounded Corners 35">
            <a:extLst>
              <a:ext uri="{FF2B5EF4-FFF2-40B4-BE49-F238E27FC236}">
                <a16:creationId xmlns:a16="http://schemas.microsoft.com/office/drawing/2014/main" id="{AF6E7713-5946-46A4-BF47-B37093B73CC4}"/>
              </a:ext>
            </a:extLst>
          </p:cNvPr>
          <p:cNvSpPr/>
          <p:nvPr/>
        </p:nvSpPr>
        <p:spPr>
          <a:xfrm>
            <a:off x="2134637" y="2352875"/>
            <a:ext cx="4889619" cy="840385"/>
          </a:xfrm>
          <a:prstGeom prst="roundRect">
            <a:avLst>
              <a:gd name="adj" fmla="val 181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Rounded Corners 36">
            <a:extLst>
              <a:ext uri="{FF2B5EF4-FFF2-40B4-BE49-F238E27FC236}">
                <a16:creationId xmlns:a16="http://schemas.microsoft.com/office/drawing/2014/main" id="{5216E7A0-138C-422D-847B-06FB608C8E01}"/>
              </a:ext>
            </a:extLst>
          </p:cNvPr>
          <p:cNvSpPr/>
          <p:nvPr/>
        </p:nvSpPr>
        <p:spPr>
          <a:xfrm>
            <a:off x="2551163" y="3600523"/>
            <a:ext cx="4889619" cy="840385"/>
          </a:xfrm>
          <a:prstGeom prst="roundRect">
            <a:avLst>
              <a:gd name="adj" fmla="val 181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Rounded Corners 37">
            <a:extLst>
              <a:ext uri="{FF2B5EF4-FFF2-40B4-BE49-F238E27FC236}">
                <a16:creationId xmlns:a16="http://schemas.microsoft.com/office/drawing/2014/main" id="{2E200DD0-D348-45E6-9B6B-43B966A8FF8C}"/>
              </a:ext>
            </a:extLst>
          </p:cNvPr>
          <p:cNvSpPr/>
          <p:nvPr/>
        </p:nvSpPr>
        <p:spPr>
          <a:xfrm>
            <a:off x="2967689" y="4848171"/>
            <a:ext cx="4889619" cy="840385"/>
          </a:xfrm>
          <a:prstGeom prst="roundRect">
            <a:avLst>
              <a:gd name="adj" fmla="val 181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Placeholder 22">
            <a:extLst>
              <a:ext uri="{FF2B5EF4-FFF2-40B4-BE49-F238E27FC236}">
                <a16:creationId xmlns:a16="http://schemas.microsoft.com/office/drawing/2014/main" id="{58189288-4068-4B20-8FAB-92E0830D6B2E}"/>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9725" t="7760" r="8472" b="4056"/>
          <a:stretch/>
        </p:blipFill>
        <p:spPr>
          <a:xfrm>
            <a:off x="-1" y="-1"/>
            <a:ext cx="5662364" cy="6858000"/>
          </a:xfrm>
          <a:effectLst>
            <a:outerShdw blurRad="368300" dist="254000" dir="20580000" algn="tl" rotWithShape="0">
              <a:prstClr val="black">
                <a:alpha val="20000"/>
              </a:prstClr>
            </a:outerShdw>
          </a:effectLst>
        </p:spPr>
      </p:pic>
      <p:sp>
        <p:nvSpPr>
          <p:cNvPr id="31" name="Freeform: Shape 30">
            <a:extLst>
              <a:ext uri="{FF2B5EF4-FFF2-40B4-BE49-F238E27FC236}">
                <a16:creationId xmlns:a16="http://schemas.microsoft.com/office/drawing/2014/main" id="{C536E1EE-C900-4048-90CA-E22FBE51EE3B}"/>
              </a:ext>
            </a:extLst>
          </p:cNvPr>
          <p:cNvSpPr/>
          <p:nvPr/>
        </p:nvSpPr>
        <p:spPr>
          <a:xfrm>
            <a:off x="1718111" y="-1"/>
            <a:ext cx="3989979" cy="6814397"/>
          </a:xfrm>
          <a:custGeom>
            <a:avLst/>
            <a:gdLst>
              <a:gd name="connsiteX0" fmla="*/ 0 w 3989979"/>
              <a:gd name="connsiteY0" fmla="*/ 0 h 6814397"/>
              <a:gd name="connsiteX1" fmla="*/ 1282220 w 3989979"/>
              <a:gd name="connsiteY1" fmla="*/ 0 h 6814397"/>
              <a:gd name="connsiteX2" fmla="*/ 1402006 w 3989979"/>
              <a:gd name="connsiteY2" fmla="*/ 94133 h 6814397"/>
              <a:gd name="connsiteX3" fmla="*/ 3989979 w 3989979"/>
              <a:gd name="connsiteY3" fmla="*/ 5581812 h 6814397"/>
              <a:gd name="connsiteX4" fmla="*/ 3908037 w 3989979"/>
              <a:gd name="connsiteY4" fmla="*/ 6664843 h 6814397"/>
              <a:gd name="connsiteX5" fmla="*/ 3881330 w 3989979"/>
              <a:gd name="connsiteY5" fmla="*/ 6814397 h 6814397"/>
              <a:gd name="connsiteX6" fmla="*/ 3889285 w 3989979"/>
              <a:gd name="connsiteY6" fmla="*/ 6709775 h 6814397"/>
              <a:gd name="connsiteX7" fmla="*/ 3898539 w 3989979"/>
              <a:gd name="connsiteY7" fmla="*/ 6343812 h 6814397"/>
              <a:gd name="connsiteX8" fmla="*/ 176735 w 3989979"/>
              <a:gd name="connsiteY8" fmla="*/ 90518 h 6814397"/>
              <a:gd name="connsiteX9" fmla="*/ 0 w 3989979"/>
              <a:gd name="connsiteY9" fmla="*/ 0 h 681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9979" h="6814397">
                <a:moveTo>
                  <a:pt x="0" y="0"/>
                </a:moveTo>
                <a:lnTo>
                  <a:pt x="1282220" y="0"/>
                </a:lnTo>
                <a:lnTo>
                  <a:pt x="1402006" y="94133"/>
                </a:lnTo>
                <a:cubicBezTo>
                  <a:pt x="2982546" y="1398511"/>
                  <a:pt x="3989979" y="3372512"/>
                  <a:pt x="3989979" y="5581812"/>
                </a:cubicBezTo>
                <a:cubicBezTo>
                  <a:pt x="3989979" y="5950029"/>
                  <a:pt x="3961995" y="6311709"/>
                  <a:pt x="3908037" y="6664843"/>
                </a:cubicBezTo>
                <a:lnTo>
                  <a:pt x="3881330" y="6814397"/>
                </a:lnTo>
                <a:lnTo>
                  <a:pt x="3889285" y="6709775"/>
                </a:lnTo>
                <a:cubicBezTo>
                  <a:pt x="3895430" y="6588564"/>
                  <a:pt x="3898539" y="6466551"/>
                  <a:pt x="3898539" y="6343812"/>
                </a:cubicBezTo>
                <a:cubicBezTo>
                  <a:pt x="3898539" y="3643557"/>
                  <a:pt x="2393609" y="1294797"/>
                  <a:pt x="176735" y="90518"/>
                </a:cubicBezTo>
                <a:lnTo>
                  <a:pt x="0" y="0"/>
                </a:lnTo>
                <a:close/>
              </a:path>
            </a:pathLst>
          </a:custGeom>
          <a:gradFill flip="none" rotWithShape="1">
            <a:gsLst>
              <a:gs pos="300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E3F0EA58-87FF-4FBD-A2F2-8C01EFEECAF2}"/>
              </a:ext>
            </a:extLst>
          </p:cNvPr>
          <p:cNvSpPr txBox="1"/>
          <p:nvPr/>
        </p:nvSpPr>
        <p:spPr>
          <a:xfrm>
            <a:off x="5619826" y="1202254"/>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42" name="TextBox 41">
            <a:extLst>
              <a:ext uri="{FF2B5EF4-FFF2-40B4-BE49-F238E27FC236}">
                <a16:creationId xmlns:a16="http://schemas.microsoft.com/office/drawing/2014/main" id="{73592A37-8994-4267-A0A4-4F9D2B0CA640}"/>
              </a:ext>
            </a:extLst>
          </p:cNvPr>
          <p:cNvSpPr txBox="1"/>
          <p:nvPr/>
        </p:nvSpPr>
        <p:spPr>
          <a:xfrm>
            <a:off x="6032781" y="2449902"/>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43" name="TextBox 42">
            <a:extLst>
              <a:ext uri="{FF2B5EF4-FFF2-40B4-BE49-F238E27FC236}">
                <a16:creationId xmlns:a16="http://schemas.microsoft.com/office/drawing/2014/main" id="{FF2E8B29-6A17-40BB-94A2-F4C43336C48C}"/>
              </a:ext>
            </a:extLst>
          </p:cNvPr>
          <p:cNvSpPr txBox="1"/>
          <p:nvPr/>
        </p:nvSpPr>
        <p:spPr>
          <a:xfrm>
            <a:off x="6475232" y="3697550"/>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44" name="TextBox 43">
            <a:extLst>
              <a:ext uri="{FF2B5EF4-FFF2-40B4-BE49-F238E27FC236}">
                <a16:creationId xmlns:a16="http://schemas.microsoft.com/office/drawing/2014/main" id="{D9D30836-9CA2-4FC2-B426-C58A1B77DEBB}"/>
              </a:ext>
            </a:extLst>
          </p:cNvPr>
          <p:cNvSpPr txBox="1"/>
          <p:nvPr/>
        </p:nvSpPr>
        <p:spPr>
          <a:xfrm>
            <a:off x="6868523" y="4945198"/>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a:solidFill>
                  <a:schemeClr val="bg1"/>
                </a:solidFill>
                <a:latin typeface="Open Sans" panose="020B0606030504020204" pitchFamily="34" charset="0"/>
                <a:ea typeface="Open Sans" panose="020B0606030504020204" pitchFamily="34" charset="0"/>
                <a:cs typeface="Open Sans" panose="020B0606030504020204" pitchFamily="34" charset="0"/>
              </a:rPr>
              <a:t>04</a:t>
            </a:r>
            <a:endPar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5" name="Rectangle 44">
            <a:extLst>
              <a:ext uri="{FF2B5EF4-FFF2-40B4-BE49-F238E27FC236}">
                <a16:creationId xmlns:a16="http://schemas.microsoft.com/office/drawing/2014/main" id="{8D598D36-C5FC-4900-B880-D9AEBB01296E}"/>
              </a:ext>
            </a:extLst>
          </p:cNvPr>
          <p:cNvSpPr/>
          <p:nvPr/>
        </p:nvSpPr>
        <p:spPr>
          <a:xfrm>
            <a:off x="7255772" y="1076224"/>
            <a:ext cx="2597506" cy="369332"/>
          </a:xfrm>
          <a:prstGeom prst="rect">
            <a:avLst/>
          </a:prstGeom>
        </p:spPr>
        <p:txBody>
          <a:bodyPr wrap="square" lIns="0" rIns="0" anchor="ctr">
            <a:spAutoFit/>
          </a:bodyPr>
          <a:lstStyle/>
          <a:p>
            <a:r>
              <a:rPr lang="en-IN" sz="18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Analytics Query</a:t>
            </a:r>
          </a:p>
        </p:txBody>
      </p:sp>
      <p:sp>
        <p:nvSpPr>
          <p:cNvPr id="49" name="Rectangle 48">
            <a:extLst>
              <a:ext uri="{FF2B5EF4-FFF2-40B4-BE49-F238E27FC236}">
                <a16:creationId xmlns:a16="http://schemas.microsoft.com/office/drawing/2014/main" id="{C0874C99-87AF-460C-9044-B8539EAC1769}"/>
              </a:ext>
            </a:extLst>
          </p:cNvPr>
          <p:cNvSpPr/>
          <p:nvPr/>
        </p:nvSpPr>
        <p:spPr>
          <a:xfrm>
            <a:off x="7712976" y="2373010"/>
            <a:ext cx="2597506" cy="369332"/>
          </a:xfrm>
          <a:prstGeom prst="rect">
            <a:avLst/>
          </a:prstGeom>
        </p:spPr>
        <p:txBody>
          <a:bodyPr wrap="square" lIns="0" rIns="0" anchor="ctr">
            <a:spAutoFit/>
          </a:bodyPr>
          <a:lstStyle/>
          <a:p>
            <a:r>
              <a:rPr lang="en-IN" sz="1800" b="1" dirty="0">
                <a:solidFill>
                  <a:schemeClr val="accent6">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SQL Script</a:t>
            </a:r>
          </a:p>
        </p:txBody>
      </p:sp>
      <p:sp>
        <p:nvSpPr>
          <p:cNvPr id="52" name="Rectangle 51">
            <a:extLst>
              <a:ext uri="{FF2B5EF4-FFF2-40B4-BE49-F238E27FC236}">
                <a16:creationId xmlns:a16="http://schemas.microsoft.com/office/drawing/2014/main" id="{20C13AF4-68B6-4226-9401-EDB6ED0540C2}"/>
              </a:ext>
            </a:extLst>
          </p:cNvPr>
          <p:cNvSpPr/>
          <p:nvPr/>
        </p:nvSpPr>
        <p:spPr>
          <a:xfrm>
            <a:off x="8207924" y="3739022"/>
            <a:ext cx="2597506" cy="369332"/>
          </a:xfrm>
          <a:prstGeom prst="rect">
            <a:avLst/>
          </a:prstGeom>
        </p:spPr>
        <p:txBody>
          <a:bodyPr wrap="square" lIns="0" rIns="0" anchor="ctr">
            <a:spAutoFit/>
          </a:bodyPr>
          <a:lstStyle/>
          <a:p>
            <a:r>
              <a:rPr lang="en-IN" sz="18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AMDP</a:t>
            </a:r>
          </a:p>
        </p:txBody>
      </p:sp>
      <p:sp>
        <p:nvSpPr>
          <p:cNvPr id="55" name="Rectangle 54">
            <a:extLst>
              <a:ext uri="{FF2B5EF4-FFF2-40B4-BE49-F238E27FC236}">
                <a16:creationId xmlns:a16="http://schemas.microsoft.com/office/drawing/2014/main" id="{C08D0B4E-C408-458A-9E80-98D57A618BD5}"/>
              </a:ext>
            </a:extLst>
          </p:cNvPr>
          <p:cNvSpPr/>
          <p:nvPr/>
        </p:nvSpPr>
        <p:spPr>
          <a:xfrm>
            <a:off x="8554525" y="4986670"/>
            <a:ext cx="2597506" cy="369332"/>
          </a:xfrm>
          <a:prstGeom prst="rect">
            <a:avLst/>
          </a:prstGeom>
        </p:spPr>
        <p:txBody>
          <a:bodyPr wrap="square" lIns="0" rIns="0" anchor="ctr">
            <a:spAutoFit/>
          </a:bodyPr>
          <a:lstStyle/>
          <a:p>
            <a:r>
              <a:rPr lang="en-IN" sz="1800" b="1">
                <a:solidFill>
                  <a:schemeClr val="accent4"/>
                </a:solidFill>
                <a:latin typeface="Open Sans" panose="020B0606030504020204" pitchFamily="34" charset="0"/>
                <a:ea typeface="Open Sans" panose="020B0606030504020204" pitchFamily="34" charset="0"/>
                <a:cs typeface="Open Sans" panose="020B0606030504020204" pitchFamily="34" charset="0"/>
              </a:rPr>
              <a:t>Table functions</a:t>
            </a:r>
            <a:endParaRPr lang="en-IN" sz="1800" b="1"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4">
            <a:extLst>
              <a:ext uri="{FF2B5EF4-FFF2-40B4-BE49-F238E27FC236}">
                <a16:creationId xmlns:a16="http://schemas.microsoft.com/office/drawing/2014/main" id="{0ABA602A-777F-01F1-3482-2AA689766F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50"/>
          <p:cNvSpPr txBox="1">
            <a:spLocks noGrp="1"/>
          </p:cNvSpPr>
          <p:nvPr>
            <p:ph type="title"/>
          </p:nvPr>
        </p:nvSpPr>
        <p:spPr>
          <a:xfrm>
            <a:off x="263285" y="188368"/>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Types of Implementation (Scenario) </a:t>
            </a:r>
            <a:endParaRPr dirty="0">
              <a:solidFill>
                <a:srgbClr val="FFC000"/>
              </a:solidFill>
              <a:latin typeface="Cooper Black" panose="0208090404030B020404" pitchFamily="18" charset="0"/>
            </a:endParaRPr>
          </a:p>
        </p:txBody>
      </p:sp>
      <p:pic>
        <p:nvPicPr>
          <p:cNvPr id="1207" name="Google Shape;1207;p50"/>
          <p:cNvPicPr preferRelativeResize="0"/>
          <p:nvPr/>
        </p:nvPicPr>
        <p:blipFill rotWithShape="1">
          <a:blip r:embed="rId3">
            <a:alphaModFix/>
          </a:blip>
          <a:srcRect/>
          <a:stretch/>
        </p:blipFill>
        <p:spPr>
          <a:xfrm>
            <a:off x="11379302" y="57696"/>
            <a:ext cx="716512" cy="707702"/>
          </a:xfrm>
          <a:prstGeom prst="rect">
            <a:avLst/>
          </a:prstGeom>
          <a:noFill/>
          <a:ln>
            <a:noFill/>
          </a:ln>
        </p:spPr>
      </p:pic>
      <p:sp>
        <p:nvSpPr>
          <p:cNvPr id="1209" name="Google Shape;1209;p50"/>
          <p:cNvSpPr/>
          <p:nvPr/>
        </p:nvSpPr>
        <p:spPr>
          <a:xfrm>
            <a:off x="5530898" y="1499784"/>
            <a:ext cx="4474962" cy="2348755"/>
          </a:xfrm>
          <a:custGeom>
            <a:avLst/>
            <a:gdLst/>
            <a:ahLst/>
            <a:cxnLst/>
            <a:rect l="l" t="t" r="r" b="b"/>
            <a:pathLst>
              <a:path w="2614" h="1372" extrusionOk="0">
                <a:moveTo>
                  <a:pt x="2446" y="906"/>
                </a:moveTo>
                <a:lnTo>
                  <a:pt x="2446" y="0"/>
                </a:lnTo>
                <a:lnTo>
                  <a:pt x="0" y="0"/>
                </a:lnTo>
                <a:lnTo>
                  <a:pt x="0" y="1203"/>
                </a:lnTo>
                <a:lnTo>
                  <a:pt x="601" y="1203"/>
                </a:lnTo>
                <a:lnTo>
                  <a:pt x="601" y="600"/>
                </a:lnTo>
                <a:lnTo>
                  <a:pt x="1845" y="600"/>
                </a:lnTo>
                <a:lnTo>
                  <a:pt x="1845" y="906"/>
                </a:lnTo>
                <a:lnTo>
                  <a:pt x="1681" y="906"/>
                </a:lnTo>
                <a:lnTo>
                  <a:pt x="2148" y="1372"/>
                </a:lnTo>
                <a:lnTo>
                  <a:pt x="2614" y="906"/>
                </a:lnTo>
                <a:lnTo>
                  <a:pt x="2446" y="906"/>
                </a:lnTo>
                <a:close/>
              </a:path>
            </a:pathLst>
          </a:custGeom>
          <a:gradFill>
            <a:gsLst>
              <a:gs pos="0">
                <a:schemeClr val="accent5"/>
              </a:gs>
              <a:gs pos="100000">
                <a:schemeClr val="accent6"/>
              </a:gs>
            </a:gsLst>
            <a:lin ang="10800000" scaled="0"/>
          </a:gradFill>
          <a:ln>
            <a:noFill/>
          </a:ln>
          <a:effectLst>
            <a:outerShdw blurRad="177800" dist="215900" dir="5400000" algn="t" rotWithShape="0">
              <a:srgbClr val="000000">
                <a:alpha val="14901"/>
              </a:srgbClr>
            </a:outerShdw>
          </a:effectLst>
        </p:spPr>
        <p:txBody>
          <a:bodyPr spcFirstLastPara="1" wrap="square" lIns="91400" tIns="45700" rIns="91400"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399"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10" name="Google Shape;1210;p50"/>
          <p:cNvSpPr txBox="1"/>
          <p:nvPr/>
        </p:nvSpPr>
        <p:spPr>
          <a:xfrm>
            <a:off x="656737" y="1124429"/>
            <a:ext cx="2946688" cy="400110"/>
          </a:xfrm>
          <a:prstGeom prst="rect">
            <a:avLst/>
          </a:prstGeom>
          <a:noFill/>
          <a:ln>
            <a:noFill/>
          </a:ln>
        </p:spPr>
        <p:txBody>
          <a:bodyPr spcFirstLastPara="1" wrap="square" lIns="0" tIns="45700" rIns="0" bIns="45700" anchor="ctr" anchorCtr="0">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0000"/>
                </a:solidFill>
                <a:effectLst/>
                <a:uLnTx/>
                <a:uFillTx/>
                <a:latin typeface="Calibri"/>
                <a:ea typeface="Calibri"/>
                <a:cs typeface="Calibri"/>
                <a:sym typeface="Calibri"/>
              </a:rPr>
              <a:t>Brownfield Implementation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1" name="Google Shape;1211;p50"/>
          <p:cNvSpPr/>
          <p:nvPr/>
        </p:nvSpPr>
        <p:spPr>
          <a:xfrm>
            <a:off x="656737" y="1535836"/>
            <a:ext cx="4265446" cy="2062103"/>
          </a:xfrm>
          <a:prstGeom prst="rect">
            <a:avLst/>
          </a:prstGeom>
          <a:noFill/>
          <a:ln>
            <a:noFill/>
          </a:ln>
        </p:spPr>
        <p:txBody>
          <a:bodyPr spcFirstLastPara="1" wrap="square" lIns="0" tIns="45700" rIns="0" bIns="45700" anchor="t" anchorCtr="0">
            <a:spAutoFit/>
          </a:bodyPr>
          <a:lstStyle/>
          <a:p>
            <a:pPr marL="342814" marR="0" lvl="0" indent="-342814" algn="just"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Is used when we want to create a transactional application which can insert, update, delete data from the system by writing your own logic</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342814" marR="0" lvl="0" indent="-342814" algn="just"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You already have Business logic with you and you want to use that business logic to perform transactional capability</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342814" marR="0" lvl="0" indent="-342814" algn="just"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You are own your own to manage your implementation.</a:t>
            </a:r>
            <a:endParaRPr kumimoji="0" sz="16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12" name="Google Shape;1212;p50"/>
          <p:cNvSpPr txBox="1"/>
          <p:nvPr/>
        </p:nvSpPr>
        <p:spPr>
          <a:xfrm>
            <a:off x="7575407" y="3848916"/>
            <a:ext cx="2910350" cy="400110"/>
          </a:xfrm>
          <a:prstGeom prst="rect">
            <a:avLst/>
          </a:prstGeom>
          <a:noFill/>
          <a:ln>
            <a:noFill/>
          </a:ln>
        </p:spPr>
        <p:txBody>
          <a:bodyPr spcFirstLastPara="1" wrap="square" lIns="0" tIns="45700" rIns="0" bIns="45700" anchor="ctr"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0000"/>
                </a:solidFill>
                <a:effectLst/>
                <a:uLnTx/>
                <a:uFillTx/>
                <a:latin typeface="Calibri"/>
                <a:ea typeface="Calibri"/>
                <a:cs typeface="Calibri"/>
                <a:sym typeface="Calibri"/>
              </a:rPr>
              <a:t>Greenfield Implementation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3" name="Google Shape;1213;p50"/>
          <p:cNvSpPr/>
          <p:nvPr/>
        </p:nvSpPr>
        <p:spPr>
          <a:xfrm>
            <a:off x="7516430" y="4255777"/>
            <a:ext cx="4234682" cy="1815882"/>
          </a:xfrm>
          <a:prstGeom prst="rect">
            <a:avLst/>
          </a:prstGeom>
          <a:noFill/>
          <a:ln>
            <a:noFill/>
          </a:ln>
        </p:spPr>
        <p:txBody>
          <a:bodyPr spcFirstLastPara="1" wrap="square" lIns="0" tIns="45700" rIns="0" bIns="45700" anchor="t" anchorCtr="0">
            <a:spAutoFit/>
          </a:bodyPr>
          <a:lstStyle/>
          <a:p>
            <a:pPr marL="342814" marR="0" lvl="0" indent="-342814" algn="just"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Is used when we want to create a transactional application which can insert, update, delete data from the system by using the framework provided implementation</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342814" marR="0" lvl="0" indent="-342814" algn="just"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You do not have Business logic with you and you want system to create business logic for you automatically.</a:t>
            </a:r>
            <a:endParaRPr kumimoji="0" sz="16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14" name="Google Shape;1214;p50"/>
          <p:cNvSpPr txBox="1"/>
          <p:nvPr/>
        </p:nvSpPr>
        <p:spPr>
          <a:xfrm>
            <a:off x="5856521" y="1775322"/>
            <a:ext cx="3484087" cy="461537"/>
          </a:xfrm>
          <a:prstGeom prst="rect">
            <a:avLst/>
          </a:prstGeom>
          <a:noFill/>
          <a:ln>
            <a:noFill/>
          </a:ln>
        </p:spPr>
        <p:txBody>
          <a:bodyPr spcFirstLastPara="1" wrap="square" lIns="0" tIns="45700" rIns="0" bIns="45700" anchor="ctr"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399" b="1" i="0" u="none" strike="noStrike" kern="0" cap="none" spc="0" normalizeH="0" baseline="0" noProof="0">
                <a:ln>
                  <a:noFill/>
                </a:ln>
                <a:solidFill>
                  <a:srgbClr val="FFFFFF"/>
                </a:solidFill>
                <a:effectLst/>
                <a:uLnTx/>
                <a:uFillTx/>
                <a:latin typeface="Open Sans"/>
                <a:ea typeface="Open Sans"/>
                <a:cs typeface="Open Sans"/>
                <a:sym typeface="Open Sans"/>
              </a:rPr>
              <a:t>02. Managed Scenario</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5" name="Google Shape;1215;p50"/>
          <p:cNvSpPr/>
          <p:nvPr/>
        </p:nvSpPr>
        <p:spPr>
          <a:xfrm>
            <a:off x="8986379" y="2883579"/>
            <a:ext cx="410768" cy="360134"/>
          </a:xfrm>
          <a:custGeom>
            <a:avLst/>
            <a:gdLst/>
            <a:ahLst/>
            <a:cxnLst/>
            <a:rect l="l" t="t" r="r" b="b"/>
            <a:pathLst>
              <a:path w="1536" h="1350" extrusionOk="0">
                <a:moveTo>
                  <a:pt x="1491" y="180"/>
                </a:moveTo>
                <a:cubicBezTo>
                  <a:pt x="1491" y="180"/>
                  <a:pt x="1491" y="180"/>
                  <a:pt x="1491" y="180"/>
                </a:cubicBezTo>
                <a:cubicBezTo>
                  <a:pt x="1083" y="180"/>
                  <a:pt x="1083" y="180"/>
                  <a:pt x="1083" y="180"/>
                </a:cubicBezTo>
                <a:cubicBezTo>
                  <a:pt x="1083" y="135"/>
                  <a:pt x="1083" y="135"/>
                  <a:pt x="1083" y="135"/>
                </a:cubicBezTo>
                <a:cubicBezTo>
                  <a:pt x="1083" y="61"/>
                  <a:pt x="1022" y="0"/>
                  <a:pt x="948" y="0"/>
                </a:cubicBezTo>
                <a:cubicBezTo>
                  <a:pt x="588" y="0"/>
                  <a:pt x="588" y="0"/>
                  <a:pt x="588" y="0"/>
                </a:cubicBezTo>
                <a:cubicBezTo>
                  <a:pt x="514" y="0"/>
                  <a:pt x="453" y="61"/>
                  <a:pt x="453" y="135"/>
                </a:cubicBezTo>
                <a:cubicBezTo>
                  <a:pt x="453" y="180"/>
                  <a:pt x="453" y="180"/>
                  <a:pt x="453" y="180"/>
                </a:cubicBezTo>
                <a:cubicBezTo>
                  <a:pt x="45" y="180"/>
                  <a:pt x="45" y="180"/>
                  <a:pt x="45" y="180"/>
                </a:cubicBezTo>
                <a:cubicBezTo>
                  <a:pt x="20" y="180"/>
                  <a:pt x="0" y="201"/>
                  <a:pt x="0" y="225"/>
                </a:cubicBezTo>
                <a:cubicBezTo>
                  <a:pt x="0" y="1215"/>
                  <a:pt x="0" y="1215"/>
                  <a:pt x="0" y="1215"/>
                </a:cubicBezTo>
                <a:cubicBezTo>
                  <a:pt x="0" y="1289"/>
                  <a:pt x="61" y="1350"/>
                  <a:pt x="135" y="1350"/>
                </a:cubicBezTo>
                <a:cubicBezTo>
                  <a:pt x="1401" y="1350"/>
                  <a:pt x="1401" y="1350"/>
                  <a:pt x="1401" y="1350"/>
                </a:cubicBezTo>
                <a:cubicBezTo>
                  <a:pt x="1475" y="1350"/>
                  <a:pt x="1536" y="1289"/>
                  <a:pt x="1536" y="1215"/>
                </a:cubicBezTo>
                <a:cubicBezTo>
                  <a:pt x="1536" y="226"/>
                  <a:pt x="1536" y="226"/>
                  <a:pt x="1536" y="226"/>
                </a:cubicBezTo>
                <a:cubicBezTo>
                  <a:pt x="1536" y="226"/>
                  <a:pt x="1536" y="226"/>
                  <a:pt x="1536" y="226"/>
                </a:cubicBezTo>
                <a:cubicBezTo>
                  <a:pt x="1534" y="196"/>
                  <a:pt x="1516" y="180"/>
                  <a:pt x="1491" y="180"/>
                </a:cubicBezTo>
                <a:close/>
                <a:moveTo>
                  <a:pt x="543" y="135"/>
                </a:moveTo>
                <a:cubicBezTo>
                  <a:pt x="543" y="110"/>
                  <a:pt x="563" y="90"/>
                  <a:pt x="588" y="90"/>
                </a:cubicBezTo>
                <a:cubicBezTo>
                  <a:pt x="948" y="90"/>
                  <a:pt x="948" y="90"/>
                  <a:pt x="948" y="90"/>
                </a:cubicBezTo>
                <a:cubicBezTo>
                  <a:pt x="973" y="90"/>
                  <a:pt x="993" y="110"/>
                  <a:pt x="993" y="135"/>
                </a:cubicBezTo>
                <a:cubicBezTo>
                  <a:pt x="993" y="180"/>
                  <a:pt x="993" y="180"/>
                  <a:pt x="993" y="180"/>
                </a:cubicBezTo>
                <a:cubicBezTo>
                  <a:pt x="543" y="180"/>
                  <a:pt x="543" y="180"/>
                  <a:pt x="543" y="180"/>
                </a:cubicBezTo>
                <a:lnTo>
                  <a:pt x="543" y="135"/>
                </a:lnTo>
                <a:close/>
                <a:moveTo>
                  <a:pt x="1429" y="270"/>
                </a:moveTo>
                <a:cubicBezTo>
                  <a:pt x="1289" y="689"/>
                  <a:pt x="1289" y="689"/>
                  <a:pt x="1289" y="689"/>
                </a:cubicBezTo>
                <a:cubicBezTo>
                  <a:pt x="1283" y="708"/>
                  <a:pt x="1266" y="720"/>
                  <a:pt x="1246" y="720"/>
                </a:cubicBezTo>
                <a:cubicBezTo>
                  <a:pt x="993" y="720"/>
                  <a:pt x="993" y="720"/>
                  <a:pt x="993" y="720"/>
                </a:cubicBezTo>
                <a:cubicBezTo>
                  <a:pt x="993" y="675"/>
                  <a:pt x="993" y="675"/>
                  <a:pt x="993" y="675"/>
                </a:cubicBezTo>
                <a:cubicBezTo>
                  <a:pt x="993" y="650"/>
                  <a:pt x="973" y="630"/>
                  <a:pt x="948" y="630"/>
                </a:cubicBezTo>
                <a:cubicBezTo>
                  <a:pt x="588" y="630"/>
                  <a:pt x="588" y="630"/>
                  <a:pt x="588" y="630"/>
                </a:cubicBezTo>
                <a:cubicBezTo>
                  <a:pt x="563" y="630"/>
                  <a:pt x="543" y="650"/>
                  <a:pt x="543" y="675"/>
                </a:cubicBezTo>
                <a:cubicBezTo>
                  <a:pt x="543" y="720"/>
                  <a:pt x="543" y="720"/>
                  <a:pt x="543" y="720"/>
                </a:cubicBezTo>
                <a:cubicBezTo>
                  <a:pt x="290" y="720"/>
                  <a:pt x="290" y="720"/>
                  <a:pt x="290" y="720"/>
                </a:cubicBezTo>
                <a:cubicBezTo>
                  <a:pt x="270" y="720"/>
                  <a:pt x="253" y="708"/>
                  <a:pt x="247" y="689"/>
                </a:cubicBezTo>
                <a:cubicBezTo>
                  <a:pt x="107" y="270"/>
                  <a:pt x="107" y="270"/>
                  <a:pt x="107" y="270"/>
                </a:cubicBezTo>
                <a:lnTo>
                  <a:pt x="1429" y="270"/>
                </a:lnTo>
                <a:close/>
                <a:moveTo>
                  <a:pt x="903" y="720"/>
                </a:moveTo>
                <a:cubicBezTo>
                  <a:pt x="903" y="810"/>
                  <a:pt x="903" y="810"/>
                  <a:pt x="903" y="810"/>
                </a:cubicBezTo>
                <a:cubicBezTo>
                  <a:pt x="633" y="810"/>
                  <a:pt x="633" y="810"/>
                  <a:pt x="633" y="810"/>
                </a:cubicBezTo>
                <a:cubicBezTo>
                  <a:pt x="633" y="720"/>
                  <a:pt x="633" y="720"/>
                  <a:pt x="633" y="720"/>
                </a:cubicBezTo>
                <a:lnTo>
                  <a:pt x="903" y="720"/>
                </a:lnTo>
                <a:close/>
                <a:moveTo>
                  <a:pt x="1446" y="1215"/>
                </a:moveTo>
                <a:cubicBezTo>
                  <a:pt x="1446" y="1240"/>
                  <a:pt x="1426" y="1260"/>
                  <a:pt x="1401" y="1260"/>
                </a:cubicBezTo>
                <a:cubicBezTo>
                  <a:pt x="135" y="1260"/>
                  <a:pt x="135" y="1260"/>
                  <a:pt x="135" y="1260"/>
                </a:cubicBezTo>
                <a:cubicBezTo>
                  <a:pt x="110" y="1260"/>
                  <a:pt x="90" y="1240"/>
                  <a:pt x="90" y="1215"/>
                </a:cubicBezTo>
                <a:cubicBezTo>
                  <a:pt x="90" y="502"/>
                  <a:pt x="90" y="502"/>
                  <a:pt x="90" y="502"/>
                </a:cubicBezTo>
                <a:cubicBezTo>
                  <a:pt x="162" y="718"/>
                  <a:pt x="162" y="718"/>
                  <a:pt x="162" y="718"/>
                </a:cubicBezTo>
                <a:cubicBezTo>
                  <a:pt x="180" y="773"/>
                  <a:pt x="232" y="810"/>
                  <a:pt x="290" y="810"/>
                </a:cubicBezTo>
                <a:cubicBezTo>
                  <a:pt x="543" y="810"/>
                  <a:pt x="543" y="810"/>
                  <a:pt x="543" y="810"/>
                </a:cubicBezTo>
                <a:cubicBezTo>
                  <a:pt x="543" y="855"/>
                  <a:pt x="543" y="855"/>
                  <a:pt x="543" y="855"/>
                </a:cubicBezTo>
                <a:cubicBezTo>
                  <a:pt x="543" y="880"/>
                  <a:pt x="563" y="900"/>
                  <a:pt x="588" y="900"/>
                </a:cubicBezTo>
                <a:cubicBezTo>
                  <a:pt x="948" y="900"/>
                  <a:pt x="948" y="900"/>
                  <a:pt x="948" y="900"/>
                </a:cubicBezTo>
                <a:cubicBezTo>
                  <a:pt x="973" y="900"/>
                  <a:pt x="993" y="880"/>
                  <a:pt x="993" y="855"/>
                </a:cubicBezTo>
                <a:cubicBezTo>
                  <a:pt x="993" y="810"/>
                  <a:pt x="993" y="810"/>
                  <a:pt x="993" y="810"/>
                </a:cubicBezTo>
                <a:cubicBezTo>
                  <a:pt x="1246" y="810"/>
                  <a:pt x="1246" y="810"/>
                  <a:pt x="1246" y="810"/>
                </a:cubicBezTo>
                <a:cubicBezTo>
                  <a:pt x="1304" y="810"/>
                  <a:pt x="1356" y="773"/>
                  <a:pt x="1374" y="718"/>
                </a:cubicBezTo>
                <a:cubicBezTo>
                  <a:pt x="1446" y="502"/>
                  <a:pt x="1446" y="502"/>
                  <a:pt x="1446" y="502"/>
                </a:cubicBezTo>
                <a:lnTo>
                  <a:pt x="1446" y="1215"/>
                </a:lnTo>
                <a:close/>
                <a:moveTo>
                  <a:pt x="1446" y="1215"/>
                </a:moveTo>
                <a:cubicBezTo>
                  <a:pt x="1446" y="1215"/>
                  <a:pt x="1446" y="1215"/>
                  <a:pt x="1446" y="1215"/>
                </a:cubicBezTo>
              </a:path>
            </a:pathLst>
          </a:custGeom>
          <a:solidFill>
            <a:schemeClr val="lt1"/>
          </a:solidFill>
          <a:ln>
            <a:noFill/>
          </a:ln>
        </p:spPr>
        <p:txBody>
          <a:bodyPr spcFirstLastPara="1" wrap="square" lIns="91400" tIns="45700" rIns="91400"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399"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16" name="Google Shape;1216;p50"/>
          <p:cNvSpPr/>
          <p:nvPr/>
        </p:nvSpPr>
        <p:spPr>
          <a:xfrm>
            <a:off x="2076240" y="3293876"/>
            <a:ext cx="4483523" cy="2384707"/>
          </a:xfrm>
          <a:custGeom>
            <a:avLst/>
            <a:gdLst/>
            <a:ahLst/>
            <a:cxnLst/>
            <a:rect l="l" t="t" r="r" b="b"/>
            <a:pathLst>
              <a:path w="2619" h="1393" extrusionOk="0">
                <a:moveTo>
                  <a:pt x="2018" y="191"/>
                </a:moveTo>
                <a:lnTo>
                  <a:pt x="2018" y="794"/>
                </a:lnTo>
                <a:lnTo>
                  <a:pt x="773" y="794"/>
                </a:lnTo>
                <a:lnTo>
                  <a:pt x="773" y="467"/>
                </a:lnTo>
                <a:lnTo>
                  <a:pt x="933" y="467"/>
                </a:lnTo>
                <a:lnTo>
                  <a:pt x="467" y="0"/>
                </a:lnTo>
                <a:lnTo>
                  <a:pt x="0" y="467"/>
                </a:lnTo>
                <a:lnTo>
                  <a:pt x="172" y="467"/>
                </a:lnTo>
                <a:lnTo>
                  <a:pt x="172" y="1393"/>
                </a:lnTo>
                <a:lnTo>
                  <a:pt x="2619" y="1393"/>
                </a:lnTo>
                <a:lnTo>
                  <a:pt x="2619" y="191"/>
                </a:lnTo>
                <a:lnTo>
                  <a:pt x="2018" y="191"/>
                </a:lnTo>
                <a:close/>
              </a:path>
            </a:pathLst>
          </a:custGeom>
          <a:gradFill>
            <a:gsLst>
              <a:gs pos="0">
                <a:schemeClr val="accent3"/>
              </a:gs>
              <a:gs pos="76000">
                <a:schemeClr val="accent4"/>
              </a:gs>
              <a:gs pos="100000">
                <a:schemeClr val="accent4"/>
              </a:gs>
            </a:gsLst>
            <a:lin ang="0" scaled="0"/>
          </a:gradFill>
          <a:ln>
            <a:noFill/>
          </a:ln>
          <a:effectLst>
            <a:outerShdw blurRad="177800" dist="215900" dir="5400000" algn="t" rotWithShape="0">
              <a:srgbClr val="000000">
                <a:alpha val="14901"/>
              </a:srgbClr>
            </a:outerShdw>
          </a:effectLst>
        </p:spPr>
        <p:txBody>
          <a:bodyPr spcFirstLastPara="1" wrap="square" lIns="91400" tIns="45700" rIns="91400"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399"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17" name="Google Shape;1217;p50"/>
          <p:cNvSpPr txBox="1"/>
          <p:nvPr/>
        </p:nvSpPr>
        <p:spPr>
          <a:xfrm>
            <a:off x="2744933" y="4724221"/>
            <a:ext cx="3484087" cy="830740"/>
          </a:xfrm>
          <a:prstGeom prst="rect">
            <a:avLst/>
          </a:prstGeom>
          <a:noFill/>
          <a:ln>
            <a:noFill/>
          </a:ln>
        </p:spPr>
        <p:txBody>
          <a:bodyPr spcFirstLastPara="1" wrap="square" lIns="0" tIns="45700" rIns="0" bIns="45700" anchor="ctr"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399" b="1" i="0" u="none" strike="noStrike" kern="0" cap="none" spc="0" normalizeH="0" baseline="0" noProof="0">
                <a:ln>
                  <a:noFill/>
                </a:ln>
                <a:solidFill>
                  <a:srgbClr val="FFFFFF"/>
                </a:solidFill>
                <a:effectLst/>
                <a:uLnTx/>
                <a:uFillTx/>
                <a:latin typeface="Open Sans"/>
                <a:ea typeface="Open Sans"/>
                <a:cs typeface="Open Sans"/>
                <a:sym typeface="Open Sans"/>
              </a:rPr>
              <a:t>01. Un-Managed Scenario</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218" name="Google Shape;1218;p50"/>
          <p:cNvGrpSpPr/>
          <p:nvPr/>
        </p:nvGrpSpPr>
        <p:grpSpPr>
          <a:xfrm>
            <a:off x="2640029" y="3909061"/>
            <a:ext cx="470524" cy="527087"/>
            <a:chOff x="120651" y="2266950"/>
            <a:chExt cx="2944813" cy="3298825"/>
          </a:xfrm>
        </p:grpSpPr>
        <p:sp>
          <p:nvSpPr>
            <p:cNvPr id="1219" name="Google Shape;1219;p50"/>
            <p:cNvSpPr/>
            <p:nvPr/>
          </p:nvSpPr>
          <p:spPr>
            <a:xfrm>
              <a:off x="1219201" y="3508375"/>
              <a:ext cx="747713" cy="1436688"/>
            </a:xfrm>
            <a:custGeom>
              <a:avLst/>
              <a:gdLst/>
              <a:ahLst/>
              <a:cxnLst/>
              <a:rect l="l" t="t" r="r" b="b"/>
              <a:pathLst>
                <a:path w="347" h="669" extrusionOk="0">
                  <a:moveTo>
                    <a:pt x="206" y="290"/>
                  </a:moveTo>
                  <a:cubicBezTo>
                    <a:pt x="141" y="290"/>
                    <a:pt x="141" y="290"/>
                    <a:pt x="141" y="290"/>
                  </a:cubicBezTo>
                  <a:cubicBezTo>
                    <a:pt x="113" y="290"/>
                    <a:pt x="90" y="267"/>
                    <a:pt x="90" y="238"/>
                  </a:cubicBezTo>
                  <a:cubicBezTo>
                    <a:pt x="90" y="210"/>
                    <a:pt x="113" y="187"/>
                    <a:pt x="141" y="187"/>
                  </a:cubicBezTo>
                  <a:cubicBezTo>
                    <a:pt x="270" y="187"/>
                    <a:pt x="270" y="187"/>
                    <a:pt x="270" y="187"/>
                  </a:cubicBezTo>
                  <a:cubicBezTo>
                    <a:pt x="295" y="187"/>
                    <a:pt x="315" y="167"/>
                    <a:pt x="315" y="142"/>
                  </a:cubicBezTo>
                  <a:cubicBezTo>
                    <a:pt x="315" y="117"/>
                    <a:pt x="295" y="97"/>
                    <a:pt x="270" y="97"/>
                  </a:cubicBezTo>
                  <a:cubicBezTo>
                    <a:pt x="219" y="97"/>
                    <a:pt x="219" y="97"/>
                    <a:pt x="219" y="97"/>
                  </a:cubicBezTo>
                  <a:cubicBezTo>
                    <a:pt x="219" y="45"/>
                    <a:pt x="219" y="45"/>
                    <a:pt x="219" y="45"/>
                  </a:cubicBezTo>
                  <a:cubicBezTo>
                    <a:pt x="219" y="21"/>
                    <a:pt x="198" y="0"/>
                    <a:pt x="174" y="0"/>
                  </a:cubicBezTo>
                  <a:cubicBezTo>
                    <a:pt x="149" y="0"/>
                    <a:pt x="129" y="21"/>
                    <a:pt x="129" y="45"/>
                  </a:cubicBezTo>
                  <a:cubicBezTo>
                    <a:pt x="129" y="97"/>
                    <a:pt x="129" y="97"/>
                    <a:pt x="129" y="97"/>
                  </a:cubicBezTo>
                  <a:cubicBezTo>
                    <a:pt x="57" y="104"/>
                    <a:pt x="0" y="165"/>
                    <a:pt x="0" y="238"/>
                  </a:cubicBezTo>
                  <a:cubicBezTo>
                    <a:pt x="0" y="316"/>
                    <a:pt x="63" y="380"/>
                    <a:pt x="141" y="380"/>
                  </a:cubicBezTo>
                  <a:cubicBezTo>
                    <a:pt x="206" y="380"/>
                    <a:pt x="206" y="380"/>
                    <a:pt x="206" y="380"/>
                  </a:cubicBezTo>
                  <a:cubicBezTo>
                    <a:pt x="234" y="380"/>
                    <a:pt x="257" y="403"/>
                    <a:pt x="257" y="431"/>
                  </a:cubicBezTo>
                  <a:cubicBezTo>
                    <a:pt x="257" y="459"/>
                    <a:pt x="234" y="482"/>
                    <a:pt x="206" y="482"/>
                  </a:cubicBezTo>
                  <a:cubicBezTo>
                    <a:pt x="77" y="482"/>
                    <a:pt x="77" y="482"/>
                    <a:pt x="77" y="482"/>
                  </a:cubicBezTo>
                  <a:cubicBezTo>
                    <a:pt x="52" y="482"/>
                    <a:pt x="32" y="503"/>
                    <a:pt x="32" y="527"/>
                  </a:cubicBezTo>
                  <a:cubicBezTo>
                    <a:pt x="32" y="552"/>
                    <a:pt x="52" y="572"/>
                    <a:pt x="77" y="572"/>
                  </a:cubicBezTo>
                  <a:cubicBezTo>
                    <a:pt x="129" y="572"/>
                    <a:pt x="129" y="572"/>
                    <a:pt x="129" y="572"/>
                  </a:cubicBezTo>
                  <a:cubicBezTo>
                    <a:pt x="129" y="624"/>
                    <a:pt x="129" y="624"/>
                    <a:pt x="129" y="624"/>
                  </a:cubicBezTo>
                  <a:cubicBezTo>
                    <a:pt x="129" y="649"/>
                    <a:pt x="149" y="669"/>
                    <a:pt x="174" y="669"/>
                  </a:cubicBezTo>
                  <a:cubicBezTo>
                    <a:pt x="198" y="669"/>
                    <a:pt x="219" y="649"/>
                    <a:pt x="219" y="624"/>
                  </a:cubicBezTo>
                  <a:cubicBezTo>
                    <a:pt x="219" y="572"/>
                    <a:pt x="219" y="572"/>
                    <a:pt x="219" y="572"/>
                  </a:cubicBezTo>
                  <a:cubicBezTo>
                    <a:pt x="291" y="565"/>
                    <a:pt x="347" y="505"/>
                    <a:pt x="347" y="431"/>
                  </a:cubicBezTo>
                  <a:cubicBezTo>
                    <a:pt x="347" y="353"/>
                    <a:pt x="284" y="290"/>
                    <a:pt x="206" y="290"/>
                  </a:cubicBezTo>
                  <a:close/>
                  <a:moveTo>
                    <a:pt x="206" y="290"/>
                  </a:moveTo>
                  <a:cubicBezTo>
                    <a:pt x="206" y="290"/>
                    <a:pt x="206" y="290"/>
                    <a:pt x="206" y="290"/>
                  </a:cubicBezTo>
                </a:path>
              </a:pathLst>
            </a:custGeom>
            <a:solidFill>
              <a:schemeClr val="lt1"/>
            </a:solidFill>
            <a:ln>
              <a:noFill/>
            </a:ln>
          </p:spPr>
          <p:txBody>
            <a:bodyPr spcFirstLastPara="1" wrap="square" lIns="91400" tIns="45700" rIns="91400"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399"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20" name="Google Shape;1220;p50"/>
            <p:cNvSpPr/>
            <p:nvPr/>
          </p:nvSpPr>
          <p:spPr>
            <a:xfrm>
              <a:off x="120651" y="2266950"/>
              <a:ext cx="2944813" cy="3298825"/>
            </a:xfrm>
            <a:custGeom>
              <a:avLst/>
              <a:gdLst/>
              <a:ahLst/>
              <a:cxnLst/>
              <a:rect l="l" t="t" r="r" b="b"/>
              <a:pathLst>
                <a:path w="1367" h="1536" extrusionOk="0">
                  <a:moveTo>
                    <a:pt x="1125" y="472"/>
                  </a:moveTo>
                  <a:cubicBezTo>
                    <a:pt x="1125" y="472"/>
                    <a:pt x="1125" y="472"/>
                    <a:pt x="1124" y="472"/>
                  </a:cubicBezTo>
                  <a:cubicBezTo>
                    <a:pt x="1032" y="379"/>
                    <a:pt x="1032" y="379"/>
                    <a:pt x="1032" y="379"/>
                  </a:cubicBezTo>
                  <a:cubicBezTo>
                    <a:pt x="1212" y="379"/>
                    <a:pt x="1212" y="379"/>
                    <a:pt x="1212" y="379"/>
                  </a:cubicBezTo>
                  <a:cubicBezTo>
                    <a:pt x="1237" y="379"/>
                    <a:pt x="1257" y="359"/>
                    <a:pt x="1257" y="334"/>
                  </a:cubicBezTo>
                  <a:cubicBezTo>
                    <a:pt x="1257" y="309"/>
                    <a:pt x="1237" y="289"/>
                    <a:pt x="1212" y="289"/>
                  </a:cubicBezTo>
                  <a:cubicBezTo>
                    <a:pt x="996" y="289"/>
                    <a:pt x="996" y="289"/>
                    <a:pt x="996" y="289"/>
                  </a:cubicBezTo>
                  <a:cubicBezTo>
                    <a:pt x="1108" y="65"/>
                    <a:pt x="1108" y="65"/>
                    <a:pt x="1108" y="65"/>
                  </a:cubicBezTo>
                  <a:cubicBezTo>
                    <a:pt x="1115" y="51"/>
                    <a:pt x="1114" y="35"/>
                    <a:pt x="1106" y="21"/>
                  </a:cubicBezTo>
                  <a:cubicBezTo>
                    <a:pt x="1098" y="8"/>
                    <a:pt x="1083" y="0"/>
                    <a:pt x="1068" y="0"/>
                  </a:cubicBezTo>
                  <a:cubicBezTo>
                    <a:pt x="299" y="0"/>
                    <a:pt x="299" y="0"/>
                    <a:pt x="299" y="0"/>
                  </a:cubicBezTo>
                  <a:cubicBezTo>
                    <a:pt x="284" y="0"/>
                    <a:pt x="269" y="8"/>
                    <a:pt x="261" y="21"/>
                  </a:cubicBezTo>
                  <a:cubicBezTo>
                    <a:pt x="253" y="35"/>
                    <a:pt x="252" y="51"/>
                    <a:pt x="259" y="65"/>
                  </a:cubicBezTo>
                  <a:cubicBezTo>
                    <a:pt x="389" y="325"/>
                    <a:pt x="389" y="325"/>
                    <a:pt x="389" y="325"/>
                  </a:cubicBezTo>
                  <a:cubicBezTo>
                    <a:pt x="243" y="472"/>
                    <a:pt x="243" y="472"/>
                    <a:pt x="243" y="472"/>
                  </a:cubicBezTo>
                  <a:cubicBezTo>
                    <a:pt x="243" y="472"/>
                    <a:pt x="242" y="472"/>
                    <a:pt x="242" y="472"/>
                  </a:cubicBezTo>
                  <a:cubicBezTo>
                    <a:pt x="0" y="715"/>
                    <a:pt x="0" y="1110"/>
                    <a:pt x="243" y="1353"/>
                  </a:cubicBezTo>
                  <a:cubicBezTo>
                    <a:pt x="360" y="1471"/>
                    <a:pt x="517" y="1536"/>
                    <a:pt x="684" y="1536"/>
                  </a:cubicBezTo>
                  <a:cubicBezTo>
                    <a:pt x="850" y="1536"/>
                    <a:pt x="1007" y="1471"/>
                    <a:pt x="1124" y="1353"/>
                  </a:cubicBezTo>
                  <a:cubicBezTo>
                    <a:pt x="1367" y="1110"/>
                    <a:pt x="1367" y="715"/>
                    <a:pt x="1125" y="472"/>
                  </a:cubicBezTo>
                  <a:close/>
                  <a:moveTo>
                    <a:pt x="372" y="90"/>
                  </a:moveTo>
                  <a:cubicBezTo>
                    <a:pt x="995" y="90"/>
                    <a:pt x="995" y="90"/>
                    <a:pt x="995" y="90"/>
                  </a:cubicBezTo>
                  <a:cubicBezTo>
                    <a:pt x="895" y="289"/>
                    <a:pt x="895" y="289"/>
                    <a:pt x="895" y="289"/>
                  </a:cubicBezTo>
                  <a:cubicBezTo>
                    <a:pt x="472" y="289"/>
                    <a:pt x="472" y="289"/>
                    <a:pt x="472" y="289"/>
                  </a:cubicBezTo>
                  <a:lnTo>
                    <a:pt x="372" y="90"/>
                  </a:lnTo>
                  <a:close/>
                  <a:moveTo>
                    <a:pt x="1061" y="1290"/>
                  </a:moveTo>
                  <a:cubicBezTo>
                    <a:pt x="960" y="1391"/>
                    <a:pt x="826" y="1446"/>
                    <a:pt x="684" y="1446"/>
                  </a:cubicBezTo>
                  <a:cubicBezTo>
                    <a:pt x="541" y="1446"/>
                    <a:pt x="407" y="1391"/>
                    <a:pt x="306" y="1290"/>
                  </a:cubicBezTo>
                  <a:cubicBezTo>
                    <a:pt x="98" y="1082"/>
                    <a:pt x="98" y="743"/>
                    <a:pt x="306" y="535"/>
                  </a:cubicBezTo>
                  <a:cubicBezTo>
                    <a:pt x="307" y="535"/>
                    <a:pt x="307" y="535"/>
                    <a:pt x="307" y="535"/>
                  </a:cubicBezTo>
                  <a:cubicBezTo>
                    <a:pt x="463" y="379"/>
                    <a:pt x="463" y="379"/>
                    <a:pt x="463" y="379"/>
                  </a:cubicBezTo>
                  <a:cubicBezTo>
                    <a:pt x="905" y="379"/>
                    <a:pt x="905" y="379"/>
                    <a:pt x="905" y="379"/>
                  </a:cubicBezTo>
                  <a:cubicBezTo>
                    <a:pt x="1060" y="535"/>
                    <a:pt x="1060" y="535"/>
                    <a:pt x="1060" y="535"/>
                  </a:cubicBezTo>
                  <a:cubicBezTo>
                    <a:pt x="1060" y="535"/>
                    <a:pt x="1061" y="535"/>
                    <a:pt x="1061" y="535"/>
                  </a:cubicBezTo>
                  <a:cubicBezTo>
                    <a:pt x="1269" y="743"/>
                    <a:pt x="1269" y="1082"/>
                    <a:pt x="1061" y="1290"/>
                  </a:cubicBezTo>
                  <a:close/>
                  <a:moveTo>
                    <a:pt x="1061" y="1290"/>
                  </a:moveTo>
                  <a:cubicBezTo>
                    <a:pt x="1061" y="1290"/>
                    <a:pt x="1061" y="1290"/>
                    <a:pt x="1061" y="1290"/>
                  </a:cubicBezTo>
                </a:path>
              </a:pathLst>
            </a:custGeom>
            <a:solidFill>
              <a:schemeClr val="lt1"/>
            </a:solidFill>
            <a:ln>
              <a:noFill/>
            </a:ln>
          </p:spPr>
          <p:txBody>
            <a:bodyPr spcFirstLastPara="1" wrap="square" lIns="91400" tIns="45700" rIns="91400"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399"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sp>
        <p:nvSpPr>
          <p:cNvPr id="1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7" name="Google Shape;1247;p53"/>
          <p:cNvSpPr txBox="1"/>
          <p:nvPr/>
        </p:nvSpPr>
        <p:spPr>
          <a:xfrm>
            <a:off x="224979" y="788088"/>
            <a:ext cx="11806237"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 managed RAP implementation addresses use cases where all the essential parts of the applications are to be developed from scratch. However, these new applications can highly benefit from out-of-box support for transactional processing. Standard operations like create, update, delete must only be specified in the behavior definition to obtain a ready-to-run business object. The provisioning of transaction buffer is also done automatically for us by the framework. The interaction phase and save sequence are also implemented generically. The application developer can focus on business part of app like adding custom validation, actions, determinations. The RAP transaction engine manages the life cycle of our Business object and covers all the aspects of our app development.</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The managed implementation type is aimed for building new applications from scratch without having any prior coding exist.  The standard functionality that given in managed business objects is easily retrieved. The business logic implemented using predefined implementation methods that are integrated during the runtime in the interaction phase and save sequence. </a:t>
            </a:r>
            <a:endParaRPr sz="1800">
              <a:solidFill>
                <a:schemeClr val="dk1"/>
              </a:solidFill>
              <a:latin typeface="Calibri"/>
              <a:ea typeface="Calibri"/>
              <a:cs typeface="Calibri"/>
              <a:sym typeface="Calibri"/>
            </a:endParaRPr>
          </a:p>
        </p:txBody>
      </p:sp>
      <p:sp>
        <p:nvSpPr>
          <p:cNvPr id="1248" name="Google Shape;1248;p5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Managed RAP implementation</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6" name="Google Shape;1256;p54"/>
          <p:cNvSpPr txBox="1"/>
          <p:nvPr/>
        </p:nvSpPr>
        <p:spPr>
          <a:xfrm>
            <a:off x="224979" y="788088"/>
            <a:ext cx="11806237"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We will implementing 2 different applications on travel data model. These applications will target different user groups. We will manage the travel requests and booking through our applications which are booked by agency for customer.</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Processor – a processor is an employee of our company who will request a new travel plan through the application. He/she will be allowed to create, update, delete, copy travel requests including bookings and supplements. They have full control to manage their travel.</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Approver – an approver is a manager who will only be able to view the travel requests created by employees, and can only change the booking fees and approval status of the request (approve/reject).</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p:txBody>
      </p:sp>
      <p:sp>
        <p:nvSpPr>
          <p:cNvPr id="1257" name="Google Shape;1257;p54"/>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Business use case</a:t>
            </a:r>
            <a:endParaRPr sz="3599" dirty="0">
              <a:solidFill>
                <a:srgbClr val="FFC000"/>
              </a:solidFill>
              <a:latin typeface="Cooper Black" panose="0208090404030B020404" pitchFamily="18" charset="0"/>
              <a:ea typeface="Corben"/>
              <a:cs typeface="Corben"/>
              <a:sym typeface="Corben"/>
            </a:endParaRPr>
          </a:p>
        </p:txBody>
      </p:sp>
      <p:pic>
        <p:nvPicPr>
          <p:cNvPr id="1260" name="Google Shape;1260;p54" descr="Travel Around The World Png Clipart (#265026) is a creative clipart.  Download the transparent clipart and use it for f… | Travel clipart, Clip  art, Clip art library"/>
          <p:cNvPicPr preferRelativeResize="0"/>
          <p:nvPr/>
        </p:nvPicPr>
        <p:blipFill rotWithShape="1">
          <a:blip r:embed="rId3">
            <a:alphaModFix/>
          </a:blip>
          <a:srcRect/>
          <a:stretch/>
        </p:blipFill>
        <p:spPr>
          <a:xfrm>
            <a:off x="549796" y="4189727"/>
            <a:ext cx="2088232" cy="2301317"/>
          </a:xfrm>
          <a:prstGeom prst="rect">
            <a:avLst/>
          </a:prstGeom>
          <a:noFill/>
          <a:ln>
            <a:noFill/>
          </a:ln>
        </p:spPr>
      </p:pic>
      <p:sp>
        <p:nvSpPr>
          <p:cNvPr id="1261" name="Google Shape;1261;p54"/>
          <p:cNvSpPr/>
          <p:nvPr/>
        </p:nvSpPr>
        <p:spPr>
          <a:xfrm>
            <a:off x="2782044" y="4093871"/>
            <a:ext cx="4032448" cy="158998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MakeMyTrip.com- processor app</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Processor needs to create, update, delete a travel request through agency including all bookings and supplements</a:t>
            </a:r>
            <a:endParaRPr/>
          </a:p>
        </p:txBody>
      </p:sp>
      <p:pic>
        <p:nvPicPr>
          <p:cNvPr id="1262" name="Google Shape;1262;p54" descr="Managing Users In ETapestry And Blackbaud.com - Blackbaud Community"/>
          <p:cNvPicPr preferRelativeResize="0"/>
          <p:nvPr/>
        </p:nvPicPr>
        <p:blipFill rotWithShape="1">
          <a:blip r:embed="rId4">
            <a:alphaModFix/>
          </a:blip>
          <a:srcRect/>
          <a:stretch/>
        </p:blipFill>
        <p:spPr>
          <a:xfrm>
            <a:off x="4433242" y="5877272"/>
            <a:ext cx="1661170" cy="797362"/>
          </a:xfrm>
          <a:prstGeom prst="rect">
            <a:avLst/>
          </a:prstGeom>
          <a:noFill/>
          <a:ln>
            <a:noFill/>
          </a:ln>
        </p:spPr>
      </p:pic>
      <p:sp>
        <p:nvSpPr>
          <p:cNvPr id="1263" name="Google Shape;1263;p54"/>
          <p:cNvSpPr/>
          <p:nvPr/>
        </p:nvSpPr>
        <p:spPr>
          <a:xfrm>
            <a:off x="6958508" y="4077734"/>
            <a:ext cx="3950506" cy="158998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Approval App</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The manager would review the travel requests created by processor, can only change the booking fees and approve or reject the travel request</a:t>
            </a: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64" name="Google Shape;1264;p54" descr="A Guide to Automated Approval Processes | Cflow"/>
          <p:cNvPicPr preferRelativeResize="0"/>
          <p:nvPr/>
        </p:nvPicPr>
        <p:blipFill rotWithShape="1">
          <a:blip r:embed="rId5">
            <a:alphaModFix/>
          </a:blip>
          <a:srcRect/>
          <a:stretch/>
        </p:blipFill>
        <p:spPr>
          <a:xfrm>
            <a:off x="7633415" y="5752109"/>
            <a:ext cx="1661170" cy="934164"/>
          </a:xfrm>
          <a:prstGeom prst="rect">
            <a:avLst/>
          </a:prstGeom>
          <a:noFill/>
          <a:ln>
            <a:noFill/>
          </a:ln>
        </p:spPr>
      </p:pic>
      <p:sp>
        <p:nvSpPr>
          <p:cNvPr id="12"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13"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70" name="Google Shape;1270;p55"/>
          <p:cNvSpPr txBox="1"/>
          <p:nvPr/>
        </p:nvSpPr>
        <p:spPr>
          <a:xfrm>
            <a:off x="224979" y="788088"/>
            <a:ext cx="1180623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If we ever get requirement in our company to develop a use case where we want to reuse the data model (e.g. sales, purchase, accounting, finance) but develop many applications. We will go with RAP and projections. A projection takes part of the base functionality according the needs to user. This will reduce effort, increase reusability in our app.</a:t>
            </a:r>
            <a:endParaRPr sz="1800">
              <a:solidFill>
                <a:schemeClr val="dk1"/>
              </a:solidFill>
              <a:latin typeface="Calibri"/>
              <a:ea typeface="Calibri"/>
              <a:cs typeface="Calibri"/>
              <a:sym typeface="Calibri"/>
            </a:endParaRPr>
          </a:p>
        </p:txBody>
      </p:sp>
      <p:sp>
        <p:nvSpPr>
          <p:cNvPr id="1271" name="Google Shape;1271;p55"/>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Understanding projection</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sp>
        <p:nvSpPr>
          <p:cNvPr id="1279" name="Google Shape;1279;p56"/>
          <p:cNvSpPr txBox="1"/>
          <p:nvPr/>
        </p:nvSpPr>
        <p:spPr>
          <a:xfrm>
            <a:off x="224979" y="788088"/>
            <a:ext cx="1180623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From structural point of view, a business object consists of a tree of entities (cds) that are linked in compositions. Every entity in this composition tree is an element that is modeled with CDS view entities. For our demo travel scenario we will implement 3 level composition tree.</a:t>
            </a:r>
            <a:endParaRPr sz="1800">
              <a:solidFill>
                <a:schemeClr val="dk1"/>
              </a:solidFill>
              <a:latin typeface="Calibri"/>
              <a:ea typeface="Calibri"/>
              <a:cs typeface="Calibri"/>
              <a:sym typeface="Calibri"/>
            </a:endParaRPr>
          </a:p>
        </p:txBody>
      </p:sp>
      <p:sp>
        <p:nvSpPr>
          <p:cNvPr id="1280" name="Google Shape;1280;p56"/>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Business Object Definition</a:t>
            </a:r>
            <a:endParaRPr sz="3599" dirty="0">
              <a:solidFill>
                <a:srgbClr val="FFC000"/>
              </a:solidFill>
              <a:latin typeface="Cooper Black" panose="0208090404030B020404" pitchFamily="18" charset="0"/>
              <a:ea typeface="Corben"/>
              <a:cs typeface="Corben"/>
              <a:sym typeface="Corben"/>
            </a:endParaRPr>
          </a:p>
        </p:txBody>
      </p:sp>
      <p:sp>
        <p:nvSpPr>
          <p:cNvPr id="1283" name="Google Shape;1283;p56"/>
          <p:cNvSpPr/>
          <p:nvPr/>
        </p:nvSpPr>
        <p:spPr>
          <a:xfrm>
            <a:off x="3430116" y="2132856"/>
            <a:ext cx="2232248" cy="92333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dirty="0">
                <a:solidFill>
                  <a:schemeClr val="lt1"/>
                </a:solidFill>
                <a:latin typeface="Calibri"/>
                <a:ea typeface="Calibri"/>
                <a:cs typeface="Calibri"/>
                <a:sym typeface="Calibri"/>
              </a:rPr>
              <a:t>/</a:t>
            </a:r>
            <a:r>
              <a:rPr lang="en-US" sz="2400" dirty="0" err="1">
                <a:solidFill>
                  <a:schemeClr val="lt1"/>
                </a:solidFill>
                <a:latin typeface="Calibri"/>
                <a:ea typeface="Calibri"/>
                <a:cs typeface="Calibri"/>
                <a:sym typeface="Calibri"/>
              </a:rPr>
              <a:t>dmo</a:t>
            </a:r>
            <a:r>
              <a:rPr lang="en-US" sz="2400" dirty="0">
                <a:solidFill>
                  <a:schemeClr val="lt1"/>
                </a:solidFill>
                <a:latin typeface="Calibri"/>
                <a:ea typeface="Calibri"/>
                <a:cs typeface="Calibri"/>
                <a:sym typeface="Calibri"/>
              </a:rPr>
              <a:t>/</a:t>
            </a:r>
            <a:r>
              <a:rPr lang="en-US" sz="2400" dirty="0" err="1">
                <a:solidFill>
                  <a:schemeClr val="lt1"/>
                </a:solidFill>
                <a:latin typeface="Calibri"/>
                <a:ea typeface="Calibri"/>
                <a:cs typeface="Calibri"/>
                <a:sym typeface="Calibri"/>
              </a:rPr>
              <a:t>travel_m</a:t>
            </a:r>
            <a:endParaRPr sz="2400" dirty="0">
              <a:solidFill>
                <a:schemeClr val="lt1"/>
              </a:solidFill>
              <a:latin typeface="Calibri"/>
              <a:ea typeface="Calibri"/>
              <a:cs typeface="Calibri"/>
              <a:sym typeface="Calibri"/>
            </a:endParaRPr>
          </a:p>
          <a:p>
            <a:pPr marL="0" marR="0" lvl="0" indent="0" algn="ctr" rtl="0">
              <a:spcBef>
                <a:spcPts val="0"/>
              </a:spcBef>
              <a:spcAft>
                <a:spcPts val="0"/>
              </a:spcAft>
              <a:buNone/>
            </a:pPr>
            <a:r>
              <a:rPr lang="en-US" sz="1400" dirty="0">
                <a:solidFill>
                  <a:schemeClr val="lt1"/>
                </a:solidFill>
                <a:latin typeface="Calibri"/>
                <a:ea typeface="Calibri"/>
                <a:cs typeface="Calibri"/>
                <a:sym typeface="Calibri"/>
              </a:rPr>
              <a:t>(root entity)</a:t>
            </a:r>
            <a:endParaRPr dirty="0"/>
          </a:p>
        </p:txBody>
      </p:sp>
      <p:sp>
        <p:nvSpPr>
          <p:cNvPr id="1284" name="Google Shape;1284;p56"/>
          <p:cNvSpPr/>
          <p:nvPr/>
        </p:nvSpPr>
        <p:spPr>
          <a:xfrm>
            <a:off x="6118928" y="3429000"/>
            <a:ext cx="2927811" cy="92333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/dmo/booking_m</a:t>
            </a:r>
            <a:endParaRPr sz="2400">
              <a:solidFill>
                <a:schemeClr val="lt1"/>
              </a:solidFill>
              <a:latin typeface="Calibri"/>
              <a:ea typeface="Calibri"/>
              <a:cs typeface="Calibri"/>
              <a:sym typeface="Calibri"/>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(child entity)</a:t>
            </a:r>
            <a:endParaRPr/>
          </a:p>
        </p:txBody>
      </p:sp>
      <p:sp>
        <p:nvSpPr>
          <p:cNvPr id="1285" name="Google Shape;1285;p56"/>
          <p:cNvSpPr/>
          <p:nvPr/>
        </p:nvSpPr>
        <p:spPr>
          <a:xfrm>
            <a:off x="8542684" y="4794633"/>
            <a:ext cx="3287851" cy="92333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/dmo/bookingsuppl_m</a:t>
            </a:r>
            <a:endParaRPr sz="2400">
              <a:solidFill>
                <a:schemeClr val="lt1"/>
              </a:solidFill>
              <a:latin typeface="Calibri"/>
              <a:ea typeface="Calibri"/>
              <a:cs typeface="Calibri"/>
              <a:sym typeface="Calibri"/>
            </a:endParaRPr>
          </a:p>
          <a:p>
            <a:pPr marL="0" marR="0" lvl="0" indent="0" algn="ctr" rtl="0">
              <a:spcBef>
                <a:spcPts val="0"/>
              </a:spcBef>
              <a:spcAft>
                <a:spcPts val="0"/>
              </a:spcAft>
              <a:buNone/>
            </a:pPr>
            <a:r>
              <a:rPr lang="en-US" sz="1600">
                <a:solidFill>
                  <a:schemeClr val="lt1"/>
                </a:solidFill>
                <a:latin typeface="Calibri"/>
                <a:ea typeface="Calibri"/>
                <a:cs typeface="Calibri"/>
                <a:sym typeface="Calibri"/>
              </a:rPr>
              <a:t>(child entity)</a:t>
            </a:r>
            <a:endParaRPr/>
          </a:p>
        </p:txBody>
      </p:sp>
      <p:cxnSp>
        <p:nvCxnSpPr>
          <p:cNvPr id="1286" name="Google Shape;1286;p56"/>
          <p:cNvCxnSpPr>
            <a:stCxn id="1287" idx="3"/>
            <a:endCxn id="1284" idx="0"/>
          </p:cNvCxnSpPr>
          <p:nvPr/>
        </p:nvCxnSpPr>
        <p:spPr>
          <a:xfrm>
            <a:off x="6022404" y="2618837"/>
            <a:ext cx="1560300" cy="810300"/>
          </a:xfrm>
          <a:prstGeom prst="bentConnector2">
            <a:avLst/>
          </a:prstGeom>
          <a:noFill/>
          <a:ln w="9525" cap="flat" cmpd="sng">
            <a:solidFill>
              <a:schemeClr val="accent1"/>
            </a:solidFill>
            <a:prstDash val="solid"/>
            <a:miter lim="800000"/>
            <a:headEnd type="none" w="sm" len="sm"/>
            <a:tailEnd type="none" w="sm" len="sm"/>
          </a:ln>
        </p:spPr>
      </p:cxnSp>
      <p:cxnSp>
        <p:nvCxnSpPr>
          <p:cNvPr id="1288" name="Google Shape;1288;p56"/>
          <p:cNvCxnSpPr>
            <a:stCxn id="1284" idx="3"/>
            <a:endCxn id="1285" idx="0"/>
          </p:cNvCxnSpPr>
          <p:nvPr/>
        </p:nvCxnSpPr>
        <p:spPr>
          <a:xfrm>
            <a:off x="9046739" y="3890665"/>
            <a:ext cx="1140000" cy="903900"/>
          </a:xfrm>
          <a:prstGeom prst="bentConnector2">
            <a:avLst/>
          </a:prstGeom>
          <a:noFill/>
          <a:ln w="9525" cap="flat" cmpd="sng">
            <a:solidFill>
              <a:schemeClr val="accent1"/>
            </a:solidFill>
            <a:prstDash val="solid"/>
            <a:miter lim="800000"/>
            <a:headEnd type="none" w="sm" len="sm"/>
            <a:tailEnd type="none" w="sm" len="sm"/>
          </a:ln>
        </p:spPr>
      </p:cxnSp>
      <p:sp>
        <p:nvSpPr>
          <p:cNvPr id="1287" name="Google Shape;1287;p56"/>
          <p:cNvSpPr/>
          <p:nvPr/>
        </p:nvSpPr>
        <p:spPr>
          <a:xfrm>
            <a:off x="5662364" y="2474821"/>
            <a:ext cx="360040" cy="288032"/>
          </a:xfrm>
          <a:prstGeom prst="flowChartDecision">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89" name="Google Shape;1289;p56"/>
          <p:cNvSpPr/>
          <p:nvPr/>
        </p:nvSpPr>
        <p:spPr>
          <a:xfrm>
            <a:off x="8974732" y="3746649"/>
            <a:ext cx="360040" cy="288032"/>
          </a:xfrm>
          <a:prstGeom prst="flowChartDecision">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90" name="Google Shape;1290;p56"/>
          <p:cNvSpPr/>
          <p:nvPr/>
        </p:nvSpPr>
        <p:spPr>
          <a:xfrm>
            <a:off x="2926060" y="1852408"/>
            <a:ext cx="9001000" cy="4056636"/>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91" name="Google Shape;1291;p56"/>
          <p:cNvSpPr/>
          <p:nvPr/>
        </p:nvSpPr>
        <p:spPr>
          <a:xfrm>
            <a:off x="2002215" y="3429000"/>
            <a:ext cx="923845" cy="648072"/>
          </a:xfrm>
          <a:prstGeom prst="right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92" name="Google Shape;1292;p56"/>
          <p:cNvSpPr txBox="1"/>
          <p:nvPr/>
        </p:nvSpPr>
        <p:spPr>
          <a:xfrm>
            <a:off x="609540" y="3331150"/>
            <a:ext cx="1777236"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Business Object</a:t>
            </a:r>
            <a:endParaRPr/>
          </a:p>
        </p:txBody>
      </p:sp>
      <p:sp>
        <p:nvSpPr>
          <p:cNvPr id="1293" name="Google Shape;1293;p56"/>
          <p:cNvSpPr txBox="1"/>
          <p:nvPr/>
        </p:nvSpPr>
        <p:spPr>
          <a:xfrm>
            <a:off x="6382444" y="2132856"/>
            <a:ext cx="129614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1..N</a:t>
            </a:r>
            <a:endParaRPr/>
          </a:p>
        </p:txBody>
      </p:sp>
      <p:sp>
        <p:nvSpPr>
          <p:cNvPr id="1294" name="Google Shape;1294;p56"/>
          <p:cNvSpPr txBox="1"/>
          <p:nvPr/>
        </p:nvSpPr>
        <p:spPr>
          <a:xfrm>
            <a:off x="9429750" y="3506858"/>
            <a:ext cx="129614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1..N</a:t>
            </a:r>
            <a:endParaRPr/>
          </a:p>
        </p:txBody>
      </p:sp>
      <p:sp>
        <p:nvSpPr>
          <p:cNvPr id="19"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20"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989C937-1B4B-920E-79E9-144F18372384}"/>
              </a:ext>
            </a:extLst>
          </p:cNvPr>
          <p:cNvPicPr>
            <a:picLocks noChangeAspect="1"/>
          </p:cNvPicPr>
          <p:nvPr/>
        </p:nvPicPr>
        <p:blipFill>
          <a:blip r:embed="rId4"/>
          <a:stretch>
            <a:fillRect/>
          </a:stretch>
        </p:blipFill>
        <p:spPr>
          <a:xfrm>
            <a:off x="1433047" y="3656732"/>
            <a:ext cx="4229317" cy="2616334"/>
          </a:xfrm>
          <a:prstGeom prst="rect">
            <a:avLst/>
          </a:prstGeom>
        </p:spPr>
      </p:pic>
      <p:grpSp>
        <p:nvGrpSpPr>
          <p:cNvPr id="14" name="Group 13">
            <a:extLst>
              <a:ext uri="{FF2B5EF4-FFF2-40B4-BE49-F238E27FC236}">
                <a16:creationId xmlns:a16="http://schemas.microsoft.com/office/drawing/2014/main" id="{C3EB7282-A650-A1E0-9749-0DAAA89432FC}"/>
              </a:ext>
            </a:extLst>
          </p:cNvPr>
          <p:cNvGrpSpPr/>
          <p:nvPr/>
        </p:nvGrpSpPr>
        <p:grpSpPr>
          <a:xfrm>
            <a:off x="2982172" y="2798183"/>
            <a:ext cx="3418560" cy="1843200"/>
            <a:chOff x="2982172" y="2798183"/>
            <a:chExt cx="3418560" cy="184320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29A4EDAB-CC76-FF86-25AD-1D43BD1E2704}"/>
                    </a:ext>
                  </a:extLst>
                </p14:cNvPr>
                <p14:cNvContentPartPr/>
                <p14:nvPr/>
              </p14:nvContentPartPr>
              <p14:xfrm>
                <a:off x="3062092" y="2798183"/>
                <a:ext cx="878040" cy="1650960"/>
              </p14:xfrm>
            </p:contentPart>
          </mc:Choice>
          <mc:Fallback xmlns="">
            <p:pic>
              <p:nvPicPr>
                <p:cNvPr id="7" name="Ink 6">
                  <a:extLst>
                    <a:ext uri="{FF2B5EF4-FFF2-40B4-BE49-F238E27FC236}">
                      <a16:creationId xmlns:a16="http://schemas.microsoft.com/office/drawing/2014/main" id="{29A4EDAB-CC76-FF86-25AD-1D43BD1E2704}"/>
                    </a:ext>
                  </a:extLst>
                </p:cNvPr>
                <p:cNvPicPr/>
                <p:nvPr/>
              </p:nvPicPr>
              <p:blipFill>
                <a:blip r:embed="rId6"/>
                <a:stretch>
                  <a:fillRect/>
                </a:stretch>
              </p:blipFill>
              <p:spPr>
                <a:xfrm>
                  <a:off x="3053452" y="2789183"/>
                  <a:ext cx="895680" cy="1668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1DBE5ABE-9A0D-F9F2-F75F-E2F4A2BAC92D}"/>
                    </a:ext>
                  </a:extLst>
                </p14:cNvPr>
                <p14:cNvContentPartPr/>
                <p14:nvPr/>
              </p14:nvContentPartPr>
              <p14:xfrm>
                <a:off x="2982172" y="4414943"/>
                <a:ext cx="172440" cy="54000"/>
              </p14:xfrm>
            </p:contentPart>
          </mc:Choice>
          <mc:Fallback xmlns="">
            <p:pic>
              <p:nvPicPr>
                <p:cNvPr id="8" name="Ink 7">
                  <a:extLst>
                    <a:ext uri="{FF2B5EF4-FFF2-40B4-BE49-F238E27FC236}">
                      <a16:creationId xmlns:a16="http://schemas.microsoft.com/office/drawing/2014/main" id="{1DBE5ABE-9A0D-F9F2-F75F-E2F4A2BAC92D}"/>
                    </a:ext>
                  </a:extLst>
                </p:cNvPr>
                <p:cNvPicPr/>
                <p:nvPr/>
              </p:nvPicPr>
              <p:blipFill>
                <a:blip r:embed="rId8"/>
                <a:stretch>
                  <a:fillRect/>
                </a:stretch>
              </p:blipFill>
              <p:spPr>
                <a:xfrm>
                  <a:off x="2973532" y="4406303"/>
                  <a:ext cx="19008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6FD2DACC-4406-C2D7-7993-BB5472C2F86C}"/>
                    </a:ext>
                  </a:extLst>
                </p14:cNvPr>
                <p14:cNvContentPartPr/>
                <p14:nvPr/>
              </p14:nvContentPartPr>
              <p14:xfrm>
                <a:off x="3850492" y="4044143"/>
                <a:ext cx="2550240" cy="590400"/>
              </p14:xfrm>
            </p:contentPart>
          </mc:Choice>
          <mc:Fallback xmlns="">
            <p:pic>
              <p:nvPicPr>
                <p:cNvPr id="9" name="Ink 8">
                  <a:extLst>
                    <a:ext uri="{FF2B5EF4-FFF2-40B4-BE49-F238E27FC236}">
                      <a16:creationId xmlns:a16="http://schemas.microsoft.com/office/drawing/2014/main" id="{6FD2DACC-4406-C2D7-7993-BB5472C2F86C}"/>
                    </a:ext>
                  </a:extLst>
                </p:cNvPr>
                <p:cNvPicPr/>
                <p:nvPr/>
              </p:nvPicPr>
              <p:blipFill>
                <a:blip r:embed="rId10"/>
                <a:stretch>
                  <a:fillRect/>
                </a:stretch>
              </p:blipFill>
              <p:spPr>
                <a:xfrm>
                  <a:off x="3841852" y="4035143"/>
                  <a:ext cx="2567880" cy="608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A3870571-A406-0650-CA64-9144D63D4F2D}"/>
                    </a:ext>
                  </a:extLst>
                </p14:cNvPr>
                <p14:cNvContentPartPr/>
                <p14:nvPr/>
              </p14:nvContentPartPr>
              <p14:xfrm>
                <a:off x="3815572" y="4559663"/>
                <a:ext cx="129240" cy="81720"/>
              </p14:xfrm>
            </p:contentPart>
          </mc:Choice>
          <mc:Fallback xmlns="">
            <p:pic>
              <p:nvPicPr>
                <p:cNvPr id="10" name="Ink 9">
                  <a:extLst>
                    <a:ext uri="{FF2B5EF4-FFF2-40B4-BE49-F238E27FC236}">
                      <a16:creationId xmlns:a16="http://schemas.microsoft.com/office/drawing/2014/main" id="{A3870571-A406-0650-CA64-9144D63D4F2D}"/>
                    </a:ext>
                  </a:extLst>
                </p:cNvPr>
                <p:cNvPicPr/>
                <p:nvPr/>
              </p:nvPicPr>
              <p:blipFill>
                <a:blip r:embed="rId12"/>
                <a:stretch>
                  <a:fillRect/>
                </a:stretch>
              </p:blipFill>
              <p:spPr>
                <a:xfrm>
                  <a:off x="3806932" y="4550663"/>
                  <a:ext cx="146880" cy="99360"/>
                </a:xfrm>
                <a:prstGeom prst="rect">
                  <a:avLst/>
                </a:prstGeom>
              </p:spPr>
            </p:pic>
          </mc:Fallback>
        </mc:AlternateContent>
      </p:grpSp>
      <p:grpSp>
        <p:nvGrpSpPr>
          <p:cNvPr id="13" name="Group 12">
            <a:extLst>
              <a:ext uri="{FF2B5EF4-FFF2-40B4-BE49-F238E27FC236}">
                <a16:creationId xmlns:a16="http://schemas.microsoft.com/office/drawing/2014/main" id="{B9535469-E22B-6E7A-0646-4B5F94DFC0DF}"/>
              </a:ext>
            </a:extLst>
          </p:cNvPr>
          <p:cNvGrpSpPr/>
          <p:nvPr/>
        </p:nvGrpSpPr>
        <p:grpSpPr>
          <a:xfrm>
            <a:off x="4542772" y="4921463"/>
            <a:ext cx="4509360" cy="431640"/>
            <a:chOff x="4542772" y="4921463"/>
            <a:chExt cx="4509360" cy="431640"/>
          </a:xfrm>
        </p:grpSpPr>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35D118E7-417F-CB74-A20B-BA5943FFD9C7}"/>
                    </a:ext>
                  </a:extLst>
                </p14:cNvPr>
                <p14:cNvContentPartPr/>
                <p14:nvPr/>
              </p14:nvContentPartPr>
              <p14:xfrm>
                <a:off x="4595332" y="4978343"/>
                <a:ext cx="4456800" cy="374760"/>
              </p14:xfrm>
            </p:contentPart>
          </mc:Choice>
          <mc:Fallback xmlns="">
            <p:pic>
              <p:nvPicPr>
                <p:cNvPr id="11" name="Ink 10">
                  <a:extLst>
                    <a:ext uri="{FF2B5EF4-FFF2-40B4-BE49-F238E27FC236}">
                      <a16:creationId xmlns:a16="http://schemas.microsoft.com/office/drawing/2014/main" id="{35D118E7-417F-CB74-A20B-BA5943FFD9C7}"/>
                    </a:ext>
                  </a:extLst>
                </p:cNvPr>
                <p:cNvPicPr/>
                <p:nvPr/>
              </p:nvPicPr>
              <p:blipFill>
                <a:blip r:embed="rId14"/>
                <a:stretch>
                  <a:fillRect/>
                </a:stretch>
              </p:blipFill>
              <p:spPr>
                <a:xfrm>
                  <a:off x="4586692" y="4969343"/>
                  <a:ext cx="4474440" cy="392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ED5F7D4C-AD73-916F-2913-64C7EF1796D5}"/>
                    </a:ext>
                  </a:extLst>
                </p14:cNvPr>
                <p14:cNvContentPartPr/>
                <p14:nvPr/>
              </p14:nvContentPartPr>
              <p14:xfrm>
                <a:off x="4542772" y="4921463"/>
                <a:ext cx="113400" cy="148320"/>
              </p14:xfrm>
            </p:contentPart>
          </mc:Choice>
          <mc:Fallback xmlns="">
            <p:pic>
              <p:nvPicPr>
                <p:cNvPr id="12" name="Ink 11">
                  <a:extLst>
                    <a:ext uri="{FF2B5EF4-FFF2-40B4-BE49-F238E27FC236}">
                      <a16:creationId xmlns:a16="http://schemas.microsoft.com/office/drawing/2014/main" id="{ED5F7D4C-AD73-916F-2913-64C7EF1796D5}"/>
                    </a:ext>
                  </a:extLst>
                </p:cNvPr>
                <p:cNvPicPr/>
                <p:nvPr/>
              </p:nvPicPr>
              <p:blipFill>
                <a:blip r:embed="rId16"/>
                <a:stretch>
                  <a:fillRect/>
                </a:stretch>
              </p:blipFill>
              <p:spPr>
                <a:xfrm>
                  <a:off x="4533772" y="4912823"/>
                  <a:ext cx="131040" cy="165960"/>
                </a:xfrm>
                <a:prstGeom prst="rect">
                  <a:avLst/>
                </a:prstGeom>
              </p:spPr>
            </p:pic>
          </mc:Fallback>
        </mc:AlternateContent>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5CBCDA5F-F175-B36D-EFD5-6F08D2FC6852}"/>
                  </a:ext>
                </a:extLst>
              </p14:cNvPr>
              <p14:cNvContentPartPr/>
              <p14:nvPr/>
            </p14:nvContentPartPr>
            <p14:xfrm>
              <a:off x="1521652" y="644422"/>
              <a:ext cx="360" cy="360"/>
            </p14:xfrm>
          </p:contentPart>
        </mc:Choice>
        <mc:Fallback xmlns="">
          <p:pic>
            <p:nvPicPr>
              <p:cNvPr id="8" name="Ink 7">
                <a:extLst>
                  <a:ext uri="{FF2B5EF4-FFF2-40B4-BE49-F238E27FC236}">
                    <a16:creationId xmlns:a16="http://schemas.microsoft.com/office/drawing/2014/main" id="{5CBCDA5F-F175-B36D-EFD5-6F08D2FC6852}"/>
                  </a:ext>
                </a:extLst>
              </p:cNvPr>
              <p:cNvPicPr/>
              <p:nvPr/>
            </p:nvPicPr>
            <p:blipFill>
              <a:blip r:embed="rId3"/>
              <a:stretch>
                <a:fillRect/>
              </a:stretch>
            </p:blipFill>
            <p:spPr>
              <a:xfrm>
                <a:off x="1513012" y="635422"/>
                <a:ext cx="18000" cy="18000"/>
              </a:xfrm>
              <a:prstGeom prst="rect">
                <a:avLst/>
              </a:prstGeom>
            </p:spPr>
          </p:pic>
        </mc:Fallback>
      </mc:AlternateContent>
      <p:grpSp>
        <p:nvGrpSpPr>
          <p:cNvPr id="60" name="Group 59">
            <a:extLst>
              <a:ext uri="{FF2B5EF4-FFF2-40B4-BE49-F238E27FC236}">
                <a16:creationId xmlns:a16="http://schemas.microsoft.com/office/drawing/2014/main" id="{D95CCA2A-4FB6-AC2B-47D8-9279EED51228}"/>
              </a:ext>
            </a:extLst>
          </p:cNvPr>
          <p:cNvGrpSpPr/>
          <p:nvPr/>
        </p:nvGrpSpPr>
        <p:grpSpPr>
          <a:xfrm>
            <a:off x="519412" y="588262"/>
            <a:ext cx="1836720" cy="394560"/>
            <a:chOff x="519412" y="588262"/>
            <a:chExt cx="1836720" cy="394560"/>
          </a:xfrm>
        </p:grpSpPr>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02049B6E-F1AA-360C-67B6-4C2E38631A20}"/>
                    </a:ext>
                  </a:extLst>
                </p14:cNvPr>
                <p14:cNvContentPartPr/>
                <p14:nvPr/>
              </p14:nvContentPartPr>
              <p14:xfrm>
                <a:off x="519412" y="588262"/>
                <a:ext cx="180000" cy="357120"/>
              </p14:xfrm>
            </p:contentPart>
          </mc:Choice>
          <mc:Fallback xmlns="">
            <p:pic>
              <p:nvPicPr>
                <p:cNvPr id="9" name="Ink 8">
                  <a:extLst>
                    <a:ext uri="{FF2B5EF4-FFF2-40B4-BE49-F238E27FC236}">
                      <a16:creationId xmlns:a16="http://schemas.microsoft.com/office/drawing/2014/main" id="{02049B6E-F1AA-360C-67B6-4C2E38631A20}"/>
                    </a:ext>
                  </a:extLst>
                </p:cNvPr>
                <p:cNvPicPr/>
                <p:nvPr/>
              </p:nvPicPr>
              <p:blipFill>
                <a:blip r:embed="rId5"/>
                <a:stretch>
                  <a:fillRect/>
                </a:stretch>
              </p:blipFill>
              <p:spPr>
                <a:xfrm>
                  <a:off x="510772" y="579622"/>
                  <a:ext cx="19764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E6E0EFBF-46FF-614E-41C1-39C5FD75A4E2}"/>
                    </a:ext>
                  </a:extLst>
                </p14:cNvPr>
                <p14:cNvContentPartPr/>
                <p14:nvPr/>
              </p14:nvContentPartPr>
              <p14:xfrm>
                <a:off x="547132" y="781582"/>
                <a:ext cx="73800" cy="10440"/>
              </p14:xfrm>
            </p:contentPart>
          </mc:Choice>
          <mc:Fallback xmlns="">
            <p:pic>
              <p:nvPicPr>
                <p:cNvPr id="10" name="Ink 9">
                  <a:extLst>
                    <a:ext uri="{FF2B5EF4-FFF2-40B4-BE49-F238E27FC236}">
                      <a16:creationId xmlns:a16="http://schemas.microsoft.com/office/drawing/2014/main" id="{E6E0EFBF-46FF-614E-41C1-39C5FD75A4E2}"/>
                    </a:ext>
                  </a:extLst>
                </p:cNvPr>
                <p:cNvPicPr/>
                <p:nvPr/>
              </p:nvPicPr>
              <p:blipFill>
                <a:blip r:embed="rId7"/>
                <a:stretch>
                  <a:fillRect/>
                </a:stretch>
              </p:blipFill>
              <p:spPr>
                <a:xfrm>
                  <a:off x="538132" y="772582"/>
                  <a:ext cx="914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0D5AF6D3-E39F-4227-CE3D-6A8E295A5517}"/>
                    </a:ext>
                  </a:extLst>
                </p14:cNvPr>
                <p14:cNvContentPartPr/>
                <p14:nvPr/>
              </p14:nvContentPartPr>
              <p14:xfrm>
                <a:off x="698332" y="741982"/>
                <a:ext cx="132840" cy="204840"/>
              </p14:xfrm>
            </p:contentPart>
          </mc:Choice>
          <mc:Fallback xmlns="">
            <p:pic>
              <p:nvPicPr>
                <p:cNvPr id="11" name="Ink 10">
                  <a:extLst>
                    <a:ext uri="{FF2B5EF4-FFF2-40B4-BE49-F238E27FC236}">
                      <a16:creationId xmlns:a16="http://schemas.microsoft.com/office/drawing/2014/main" id="{0D5AF6D3-E39F-4227-CE3D-6A8E295A5517}"/>
                    </a:ext>
                  </a:extLst>
                </p:cNvPr>
                <p:cNvPicPr/>
                <p:nvPr/>
              </p:nvPicPr>
              <p:blipFill>
                <a:blip r:embed="rId9"/>
                <a:stretch>
                  <a:fillRect/>
                </a:stretch>
              </p:blipFill>
              <p:spPr>
                <a:xfrm>
                  <a:off x="689332" y="733342"/>
                  <a:ext cx="15048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86C1F5A1-CBFF-DE61-2DFC-EB23E26C78B3}"/>
                    </a:ext>
                  </a:extLst>
                </p14:cNvPr>
                <p14:cNvContentPartPr/>
                <p14:nvPr/>
              </p14:nvContentPartPr>
              <p14:xfrm>
                <a:off x="835852" y="772222"/>
                <a:ext cx="120600" cy="190080"/>
              </p14:xfrm>
            </p:contentPart>
          </mc:Choice>
          <mc:Fallback xmlns="">
            <p:pic>
              <p:nvPicPr>
                <p:cNvPr id="12" name="Ink 11">
                  <a:extLst>
                    <a:ext uri="{FF2B5EF4-FFF2-40B4-BE49-F238E27FC236}">
                      <a16:creationId xmlns:a16="http://schemas.microsoft.com/office/drawing/2014/main" id="{86C1F5A1-CBFF-DE61-2DFC-EB23E26C78B3}"/>
                    </a:ext>
                  </a:extLst>
                </p:cNvPr>
                <p:cNvPicPr/>
                <p:nvPr/>
              </p:nvPicPr>
              <p:blipFill>
                <a:blip r:embed="rId11"/>
                <a:stretch>
                  <a:fillRect/>
                </a:stretch>
              </p:blipFill>
              <p:spPr>
                <a:xfrm>
                  <a:off x="826852" y="763582"/>
                  <a:ext cx="1382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672E85B3-7999-76E8-5466-ED0AFAE8E65D}"/>
                    </a:ext>
                  </a:extLst>
                </p14:cNvPr>
                <p14:cNvContentPartPr/>
                <p14:nvPr/>
              </p14:nvContentPartPr>
              <p14:xfrm>
                <a:off x="1006492" y="816502"/>
                <a:ext cx="115200" cy="141840"/>
              </p14:xfrm>
            </p:contentPart>
          </mc:Choice>
          <mc:Fallback xmlns="">
            <p:pic>
              <p:nvPicPr>
                <p:cNvPr id="13" name="Ink 12">
                  <a:extLst>
                    <a:ext uri="{FF2B5EF4-FFF2-40B4-BE49-F238E27FC236}">
                      <a16:creationId xmlns:a16="http://schemas.microsoft.com/office/drawing/2014/main" id="{672E85B3-7999-76E8-5466-ED0AFAE8E65D}"/>
                    </a:ext>
                  </a:extLst>
                </p:cNvPr>
                <p:cNvPicPr/>
                <p:nvPr/>
              </p:nvPicPr>
              <p:blipFill>
                <a:blip r:embed="rId13"/>
                <a:stretch>
                  <a:fillRect/>
                </a:stretch>
              </p:blipFill>
              <p:spPr>
                <a:xfrm>
                  <a:off x="997852" y="807862"/>
                  <a:ext cx="13284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20FDB52A-94F5-5604-5692-1D25CF9FFDD4}"/>
                    </a:ext>
                  </a:extLst>
                </p14:cNvPr>
                <p14:cNvContentPartPr/>
                <p14:nvPr/>
              </p14:nvContentPartPr>
              <p14:xfrm>
                <a:off x="1190812" y="836302"/>
                <a:ext cx="141120" cy="146520"/>
              </p14:xfrm>
            </p:contentPart>
          </mc:Choice>
          <mc:Fallback xmlns="">
            <p:pic>
              <p:nvPicPr>
                <p:cNvPr id="14" name="Ink 13">
                  <a:extLst>
                    <a:ext uri="{FF2B5EF4-FFF2-40B4-BE49-F238E27FC236}">
                      <a16:creationId xmlns:a16="http://schemas.microsoft.com/office/drawing/2014/main" id="{20FDB52A-94F5-5604-5692-1D25CF9FFDD4}"/>
                    </a:ext>
                  </a:extLst>
                </p:cNvPr>
                <p:cNvPicPr/>
                <p:nvPr/>
              </p:nvPicPr>
              <p:blipFill>
                <a:blip r:embed="rId15"/>
                <a:stretch>
                  <a:fillRect/>
                </a:stretch>
              </p:blipFill>
              <p:spPr>
                <a:xfrm>
                  <a:off x="1181812" y="827302"/>
                  <a:ext cx="1587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3A92BAD4-0777-F5EA-4D17-DF37693279B0}"/>
                    </a:ext>
                  </a:extLst>
                </p14:cNvPr>
                <p14:cNvContentPartPr/>
                <p14:nvPr/>
              </p14:nvContentPartPr>
              <p14:xfrm>
                <a:off x="1380892" y="717862"/>
                <a:ext cx="55080" cy="221040"/>
              </p14:xfrm>
            </p:contentPart>
          </mc:Choice>
          <mc:Fallback xmlns="">
            <p:pic>
              <p:nvPicPr>
                <p:cNvPr id="15" name="Ink 14">
                  <a:extLst>
                    <a:ext uri="{FF2B5EF4-FFF2-40B4-BE49-F238E27FC236}">
                      <a16:creationId xmlns:a16="http://schemas.microsoft.com/office/drawing/2014/main" id="{3A92BAD4-0777-F5EA-4D17-DF37693279B0}"/>
                    </a:ext>
                  </a:extLst>
                </p:cNvPr>
                <p:cNvPicPr/>
                <p:nvPr/>
              </p:nvPicPr>
              <p:blipFill>
                <a:blip r:embed="rId17"/>
                <a:stretch>
                  <a:fillRect/>
                </a:stretch>
              </p:blipFill>
              <p:spPr>
                <a:xfrm>
                  <a:off x="1372252" y="708862"/>
                  <a:ext cx="7272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A16D0C5C-54C8-54E4-E3EC-1E1CF77621EB}"/>
                    </a:ext>
                  </a:extLst>
                </p14:cNvPr>
                <p14:cNvContentPartPr/>
                <p14:nvPr/>
              </p14:nvContentPartPr>
              <p14:xfrm>
                <a:off x="1471252" y="670702"/>
                <a:ext cx="186480" cy="293040"/>
              </p14:xfrm>
            </p:contentPart>
          </mc:Choice>
          <mc:Fallback xmlns="">
            <p:pic>
              <p:nvPicPr>
                <p:cNvPr id="16" name="Ink 15">
                  <a:extLst>
                    <a:ext uri="{FF2B5EF4-FFF2-40B4-BE49-F238E27FC236}">
                      <a16:creationId xmlns:a16="http://schemas.microsoft.com/office/drawing/2014/main" id="{A16D0C5C-54C8-54E4-E3EC-1E1CF77621EB}"/>
                    </a:ext>
                  </a:extLst>
                </p:cNvPr>
                <p:cNvPicPr/>
                <p:nvPr/>
              </p:nvPicPr>
              <p:blipFill>
                <a:blip r:embed="rId19"/>
                <a:stretch>
                  <a:fillRect/>
                </a:stretch>
              </p:blipFill>
              <p:spPr>
                <a:xfrm>
                  <a:off x="1462612" y="661702"/>
                  <a:ext cx="2041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A5E3251C-6339-2335-AC00-283772625182}"/>
                    </a:ext>
                  </a:extLst>
                </p14:cNvPr>
                <p14:cNvContentPartPr/>
                <p14:nvPr/>
              </p14:nvContentPartPr>
              <p14:xfrm>
                <a:off x="1617052" y="817582"/>
                <a:ext cx="128160" cy="117720"/>
              </p14:xfrm>
            </p:contentPart>
          </mc:Choice>
          <mc:Fallback xmlns="">
            <p:pic>
              <p:nvPicPr>
                <p:cNvPr id="17" name="Ink 16">
                  <a:extLst>
                    <a:ext uri="{FF2B5EF4-FFF2-40B4-BE49-F238E27FC236}">
                      <a16:creationId xmlns:a16="http://schemas.microsoft.com/office/drawing/2014/main" id="{A5E3251C-6339-2335-AC00-283772625182}"/>
                    </a:ext>
                  </a:extLst>
                </p:cNvPr>
                <p:cNvPicPr/>
                <p:nvPr/>
              </p:nvPicPr>
              <p:blipFill>
                <a:blip r:embed="rId21"/>
                <a:stretch>
                  <a:fillRect/>
                </a:stretch>
              </p:blipFill>
              <p:spPr>
                <a:xfrm>
                  <a:off x="1608412" y="808942"/>
                  <a:ext cx="1458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F878124F-C9FD-B6F6-9F4B-53EB66878E24}"/>
                    </a:ext>
                  </a:extLst>
                </p14:cNvPr>
                <p14:cNvContentPartPr/>
                <p14:nvPr/>
              </p14:nvContentPartPr>
              <p14:xfrm>
                <a:off x="1737292" y="671062"/>
                <a:ext cx="30240" cy="16560"/>
              </p14:xfrm>
            </p:contentPart>
          </mc:Choice>
          <mc:Fallback xmlns="">
            <p:pic>
              <p:nvPicPr>
                <p:cNvPr id="18" name="Ink 17">
                  <a:extLst>
                    <a:ext uri="{FF2B5EF4-FFF2-40B4-BE49-F238E27FC236}">
                      <a16:creationId xmlns:a16="http://schemas.microsoft.com/office/drawing/2014/main" id="{F878124F-C9FD-B6F6-9F4B-53EB66878E24}"/>
                    </a:ext>
                  </a:extLst>
                </p:cNvPr>
                <p:cNvPicPr/>
                <p:nvPr/>
              </p:nvPicPr>
              <p:blipFill>
                <a:blip r:embed="rId23"/>
                <a:stretch>
                  <a:fillRect/>
                </a:stretch>
              </p:blipFill>
              <p:spPr>
                <a:xfrm>
                  <a:off x="1728652" y="662062"/>
                  <a:ext cx="478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C381D981-8F9B-B2A9-8620-AB9F25EFBC18}"/>
                    </a:ext>
                  </a:extLst>
                </p14:cNvPr>
                <p14:cNvContentPartPr/>
                <p14:nvPr/>
              </p14:nvContentPartPr>
              <p14:xfrm>
                <a:off x="1823332" y="762862"/>
                <a:ext cx="320760" cy="176040"/>
              </p14:xfrm>
            </p:contentPart>
          </mc:Choice>
          <mc:Fallback xmlns="">
            <p:pic>
              <p:nvPicPr>
                <p:cNvPr id="19" name="Ink 18">
                  <a:extLst>
                    <a:ext uri="{FF2B5EF4-FFF2-40B4-BE49-F238E27FC236}">
                      <a16:creationId xmlns:a16="http://schemas.microsoft.com/office/drawing/2014/main" id="{C381D981-8F9B-B2A9-8620-AB9F25EFBC18}"/>
                    </a:ext>
                  </a:extLst>
                </p:cNvPr>
                <p:cNvPicPr/>
                <p:nvPr/>
              </p:nvPicPr>
              <p:blipFill>
                <a:blip r:embed="rId25"/>
                <a:stretch>
                  <a:fillRect/>
                </a:stretch>
              </p:blipFill>
              <p:spPr>
                <a:xfrm>
                  <a:off x="1814332" y="754222"/>
                  <a:ext cx="33840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Ink 19">
                  <a:extLst>
                    <a:ext uri="{FF2B5EF4-FFF2-40B4-BE49-F238E27FC236}">
                      <a16:creationId xmlns:a16="http://schemas.microsoft.com/office/drawing/2014/main" id="{B8428E90-2974-B001-39F3-B52503F54176}"/>
                    </a:ext>
                  </a:extLst>
                </p14:cNvPr>
                <p14:cNvContentPartPr/>
                <p14:nvPr/>
              </p14:nvContentPartPr>
              <p14:xfrm>
                <a:off x="2258212" y="767182"/>
                <a:ext cx="97920" cy="25560"/>
              </p14:xfrm>
            </p:contentPart>
          </mc:Choice>
          <mc:Fallback xmlns="">
            <p:pic>
              <p:nvPicPr>
                <p:cNvPr id="20" name="Ink 19">
                  <a:extLst>
                    <a:ext uri="{FF2B5EF4-FFF2-40B4-BE49-F238E27FC236}">
                      <a16:creationId xmlns:a16="http://schemas.microsoft.com/office/drawing/2014/main" id="{B8428E90-2974-B001-39F3-B52503F54176}"/>
                    </a:ext>
                  </a:extLst>
                </p:cNvPr>
                <p:cNvPicPr/>
                <p:nvPr/>
              </p:nvPicPr>
              <p:blipFill>
                <a:blip r:embed="rId27"/>
                <a:stretch>
                  <a:fillRect/>
                </a:stretch>
              </p:blipFill>
              <p:spPr>
                <a:xfrm>
                  <a:off x="2249572" y="758182"/>
                  <a:ext cx="115560" cy="43200"/>
                </a:xfrm>
                <a:prstGeom prst="rect">
                  <a:avLst/>
                </a:prstGeom>
              </p:spPr>
            </p:pic>
          </mc:Fallback>
        </mc:AlternateContent>
      </p:grpSp>
      <p:grpSp>
        <p:nvGrpSpPr>
          <p:cNvPr id="59" name="Group 58">
            <a:extLst>
              <a:ext uri="{FF2B5EF4-FFF2-40B4-BE49-F238E27FC236}">
                <a16:creationId xmlns:a16="http://schemas.microsoft.com/office/drawing/2014/main" id="{8A6BC375-B6E3-9046-161A-CCA928075867}"/>
              </a:ext>
            </a:extLst>
          </p:cNvPr>
          <p:cNvGrpSpPr/>
          <p:nvPr/>
        </p:nvGrpSpPr>
        <p:grpSpPr>
          <a:xfrm>
            <a:off x="2641972" y="600502"/>
            <a:ext cx="599040" cy="369360"/>
            <a:chOff x="2641972" y="600502"/>
            <a:chExt cx="599040" cy="369360"/>
          </a:xfrm>
        </p:grpSpPr>
        <mc:AlternateContent xmlns:mc="http://schemas.openxmlformats.org/markup-compatibility/2006" xmlns:p14="http://schemas.microsoft.com/office/powerpoint/2010/main">
          <mc:Choice Requires="p14">
            <p:contentPart p14:bwMode="auto" r:id="rId28">
              <p14:nvContentPartPr>
                <p14:cNvPr id="21" name="Ink 20">
                  <a:extLst>
                    <a:ext uri="{FF2B5EF4-FFF2-40B4-BE49-F238E27FC236}">
                      <a16:creationId xmlns:a16="http://schemas.microsoft.com/office/drawing/2014/main" id="{5E4B77E1-4676-4C51-1F7E-CF21526C1018}"/>
                    </a:ext>
                  </a:extLst>
                </p14:cNvPr>
                <p14:cNvContentPartPr/>
                <p14:nvPr/>
              </p14:nvContentPartPr>
              <p14:xfrm>
                <a:off x="2641972" y="600502"/>
                <a:ext cx="113400" cy="369360"/>
              </p14:xfrm>
            </p:contentPart>
          </mc:Choice>
          <mc:Fallback xmlns="">
            <p:pic>
              <p:nvPicPr>
                <p:cNvPr id="21" name="Ink 20">
                  <a:extLst>
                    <a:ext uri="{FF2B5EF4-FFF2-40B4-BE49-F238E27FC236}">
                      <a16:creationId xmlns:a16="http://schemas.microsoft.com/office/drawing/2014/main" id="{5E4B77E1-4676-4C51-1F7E-CF21526C1018}"/>
                    </a:ext>
                  </a:extLst>
                </p:cNvPr>
                <p:cNvPicPr/>
                <p:nvPr/>
              </p:nvPicPr>
              <p:blipFill>
                <a:blip r:embed="rId29"/>
                <a:stretch>
                  <a:fillRect/>
                </a:stretch>
              </p:blipFill>
              <p:spPr>
                <a:xfrm>
                  <a:off x="2632972" y="591862"/>
                  <a:ext cx="131040" cy="387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Ink 21">
                  <a:extLst>
                    <a:ext uri="{FF2B5EF4-FFF2-40B4-BE49-F238E27FC236}">
                      <a16:creationId xmlns:a16="http://schemas.microsoft.com/office/drawing/2014/main" id="{0B2B6B39-A978-706E-B181-2E96604624D3}"/>
                    </a:ext>
                  </a:extLst>
                </p14:cNvPr>
                <p14:cNvContentPartPr/>
                <p14:nvPr/>
              </p14:nvContentPartPr>
              <p14:xfrm>
                <a:off x="2834932" y="783022"/>
                <a:ext cx="93600" cy="156600"/>
              </p14:xfrm>
            </p:contentPart>
          </mc:Choice>
          <mc:Fallback xmlns="">
            <p:pic>
              <p:nvPicPr>
                <p:cNvPr id="22" name="Ink 21">
                  <a:extLst>
                    <a:ext uri="{FF2B5EF4-FFF2-40B4-BE49-F238E27FC236}">
                      <a16:creationId xmlns:a16="http://schemas.microsoft.com/office/drawing/2014/main" id="{0B2B6B39-A978-706E-B181-2E96604624D3}"/>
                    </a:ext>
                  </a:extLst>
                </p:cNvPr>
                <p:cNvPicPr/>
                <p:nvPr/>
              </p:nvPicPr>
              <p:blipFill>
                <a:blip r:embed="rId31"/>
                <a:stretch>
                  <a:fillRect/>
                </a:stretch>
              </p:blipFill>
              <p:spPr>
                <a:xfrm>
                  <a:off x="2826292" y="774022"/>
                  <a:ext cx="11124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Ink 22">
                  <a:extLst>
                    <a:ext uri="{FF2B5EF4-FFF2-40B4-BE49-F238E27FC236}">
                      <a16:creationId xmlns:a16="http://schemas.microsoft.com/office/drawing/2014/main" id="{CF8BC0DE-87B9-E84B-B4B8-00E0B14CC737}"/>
                    </a:ext>
                  </a:extLst>
                </p14:cNvPr>
                <p14:cNvContentPartPr/>
                <p14:nvPr/>
              </p14:nvContentPartPr>
              <p14:xfrm>
                <a:off x="2981452" y="790222"/>
                <a:ext cx="81000" cy="173520"/>
              </p14:xfrm>
            </p:contentPart>
          </mc:Choice>
          <mc:Fallback xmlns="">
            <p:pic>
              <p:nvPicPr>
                <p:cNvPr id="23" name="Ink 22">
                  <a:extLst>
                    <a:ext uri="{FF2B5EF4-FFF2-40B4-BE49-F238E27FC236}">
                      <a16:creationId xmlns:a16="http://schemas.microsoft.com/office/drawing/2014/main" id="{CF8BC0DE-87B9-E84B-B4B8-00E0B14CC737}"/>
                    </a:ext>
                  </a:extLst>
                </p:cNvPr>
                <p:cNvPicPr/>
                <p:nvPr/>
              </p:nvPicPr>
              <p:blipFill>
                <a:blip r:embed="rId33"/>
                <a:stretch>
                  <a:fillRect/>
                </a:stretch>
              </p:blipFill>
              <p:spPr>
                <a:xfrm>
                  <a:off x="2972812" y="781222"/>
                  <a:ext cx="986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Ink 23">
                  <a:extLst>
                    <a:ext uri="{FF2B5EF4-FFF2-40B4-BE49-F238E27FC236}">
                      <a16:creationId xmlns:a16="http://schemas.microsoft.com/office/drawing/2014/main" id="{9A80E507-AE2C-9497-596D-E014763C5CB1}"/>
                    </a:ext>
                  </a:extLst>
                </p14:cNvPr>
                <p14:cNvContentPartPr/>
                <p14:nvPr/>
              </p14:nvContentPartPr>
              <p14:xfrm>
                <a:off x="3142012" y="794542"/>
                <a:ext cx="99000" cy="140760"/>
              </p14:xfrm>
            </p:contentPart>
          </mc:Choice>
          <mc:Fallback xmlns="">
            <p:pic>
              <p:nvPicPr>
                <p:cNvPr id="24" name="Ink 23">
                  <a:extLst>
                    <a:ext uri="{FF2B5EF4-FFF2-40B4-BE49-F238E27FC236}">
                      <a16:creationId xmlns:a16="http://schemas.microsoft.com/office/drawing/2014/main" id="{9A80E507-AE2C-9497-596D-E014763C5CB1}"/>
                    </a:ext>
                  </a:extLst>
                </p:cNvPr>
                <p:cNvPicPr/>
                <p:nvPr/>
              </p:nvPicPr>
              <p:blipFill>
                <a:blip r:embed="rId35"/>
                <a:stretch>
                  <a:fillRect/>
                </a:stretch>
              </p:blipFill>
              <p:spPr>
                <a:xfrm>
                  <a:off x="3133012" y="785542"/>
                  <a:ext cx="116640" cy="158400"/>
                </a:xfrm>
                <a:prstGeom prst="rect">
                  <a:avLst/>
                </a:prstGeom>
              </p:spPr>
            </p:pic>
          </mc:Fallback>
        </mc:AlternateContent>
      </p:grpSp>
      <p:grpSp>
        <p:nvGrpSpPr>
          <p:cNvPr id="58" name="Group 57">
            <a:extLst>
              <a:ext uri="{FF2B5EF4-FFF2-40B4-BE49-F238E27FC236}">
                <a16:creationId xmlns:a16="http://schemas.microsoft.com/office/drawing/2014/main" id="{1FC0189A-719C-FB90-27C1-69A1904BFFEB}"/>
              </a:ext>
            </a:extLst>
          </p:cNvPr>
          <p:cNvGrpSpPr/>
          <p:nvPr/>
        </p:nvGrpSpPr>
        <p:grpSpPr>
          <a:xfrm>
            <a:off x="3449812" y="675382"/>
            <a:ext cx="1448280" cy="473040"/>
            <a:chOff x="3449812" y="675382"/>
            <a:chExt cx="1448280" cy="473040"/>
          </a:xfrm>
        </p:grpSpPr>
        <mc:AlternateContent xmlns:mc="http://schemas.openxmlformats.org/markup-compatibility/2006" xmlns:p14="http://schemas.microsoft.com/office/powerpoint/2010/main">
          <mc:Choice Requires="p14">
            <p:contentPart p14:bwMode="auto" r:id="rId36">
              <p14:nvContentPartPr>
                <p14:cNvPr id="25" name="Ink 24">
                  <a:extLst>
                    <a:ext uri="{FF2B5EF4-FFF2-40B4-BE49-F238E27FC236}">
                      <a16:creationId xmlns:a16="http://schemas.microsoft.com/office/drawing/2014/main" id="{A7176E97-C63C-44B5-591A-B8DC7C845123}"/>
                    </a:ext>
                  </a:extLst>
                </p14:cNvPr>
                <p14:cNvContentPartPr/>
                <p14:nvPr/>
              </p14:nvContentPartPr>
              <p14:xfrm>
                <a:off x="3449812" y="792742"/>
                <a:ext cx="77400" cy="154440"/>
              </p14:xfrm>
            </p:contentPart>
          </mc:Choice>
          <mc:Fallback xmlns="">
            <p:pic>
              <p:nvPicPr>
                <p:cNvPr id="25" name="Ink 24">
                  <a:extLst>
                    <a:ext uri="{FF2B5EF4-FFF2-40B4-BE49-F238E27FC236}">
                      <a16:creationId xmlns:a16="http://schemas.microsoft.com/office/drawing/2014/main" id="{A7176E97-C63C-44B5-591A-B8DC7C845123}"/>
                    </a:ext>
                  </a:extLst>
                </p:cNvPr>
                <p:cNvPicPr/>
                <p:nvPr/>
              </p:nvPicPr>
              <p:blipFill>
                <a:blip r:embed="rId37"/>
                <a:stretch>
                  <a:fillRect/>
                </a:stretch>
              </p:blipFill>
              <p:spPr>
                <a:xfrm>
                  <a:off x="3441172" y="784102"/>
                  <a:ext cx="9504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Ink 25">
                  <a:extLst>
                    <a:ext uri="{FF2B5EF4-FFF2-40B4-BE49-F238E27FC236}">
                      <a16:creationId xmlns:a16="http://schemas.microsoft.com/office/drawing/2014/main" id="{4127F8AA-69D0-CF16-6B72-74FB6D2BD956}"/>
                    </a:ext>
                  </a:extLst>
                </p14:cNvPr>
                <p14:cNvContentPartPr/>
                <p14:nvPr/>
              </p14:nvContentPartPr>
              <p14:xfrm>
                <a:off x="3575812" y="779782"/>
                <a:ext cx="106920" cy="160920"/>
              </p14:xfrm>
            </p:contentPart>
          </mc:Choice>
          <mc:Fallback xmlns="">
            <p:pic>
              <p:nvPicPr>
                <p:cNvPr id="26" name="Ink 25">
                  <a:extLst>
                    <a:ext uri="{FF2B5EF4-FFF2-40B4-BE49-F238E27FC236}">
                      <a16:creationId xmlns:a16="http://schemas.microsoft.com/office/drawing/2014/main" id="{4127F8AA-69D0-CF16-6B72-74FB6D2BD956}"/>
                    </a:ext>
                  </a:extLst>
                </p:cNvPr>
                <p:cNvPicPr/>
                <p:nvPr/>
              </p:nvPicPr>
              <p:blipFill>
                <a:blip r:embed="rId39"/>
                <a:stretch>
                  <a:fillRect/>
                </a:stretch>
              </p:blipFill>
              <p:spPr>
                <a:xfrm>
                  <a:off x="3566812" y="770782"/>
                  <a:ext cx="12456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Ink 26">
                  <a:extLst>
                    <a:ext uri="{FF2B5EF4-FFF2-40B4-BE49-F238E27FC236}">
                      <a16:creationId xmlns:a16="http://schemas.microsoft.com/office/drawing/2014/main" id="{4C891721-7910-A1F2-8AE1-570319FBD76C}"/>
                    </a:ext>
                  </a:extLst>
                </p14:cNvPr>
                <p14:cNvContentPartPr/>
                <p14:nvPr/>
              </p14:nvContentPartPr>
              <p14:xfrm>
                <a:off x="3760132" y="784102"/>
                <a:ext cx="113760" cy="153720"/>
              </p14:xfrm>
            </p:contentPart>
          </mc:Choice>
          <mc:Fallback xmlns="">
            <p:pic>
              <p:nvPicPr>
                <p:cNvPr id="27" name="Ink 26">
                  <a:extLst>
                    <a:ext uri="{FF2B5EF4-FFF2-40B4-BE49-F238E27FC236}">
                      <a16:creationId xmlns:a16="http://schemas.microsoft.com/office/drawing/2014/main" id="{4C891721-7910-A1F2-8AE1-570319FBD76C}"/>
                    </a:ext>
                  </a:extLst>
                </p:cNvPr>
                <p:cNvPicPr/>
                <p:nvPr/>
              </p:nvPicPr>
              <p:blipFill>
                <a:blip r:embed="rId41"/>
                <a:stretch>
                  <a:fillRect/>
                </a:stretch>
              </p:blipFill>
              <p:spPr>
                <a:xfrm>
                  <a:off x="3751492" y="775462"/>
                  <a:ext cx="1314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Ink 27">
                  <a:extLst>
                    <a:ext uri="{FF2B5EF4-FFF2-40B4-BE49-F238E27FC236}">
                      <a16:creationId xmlns:a16="http://schemas.microsoft.com/office/drawing/2014/main" id="{521937C6-88DE-0918-0DEE-601E5669D99B}"/>
                    </a:ext>
                  </a:extLst>
                </p14:cNvPr>
                <p14:cNvContentPartPr/>
                <p14:nvPr/>
              </p14:nvContentPartPr>
              <p14:xfrm>
                <a:off x="3953452" y="797422"/>
                <a:ext cx="115560" cy="234000"/>
              </p14:xfrm>
            </p:contentPart>
          </mc:Choice>
          <mc:Fallback xmlns="">
            <p:pic>
              <p:nvPicPr>
                <p:cNvPr id="28" name="Ink 27">
                  <a:extLst>
                    <a:ext uri="{FF2B5EF4-FFF2-40B4-BE49-F238E27FC236}">
                      <a16:creationId xmlns:a16="http://schemas.microsoft.com/office/drawing/2014/main" id="{521937C6-88DE-0918-0DEE-601E5669D99B}"/>
                    </a:ext>
                  </a:extLst>
                </p:cNvPr>
                <p:cNvPicPr/>
                <p:nvPr/>
              </p:nvPicPr>
              <p:blipFill>
                <a:blip r:embed="rId43"/>
                <a:stretch>
                  <a:fillRect/>
                </a:stretch>
              </p:blipFill>
              <p:spPr>
                <a:xfrm>
                  <a:off x="3944812" y="788422"/>
                  <a:ext cx="13320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009A1BF5-6020-AE9D-FF6D-F274F8FF1F2C}"/>
                    </a:ext>
                  </a:extLst>
                </p14:cNvPr>
                <p14:cNvContentPartPr/>
                <p14:nvPr/>
              </p14:nvContentPartPr>
              <p14:xfrm>
                <a:off x="4105372" y="691942"/>
                <a:ext cx="42840" cy="195840"/>
              </p14:xfrm>
            </p:contentPart>
          </mc:Choice>
          <mc:Fallback xmlns="">
            <p:pic>
              <p:nvPicPr>
                <p:cNvPr id="29" name="Ink 28">
                  <a:extLst>
                    <a:ext uri="{FF2B5EF4-FFF2-40B4-BE49-F238E27FC236}">
                      <a16:creationId xmlns:a16="http://schemas.microsoft.com/office/drawing/2014/main" id="{009A1BF5-6020-AE9D-FF6D-F274F8FF1F2C}"/>
                    </a:ext>
                  </a:extLst>
                </p:cNvPr>
                <p:cNvPicPr/>
                <p:nvPr/>
              </p:nvPicPr>
              <p:blipFill>
                <a:blip r:embed="rId45"/>
                <a:stretch>
                  <a:fillRect/>
                </a:stretch>
              </p:blipFill>
              <p:spPr>
                <a:xfrm>
                  <a:off x="4096372" y="682942"/>
                  <a:ext cx="6048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Ink 29">
                  <a:extLst>
                    <a:ext uri="{FF2B5EF4-FFF2-40B4-BE49-F238E27FC236}">
                      <a16:creationId xmlns:a16="http://schemas.microsoft.com/office/drawing/2014/main" id="{71DF58FB-A79B-B434-CA59-105E32580BAC}"/>
                    </a:ext>
                  </a:extLst>
                </p14:cNvPr>
                <p14:cNvContentPartPr/>
                <p14:nvPr/>
              </p14:nvContentPartPr>
              <p14:xfrm>
                <a:off x="4203292" y="675382"/>
                <a:ext cx="61920" cy="233280"/>
              </p14:xfrm>
            </p:contentPart>
          </mc:Choice>
          <mc:Fallback xmlns="">
            <p:pic>
              <p:nvPicPr>
                <p:cNvPr id="30" name="Ink 29">
                  <a:extLst>
                    <a:ext uri="{FF2B5EF4-FFF2-40B4-BE49-F238E27FC236}">
                      <a16:creationId xmlns:a16="http://schemas.microsoft.com/office/drawing/2014/main" id="{71DF58FB-A79B-B434-CA59-105E32580BAC}"/>
                    </a:ext>
                  </a:extLst>
                </p:cNvPr>
                <p:cNvPicPr/>
                <p:nvPr/>
              </p:nvPicPr>
              <p:blipFill>
                <a:blip r:embed="rId47"/>
                <a:stretch>
                  <a:fillRect/>
                </a:stretch>
              </p:blipFill>
              <p:spPr>
                <a:xfrm>
                  <a:off x="4194652" y="666742"/>
                  <a:ext cx="795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Ink 30">
                  <a:extLst>
                    <a:ext uri="{FF2B5EF4-FFF2-40B4-BE49-F238E27FC236}">
                      <a16:creationId xmlns:a16="http://schemas.microsoft.com/office/drawing/2014/main" id="{BB54A563-A99A-1ACD-8149-34F2FF816A63}"/>
                    </a:ext>
                  </a:extLst>
                </p14:cNvPr>
                <p14:cNvContentPartPr/>
                <p14:nvPr/>
              </p14:nvContentPartPr>
              <p14:xfrm>
                <a:off x="4320292" y="778342"/>
                <a:ext cx="435600" cy="370080"/>
              </p14:xfrm>
            </p:contentPart>
          </mc:Choice>
          <mc:Fallback xmlns="">
            <p:pic>
              <p:nvPicPr>
                <p:cNvPr id="31" name="Ink 30">
                  <a:extLst>
                    <a:ext uri="{FF2B5EF4-FFF2-40B4-BE49-F238E27FC236}">
                      <a16:creationId xmlns:a16="http://schemas.microsoft.com/office/drawing/2014/main" id="{BB54A563-A99A-1ACD-8149-34F2FF816A63}"/>
                    </a:ext>
                  </a:extLst>
                </p:cNvPr>
                <p:cNvPicPr/>
                <p:nvPr/>
              </p:nvPicPr>
              <p:blipFill>
                <a:blip r:embed="rId49"/>
                <a:stretch>
                  <a:fillRect/>
                </a:stretch>
              </p:blipFill>
              <p:spPr>
                <a:xfrm>
                  <a:off x="4311652" y="769702"/>
                  <a:ext cx="45324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2" name="Ink 31">
                  <a:extLst>
                    <a:ext uri="{FF2B5EF4-FFF2-40B4-BE49-F238E27FC236}">
                      <a16:creationId xmlns:a16="http://schemas.microsoft.com/office/drawing/2014/main" id="{3E3B345A-0EF1-D22A-D281-42EE02DEECA8}"/>
                    </a:ext>
                  </a:extLst>
                </p14:cNvPr>
                <p14:cNvContentPartPr/>
                <p14:nvPr/>
              </p14:nvContentPartPr>
              <p14:xfrm>
                <a:off x="4847692" y="902182"/>
                <a:ext cx="50400" cy="72720"/>
              </p14:xfrm>
            </p:contentPart>
          </mc:Choice>
          <mc:Fallback xmlns="">
            <p:pic>
              <p:nvPicPr>
                <p:cNvPr id="32" name="Ink 31">
                  <a:extLst>
                    <a:ext uri="{FF2B5EF4-FFF2-40B4-BE49-F238E27FC236}">
                      <a16:creationId xmlns:a16="http://schemas.microsoft.com/office/drawing/2014/main" id="{3E3B345A-0EF1-D22A-D281-42EE02DEECA8}"/>
                    </a:ext>
                  </a:extLst>
                </p:cNvPr>
                <p:cNvPicPr/>
                <p:nvPr/>
              </p:nvPicPr>
              <p:blipFill>
                <a:blip r:embed="rId51"/>
                <a:stretch>
                  <a:fillRect/>
                </a:stretch>
              </p:blipFill>
              <p:spPr>
                <a:xfrm>
                  <a:off x="4839052" y="893182"/>
                  <a:ext cx="68040" cy="90360"/>
                </a:xfrm>
                <a:prstGeom prst="rect">
                  <a:avLst/>
                </a:prstGeom>
              </p:spPr>
            </p:pic>
          </mc:Fallback>
        </mc:AlternateContent>
      </p:grpSp>
      <p:grpSp>
        <p:nvGrpSpPr>
          <p:cNvPr id="57" name="Group 56">
            <a:extLst>
              <a:ext uri="{FF2B5EF4-FFF2-40B4-BE49-F238E27FC236}">
                <a16:creationId xmlns:a16="http://schemas.microsoft.com/office/drawing/2014/main" id="{02CB5D02-971C-F05F-91DC-FD2905156354}"/>
              </a:ext>
            </a:extLst>
          </p:cNvPr>
          <p:cNvGrpSpPr/>
          <p:nvPr/>
        </p:nvGrpSpPr>
        <p:grpSpPr>
          <a:xfrm>
            <a:off x="5148652" y="551902"/>
            <a:ext cx="2879280" cy="487440"/>
            <a:chOff x="5148652" y="551902"/>
            <a:chExt cx="2879280" cy="487440"/>
          </a:xfrm>
        </p:grpSpPr>
        <mc:AlternateContent xmlns:mc="http://schemas.openxmlformats.org/markup-compatibility/2006" xmlns:p14="http://schemas.microsoft.com/office/powerpoint/2010/main">
          <mc:Choice Requires="p14">
            <p:contentPart p14:bwMode="auto" r:id="rId52">
              <p14:nvContentPartPr>
                <p14:cNvPr id="33" name="Ink 32">
                  <a:extLst>
                    <a:ext uri="{FF2B5EF4-FFF2-40B4-BE49-F238E27FC236}">
                      <a16:creationId xmlns:a16="http://schemas.microsoft.com/office/drawing/2014/main" id="{93CF5287-6943-783E-791B-EF5208AA2D58}"/>
                    </a:ext>
                  </a:extLst>
                </p14:cNvPr>
                <p14:cNvContentPartPr/>
                <p14:nvPr/>
              </p14:nvContentPartPr>
              <p14:xfrm>
                <a:off x="5148652" y="627862"/>
                <a:ext cx="245160" cy="315360"/>
              </p14:xfrm>
            </p:contentPart>
          </mc:Choice>
          <mc:Fallback xmlns="">
            <p:pic>
              <p:nvPicPr>
                <p:cNvPr id="33" name="Ink 32">
                  <a:extLst>
                    <a:ext uri="{FF2B5EF4-FFF2-40B4-BE49-F238E27FC236}">
                      <a16:creationId xmlns:a16="http://schemas.microsoft.com/office/drawing/2014/main" id="{93CF5287-6943-783E-791B-EF5208AA2D58}"/>
                    </a:ext>
                  </a:extLst>
                </p:cNvPr>
                <p:cNvPicPr/>
                <p:nvPr/>
              </p:nvPicPr>
              <p:blipFill>
                <a:blip r:embed="rId53"/>
                <a:stretch>
                  <a:fillRect/>
                </a:stretch>
              </p:blipFill>
              <p:spPr>
                <a:xfrm>
                  <a:off x="5140012" y="618862"/>
                  <a:ext cx="26280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Ink 33">
                  <a:extLst>
                    <a:ext uri="{FF2B5EF4-FFF2-40B4-BE49-F238E27FC236}">
                      <a16:creationId xmlns:a16="http://schemas.microsoft.com/office/drawing/2014/main" id="{804F27A4-26F9-D322-6DC4-006BB04B95BF}"/>
                    </a:ext>
                  </a:extLst>
                </p14:cNvPr>
                <p14:cNvContentPartPr/>
                <p14:nvPr/>
              </p14:nvContentPartPr>
              <p14:xfrm>
                <a:off x="5388052" y="808942"/>
                <a:ext cx="151920" cy="149040"/>
              </p14:xfrm>
            </p:contentPart>
          </mc:Choice>
          <mc:Fallback xmlns="">
            <p:pic>
              <p:nvPicPr>
                <p:cNvPr id="34" name="Ink 33">
                  <a:extLst>
                    <a:ext uri="{FF2B5EF4-FFF2-40B4-BE49-F238E27FC236}">
                      <a16:creationId xmlns:a16="http://schemas.microsoft.com/office/drawing/2014/main" id="{804F27A4-26F9-D322-6DC4-006BB04B95BF}"/>
                    </a:ext>
                  </a:extLst>
                </p:cNvPr>
                <p:cNvPicPr/>
                <p:nvPr/>
              </p:nvPicPr>
              <p:blipFill>
                <a:blip r:embed="rId55"/>
                <a:stretch>
                  <a:fillRect/>
                </a:stretch>
              </p:blipFill>
              <p:spPr>
                <a:xfrm>
                  <a:off x="5379412" y="799942"/>
                  <a:ext cx="16956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5" name="Ink 34">
                  <a:extLst>
                    <a:ext uri="{FF2B5EF4-FFF2-40B4-BE49-F238E27FC236}">
                      <a16:creationId xmlns:a16="http://schemas.microsoft.com/office/drawing/2014/main" id="{591B3C01-9295-0EE0-8203-5EB44C2BB7AE}"/>
                    </a:ext>
                  </a:extLst>
                </p14:cNvPr>
                <p14:cNvContentPartPr/>
                <p14:nvPr/>
              </p14:nvContentPartPr>
              <p14:xfrm>
                <a:off x="5646892" y="711382"/>
                <a:ext cx="15120" cy="229680"/>
              </p14:xfrm>
            </p:contentPart>
          </mc:Choice>
          <mc:Fallback xmlns="">
            <p:pic>
              <p:nvPicPr>
                <p:cNvPr id="35" name="Ink 34">
                  <a:extLst>
                    <a:ext uri="{FF2B5EF4-FFF2-40B4-BE49-F238E27FC236}">
                      <a16:creationId xmlns:a16="http://schemas.microsoft.com/office/drawing/2014/main" id="{591B3C01-9295-0EE0-8203-5EB44C2BB7AE}"/>
                    </a:ext>
                  </a:extLst>
                </p:cNvPr>
                <p:cNvPicPr/>
                <p:nvPr/>
              </p:nvPicPr>
              <p:blipFill>
                <a:blip r:embed="rId57"/>
                <a:stretch>
                  <a:fillRect/>
                </a:stretch>
              </p:blipFill>
              <p:spPr>
                <a:xfrm>
                  <a:off x="5638252" y="702382"/>
                  <a:ext cx="3276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6" name="Ink 35">
                  <a:extLst>
                    <a:ext uri="{FF2B5EF4-FFF2-40B4-BE49-F238E27FC236}">
                      <a16:creationId xmlns:a16="http://schemas.microsoft.com/office/drawing/2014/main" id="{EC9EC67B-509D-8419-9A54-FEF9F4B2A5B5}"/>
                    </a:ext>
                  </a:extLst>
                </p14:cNvPr>
                <p14:cNvContentPartPr/>
                <p14:nvPr/>
              </p14:nvContentPartPr>
              <p14:xfrm>
                <a:off x="5634292" y="714262"/>
                <a:ext cx="272520" cy="222480"/>
              </p14:xfrm>
            </p:contentPart>
          </mc:Choice>
          <mc:Fallback xmlns="">
            <p:pic>
              <p:nvPicPr>
                <p:cNvPr id="36" name="Ink 35">
                  <a:extLst>
                    <a:ext uri="{FF2B5EF4-FFF2-40B4-BE49-F238E27FC236}">
                      <a16:creationId xmlns:a16="http://schemas.microsoft.com/office/drawing/2014/main" id="{EC9EC67B-509D-8419-9A54-FEF9F4B2A5B5}"/>
                    </a:ext>
                  </a:extLst>
                </p:cNvPr>
                <p:cNvPicPr/>
                <p:nvPr/>
              </p:nvPicPr>
              <p:blipFill>
                <a:blip r:embed="rId59"/>
                <a:stretch>
                  <a:fillRect/>
                </a:stretch>
              </p:blipFill>
              <p:spPr>
                <a:xfrm>
                  <a:off x="5625652" y="705262"/>
                  <a:ext cx="29016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 name="Ink 36">
                  <a:extLst>
                    <a:ext uri="{FF2B5EF4-FFF2-40B4-BE49-F238E27FC236}">
                      <a16:creationId xmlns:a16="http://schemas.microsoft.com/office/drawing/2014/main" id="{E7D700E4-3EEE-2411-86C2-6C1E74BA88C9}"/>
                    </a:ext>
                  </a:extLst>
                </p14:cNvPr>
                <p14:cNvContentPartPr/>
                <p14:nvPr/>
              </p14:nvContentPartPr>
              <p14:xfrm>
                <a:off x="6118132" y="714262"/>
                <a:ext cx="525240" cy="310320"/>
              </p14:xfrm>
            </p:contentPart>
          </mc:Choice>
          <mc:Fallback xmlns="">
            <p:pic>
              <p:nvPicPr>
                <p:cNvPr id="37" name="Ink 36">
                  <a:extLst>
                    <a:ext uri="{FF2B5EF4-FFF2-40B4-BE49-F238E27FC236}">
                      <a16:creationId xmlns:a16="http://schemas.microsoft.com/office/drawing/2014/main" id="{E7D700E4-3EEE-2411-86C2-6C1E74BA88C9}"/>
                    </a:ext>
                  </a:extLst>
                </p:cNvPr>
                <p:cNvPicPr/>
                <p:nvPr/>
              </p:nvPicPr>
              <p:blipFill>
                <a:blip r:embed="rId61"/>
                <a:stretch>
                  <a:fillRect/>
                </a:stretch>
              </p:blipFill>
              <p:spPr>
                <a:xfrm>
                  <a:off x="6109492" y="705622"/>
                  <a:ext cx="54288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8" name="Ink 37">
                  <a:extLst>
                    <a:ext uri="{FF2B5EF4-FFF2-40B4-BE49-F238E27FC236}">
                      <a16:creationId xmlns:a16="http://schemas.microsoft.com/office/drawing/2014/main" id="{D14F19F2-9827-E5C0-6CD6-BEFA3B466433}"/>
                    </a:ext>
                  </a:extLst>
                </p14:cNvPr>
                <p14:cNvContentPartPr/>
                <p14:nvPr/>
              </p14:nvContentPartPr>
              <p14:xfrm>
                <a:off x="6560212" y="690502"/>
                <a:ext cx="12600" cy="13320"/>
              </p14:xfrm>
            </p:contentPart>
          </mc:Choice>
          <mc:Fallback xmlns="">
            <p:pic>
              <p:nvPicPr>
                <p:cNvPr id="38" name="Ink 37">
                  <a:extLst>
                    <a:ext uri="{FF2B5EF4-FFF2-40B4-BE49-F238E27FC236}">
                      <a16:creationId xmlns:a16="http://schemas.microsoft.com/office/drawing/2014/main" id="{D14F19F2-9827-E5C0-6CD6-BEFA3B466433}"/>
                    </a:ext>
                  </a:extLst>
                </p:cNvPr>
                <p:cNvPicPr/>
                <p:nvPr/>
              </p:nvPicPr>
              <p:blipFill>
                <a:blip r:embed="rId63"/>
                <a:stretch>
                  <a:fillRect/>
                </a:stretch>
              </p:blipFill>
              <p:spPr>
                <a:xfrm>
                  <a:off x="6551572" y="681862"/>
                  <a:ext cx="302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9" name="Ink 38">
                  <a:extLst>
                    <a:ext uri="{FF2B5EF4-FFF2-40B4-BE49-F238E27FC236}">
                      <a16:creationId xmlns:a16="http://schemas.microsoft.com/office/drawing/2014/main" id="{C9CFE7A0-7A6F-A77A-3A49-EF365CA5113D}"/>
                    </a:ext>
                  </a:extLst>
                </p14:cNvPr>
                <p14:cNvContentPartPr/>
                <p14:nvPr/>
              </p14:nvContentPartPr>
              <p14:xfrm>
                <a:off x="6796012" y="779422"/>
                <a:ext cx="353880" cy="180360"/>
              </p14:xfrm>
            </p:contentPart>
          </mc:Choice>
          <mc:Fallback xmlns="">
            <p:pic>
              <p:nvPicPr>
                <p:cNvPr id="39" name="Ink 38">
                  <a:extLst>
                    <a:ext uri="{FF2B5EF4-FFF2-40B4-BE49-F238E27FC236}">
                      <a16:creationId xmlns:a16="http://schemas.microsoft.com/office/drawing/2014/main" id="{C9CFE7A0-7A6F-A77A-3A49-EF365CA5113D}"/>
                    </a:ext>
                  </a:extLst>
                </p:cNvPr>
                <p:cNvPicPr/>
                <p:nvPr/>
              </p:nvPicPr>
              <p:blipFill>
                <a:blip r:embed="rId65"/>
                <a:stretch>
                  <a:fillRect/>
                </a:stretch>
              </p:blipFill>
              <p:spPr>
                <a:xfrm>
                  <a:off x="6787372" y="770782"/>
                  <a:ext cx="37152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0" name="Ink 39">
                  <a:extLst>
                    <a:ext uri="{FF2B5EF4-FFF2-40B4-BE49-F238E27FC236}">
                      <a16:creationId xmlns:a16="http://schemas.microsoft.com/office/drawing/2014/main" id="{6134643F-2A22-AF8F-8B16-55B38F505C6C}"/>
                    </a:ext>
                  </a:extLst>
                </p14:cNvPr>
                <p14:cNvContentPartPr/>
                <p14:nvPr/>
              </p14:nvContentPartPr>
              <p14:xfrm>
                <a:off x="7198852" y="801742"/>
                <a:ext cx="148680" cy="123840"/>
              </p14:xfrm>
            </p:contentPart>
          </mc:Choice>
          <mc:Fallback xmlns="">
            <p:pic>
              <p:nvPicPr>
                <p:cNvPr id="40" name="Ink 39">
                  <a:extLst>
                    <a:ext uri="{FF2B5EF4-FFF2-40B4-BE49-F238E27FC236}">
                      <a16:creationId xmlns:a16="http://schemas.microsoft.com/office/drawing/2014/main" id="{6134643F-2A22-AF8F-8B16-55B38F505C6C}"/>
                    </a:ext>
                  </a:extLst>
                </p:cNvPr>
                <p:cNvPicPr/>
                <p:nvPr/>
              </p:nvPicPr>
              <p:blipFill>
                <a:blip r:embed="rId67"/>
                <a:stretch>
                  <a:fillRect/>
                </a:stretch>
              </p:blipFill>
              <p:spPr>
                <a:xfrm>
                  <a:off x="7189852" y="792742"/>
                  <a:ext cx="1663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1" name="Ink 40">
                  <a:extLst>
                    <a:ext uri="{FF2B5EF4-FFF2-40B4-BE49-F238E27FC236}">
                      <a16:creationId xmlns:a16="http://schemas.microsoft.com/office/drawing/2014/main" id="{E78EFE76-8E9E-9D08-DE6F-E9943EE4E22B}"/>
                    </a:ext>
                  </a:extLst>
                </p14:cNvPr>
                <p14:cNvContentPartPr/>
                <p14:nvPr/>
              </p14:nvContentPartPr>
              <p14:xfrm>
                <a:off x="7566052" y="551902"/>
                <a:ext cx="130320" cy="487440"/>
              </p14:xfrm>
            </p:contentPart>
          </mc:Choice>
          <mc:Fallback xmlns="">
            <p:pic>
              <p:nvPicPr>
                <p:cNvPr id="41" name="Ink 40">
                  <a:extLst>
                    <a:ext uri="{FF2B5EF4-FFF2-40B4-BE49-F238E27FC236}">
                      <a16:creationId xmlns:a16="http://schemas.microsoft.com/office/drawing/2014/main" id="{E78EFE76-8E9E-9D08-DE6F-E9943EE4E22B}"/>
                    </a:ext>
                  </a:extLst>
                </p:cNvPr>
                <p:cNvPicPr/>
                <p:nvPr/>
              </p:nvPicPr>
              <p:blipFill>
                <a:blip r:embed="rId69"/>
                <a:stretch>
                  <a:fillRect/>
                </a:stretch>
              </p:blipFill>
              <p:spPr>
                <a:xfrm>
                  <a:off x="7557052" y="542902"/>
                  <a:ext cx="147960" cy="505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2" name="Ink 41">
                  <a:extLst>
                    <a:ext uri="{FF2B5EF4-FFF2-40B4-BE49-F238E27FC236}">
                      <a16:creationId xmlns:a16="http://schemas.microsoft.com/office/drawing/2014/main" id="{FFE315E1-93DA-99F7-AA76-1ECE7EDEAC37}"/>
                    </a:ext>
                  </a:extLst>
                </p14:cNvPr>
                <p14:cNvContentPartPr/>
                <p14:nvPr/>
              </p14:nvContentPartPr>
              <p14:xfrm>
                <a:off x="7523572" y="815782"/>
                <a:ext cx="300960" cy="101160"/>
              </p14:xfrm>
            </p:contentPart>
          </mc:Choice>
          <mc:Fallback xmlns="">
            <p:pic>
              <p:nvPicPr>
                <p:cNvPr id="42" name="Ink 41">
                  <a:extLst>
                    <a:ext uri="{FF2B5EF4-FFF2-40B4-BE49-F238E27FC236}">
                      <a16:creationId xmlns:a16="http://schemas.microsoft.com/office/drawing/2014/main" id="{FFE315E1-93DA-99F7-AA76-1ECE7EDEAC37}"/>
                    </a:ext>
                  </a:extLst>
                </p:cNvPr>
                <p:cNvPicPr/>
                <p:nvPr/>
              </p:nvPicPr>
              <p:blipFill>
                <a:blip r:embed="rId71"/>
                <a:stretch>
                  <a:fillRect/>
                </a:stretch>
              </p:blipFill>
              <p:spPr>
                <a:xfrm>
                  <a:off x="7514932" y="807142"/>
                  <a:ext cx="3186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3" name="Ink 42">
                  <a:extLst>
                    <a:ext uri="{FF2B5EF4-FFF2-40B4-BE49-F238E27FC236}">
                      <a16:creationId xmlns:a16="http://schemas.microsoft.com/office/drawing/2014/main" id="{2647679D-2A8D-0D11-287D-8E5E1BD3B383}"/>
                    </a:ext>
                  </a:extLst>
                </p14:cNvPr>
                <p14:cNvContentPartPr/>
                <p14:nvPr/>
              </p14:nvContentPartPr>
              <p14:xfrm>
                <a:off x="7757572" y="802462"/>
                <a:ext cx="85320" cy="93240"/>
              </p14:xfrm>
            </p:contentPart>
          </mc:Choice>
          <mc:Fallback xmlns="">
            <p:pic>
              <p:nvPicPr>
                <p:cNvPr id="43" name="Ink 42">
                  <a:extLst>
                    <a:ext uri="{FF2B5EF4-FFF2-40B4-BE49-F238E27FC236}">
                      <a16:creationId xmlns:a16="http://schemas.microsoft.com/office/drawing/2014/main" id="{2647679D-2A8D-0D11-287D-8E5E1BD3B383}"/>
                    </a:ext>
                  </a:extLst>
                </p:cNvPr>
                <p:cNvPicPr/>
                <p:nvPr/>
              </p:nvPicPr>
              <p:blipFill>
                <a:blip r:embed="rId73"/>
                <a:stretch>
                  <a:fillRect/>
                </a:stretch>
              </p:blipFill>
              <p:spPr>
                <a:xfrm>
                  <a:off x="7748932" y="793462"/>
                  <a:ext cx="1029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4" name="Ink 43">
                  <a:extLst>
                    <a:ext uri="{FF2B5EF4-FFF2-40B4-BE49-F238E27FC236}">
                      <a16:creationId xmlns:a16="http://schemas.microsoft.com/office/drawing/2014/main" id="{6987EA1E-0614-0A76-5FCF-FD0BEC19B7C0}"/>
                    </a:ext>
                  </a:extLst>
                </p14:cNvPr>
                <p14:cNvContentPartPr/>
                <p14:nvPr/>
              </p14:nvContentPartPr>
              <p14:xfrm>
                <a:off x="7919212" y="703822"/>
                <a:ext cx="108720" cy="110880"/>
              </p14:xfrm>
            </p:contentPart>
          </mc:Choice>
          <mc:Fallback xmlns="">
            <p:pic>
              <p:nvPicPr>
                <p:cNvPr id="44" name="Ink 43">
                  <a:extLst>
                    <a:ext uri="{FF2B5EF4-FFF2-40B4-BE49-F238E27FC236}">
                      <a16:creationId xmlns:a16="http://schemas.microsoft.com/office/drawing/2014/main" id="{6987EA1E-0614-0A76-5FCF-FD0BEC19B7C0}"/>
                    </a:ext>
                  </a:extLst>
                </p:cNvPr>
                <p:cNvPicPr/>
                <p:nvPr/>
              </p:nvPicPr>
              <p:blipFill>
                <a:blip r:embed="rId75"/>
                <a:stretch>
                  <a:fillRect/>
                </a:stretch>
              </p:blipFill>
              <p:spPr>
                <a:xfrm>
                  <a:off x="7910572" y="694822"/>
                  <a:ext cx="126360" cy="128520"/>
                </a:xfrm>
                <a:prstGeom prst="rect">
                  <a:avLst/>
                </a:prstGeom>
              </p:spPr>
            </p:pic>
          </mc:Fallback>
        </mc:AlternateContent>
      </p:grpSp>
      <p:grpSp>
        <p:nvGrpSpPr>
          <p:cNvPr id="56" name="Group 55">
            <a:extLst>
              <a:ext uri="{FF2B5EF4-FFF2-40B4-BE49-F238E27FC236}">
                <a16:creationId xmlns:a16="http://schemas.microsoft.com/office/drawing/2014/main" id="{137185F7-AE3D-5AFC-93F9-12660155EC40}"/>
              </a:ext>
            </a:extLst>
          </p:cNvPr>
          <p:cNvGrpSpPr/>
          <p:nvPr/>
        </p:nvGrpSpPr>
        <p:grpSpPr>
          <a:xfrm>
            <a:off x="8274532" y="739462"/>
            <a:ext cx="674640" cy="225360"/>
            <a:chOff x="8274532" y="739462"/>
            <a:chExt cx="674640" cy="225360"/>
          </a:xfrm>
        </p:grpSpPr>
        <mc:AlternateContent xmlns:mc="http://schemas.openxmlformats.org/markup-compatibility/2006" xmlns:p14="http://schemas.microsoft.com/office/powerpoint/2010/main">
          <mc:Choice Requires="p14">
            <p:contentPart p14:bwMode="auto" r:id="rId76">
              <p14:nvContentPartPr>
                <p14:cNvPr id="45" name="Ink 44">
                  <a:extLst>
                    <a:ext uri="{FF2B5EF4-FFF2-40B4-BE49-F238E27FC236}">
                      <a16:creationId xmlns:a16="http://schemas.microsoft.com/office/drawing/2014/main" id="{AB1BB72E-5CF2-E35A-4696-179504402747}"/>
                    </a:ext>
                  </a:extLst>
                </p14:cNvPr>
                <p14:cNvContentPartPr/>
                <p14:nvPr/>
              </p14:nvContentPartPr>
              <p14:xfrm>
                <a:off x="8274532" y="742342"/>
                <a:ext cx="330120" cy="204480"/>
              </p14:xfrm>
            </p:contentPart>
          </mc:Choice>
          <mc:Fallback xmlns="">
            <p:pic>
              <p:nvPicPr>
                <p:cNvPr id="45" name="Ink 44">
                  <a:extLst>
                    <a:ext uri="{FF2B5EF4-FFF2-40B4-BE49-F238E27FC236}">
                      <a16:creationId xmlns:a16="http://schemas.microsoft.com/office/drawing/2014/main" id="{AB1BB72E-5CF2-E35A-4696-179504402747}"/>
                    </a:ext>
                  </a:extLst>
                </p:cNvPr>
                <p:cNvPicPr/>
                <p:nvPr/>
              </p:nvPicPr>
              <p:blipFill>
                <a:blip r:embed="rId77"/>
                <a:stretch>
                  <a:fillRect/>
                </a:stretch>
              </p:blipFill>
              <p:spPr>
                <a:xfrm>
                  <a:off x="8265532" y="733702"/>
                  <a:ext cx="34776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6" name="Ink 45">
                  <a:extLst>
                    <a:ext uri="{FF2B5EF4-FFF2-40B4-BE49-F238E27FC236}">
                      <a16:creationId xmlns:a16="http://schemas.microsoft.com/office/drawing/2014/main" id="{A5AB02DD-D1D0-9241-00FA-E37E8D9F6C85}"/>
                    </a:ext>
                  </a:extLst>
                </p14:cNvPr>
                <p14:cNvContentPartPr/>
                <p14:nvPr/>
              </p14:nvContentPartPr>
              <p14:xfrm>
                <a:off x="8691412" y="739462"/>
                <a:ext cx="34920" cy="203760"/>
              </p14:xfrm>
            </p:contentPart>
          </mc:Choice>
          <mc:Fallback xmlns="">
            <p:pic>
              <p:nvPicPr>
                <p:cNvPr id="46" name="Ink 45">
                  <a:extLst>
                    <a:ext uri="{FF2B5EF4-FFF2-40B4-BE49-F238E27FC236}">
                      <a16:creationId xmlns:a16="http://schemas.microsoft.com/office/drawing/2014/main" id="{A5AB02DD-D1D0-9241-00FA-E37E8D9F6C85}"/>
                    </a:ext>
                  </a:extLst>
                </p:cNvPr>
                <p:cNvPicPr/>
                <p:nvPr/>
              </p:nvPicPr>
              <p:blipFill>
                <a:blip r:embed="rId79"/>
                <a:stretch>
                  <a:fillRect/>
                </a:stretch>
              </p:blipFill>
              <p:spPr>
                <a:xfrm>
                  <a:off x="8682772" y="730822"/>
                  <a:ext cx="5256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7" name="Ink 46">
                  <a:extLst>
                    <a:ext uri="{FF2B5EF4-FFF2-40B4-BE49-F238E27FC236}">
                      <a16:creationId xmlns:a16="http://schemas.microsoft.com/office/drawing/2014/main" id="{1C433CE1-5A7F-3973-BED2-FF336C8D55B7}"/>
                    </a:ext>
                  </a:extLst>
                </p14:cNvPr>
                <p14:cNvContentPartPr/>
                <p14:nvPr/>
              </p14:nvContentPartPr>
              <p14:xfrm>
                <a:off x="8841532" y="813982"/>
                <a:ext cx="107640" cy="150840"/>
              </p14:xfrm>
            </p:contentPart>
          </mc:Choice>
          <mc:Fallback xmlns="">
            <p:pic>
              <p:nvPicPr>
                <p:cNvPr id="47" name="Ink 46">
                  <a:extLst>
                    <a:ext uri="{FF2B5EF4-FFF2-40B4-BE49-F238E27FC236}">
                      <a16:creationId xmlns:a16="http://schemas.microsoft.com/office/drawing/2014/main" id="{1C433CE1-5A7F-3973-BED2-FF336C8D55B7}"/>
                    </a:ext>
                  </a:extLst>
                </p:cNvPr>
                <p:cNvPicPr/>
                <p:nvPr/>
              </p:nvPicPr>
              <p:blipFill>
                <a:blip r:embed="rId81"/>
                <a:stretch>
                  <a:fillRect/>
                </a:stretch>
              </p:blipFill>
              <p:spPr>
                <a:xfrm>
                  <a:off x="8832532" y="804982"/>
                  <a:ext cx="125280" cy="168480"/>
                </a:xfrm>
                <a:prstGeom prst="rect">
                  <a:avLst/>
                </a:prstGeom>
              </p:spPr>
            </p:pic>
          </mc:Fallback>
        </mc:AlternateContent>
      </p:grpSp>
      <p:grpSp>
        <p:nvGrpSpPr>
          <p:cNvPr id="55" name="Group 54">
            <a:extLst>
              <a:ext uri="{FF2B5EF4-FFF2-40B4-BE49-F238E27FC236}">
                <a16:creationId xmlns:a16="http://schemas.microsoft.com/office/drawing/2014/main" id="{21968B1F-687D-9FD4-361D-EA8D79F1A6E6}"/>
              </a:ext>
            </a:extLst>
          </p:cNvPr>
          <p:cNvGrpSpPr/>
          <p:nvPr/>
        </p:nvGrpSpPr>
        <p:grpSpPr>
          <a:xfrm>
            <a:off x="9224212" y="648022"/>
            <a:ext cx="1895400" cy="312840"/>
            <a:chOff x="9224212" y="648022"/>
            <a:chExt cx="1895400" cy="312840"/>
          </a:xfrm>
        </p:grpSpPr>
        <mc:AlternateContent xmlns:mc="http://schemas.openxmlformats.org/markup-compatibility/2006" xmlns:p14="http://schemas.microsoft.com/office/powerpoint/2010/main">
          <mc:Choice Requires="p14">
            <p:contentPart p14:bwMode="auto" r:id="rId82">
              <p14:nvContentPartPr>
                <p14:cNvPr id="48" name="Ink 47">
                  <a:extLst>
                    <a:ext uri="{FF2B5EF4-FFF2-40B4-BE49-F238E27FC236}">
                      <a16:creationId xmlns:a16="http://schemas.microsoft.com/office/drawing/2014/main" id="{36E3AB11-568C-7509-4E25-02BC96E1DE23}"/>
                    </a:ext>
                  </a:extLst>
                </p14:cNvPr>
                <p14:cNvContentPartPr/>
                <p14:nvPr/>
              </p14:nvContentPartPr>
              <p14:xfrm>
                <a:off x="9224212" y="766822"/>
                <a:ext cx="123840" cy="192960"/>
              </p14:xfrm>
            </p:contentPart>
          </mc:Choice>
          <mc:Fallback xmlns="">
            <p:pic>
              <p:nvPicPr>
                <p:cNvPr id="48" name="Ink 47">
                  <a:extLst>
                    <a:ext uri="{FF2B5EF4-FFF2-40B4-BE49-F238E27FC236}">
                      <a16:creationId xmlns:a16="http://schemas.microsoft.com/office/drawing/2014/main" id="{36E3AB11-568C-7509-4E25-02BC96E1DE23}"/>
                    </a:ext>
                  </a:extLst>
                </p:cNvPr>
                <p:cNvPicPr/>
                <p:nvPr/>
              </p:nvPicPr>
              <p:blipFill>
                <a:blip r:embed="rId83"/>
                <a:stretch>
                  <a:fillRect/>
                </a:stretch>
              </p:blipFill>
              <p:spPr>
                <a:xfrm>
                  <a:off x="9215212" y="757822"/>
                  <a:ext cx="1414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9" name="Ink 48">
                  <a:extLst>
                    <a:ext uri="{FF2B5EF4-FFF2-40B4-BE49-F238E27FC236}">
                      <a16:creationId xmlns:a16="http://schemas.microsoft.com/office/drawing/2014/main" id="{B4732271-8782-C336-3F30-8BDD9412BF7D}"/>
                    </a:ext>
                  </a:extLst>
                </p14:cNvPr>
                <p14:cNvContentPartPr/>
                <p14:nvPr/>
              </p14:nvContentPartPr>
              <p14:xfrm>
                <a:off x="9401692" y="761422"/>
                <a:ext cx="158400" cy="169560"/>
              </p14:xfrm>
            </p:contentPart>
          </mc:Choice>
          <mc:Fallback xmlns="">
            <p:pic>
              <p:nvPicPr>
                <p:cNvPr id="49" name="Ink 48">
                  <a:extLst>
                    <a:ext uri="{FF2B5EF4-FFF2-40B4-BE49-F238E27FC236}">
                      <a16:creationId xmlns:a16="http://schemas.microsoft.com/office/drawing/2014/main" id="{B4732271-8782-C336-3F30-8BDD9412BF7D}"/>
                    </a:ext>
                  </a:extLst>
                </p:cNvPr>
                <p:cNvPicPr/>
                <p:nvPr/>
              </p:nvPicPr>
              <p:blipFill>
                <a:blip r:embed="rId85"/>
                <a:stretch>
                  <a:fillRect/>
                </a:stretch>
              </p:blipFill>
              <p:spPr>
                <a:xfrm>
                  <a:off x="9393052" y="752782"/>
                  <a:ext cx="17604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0" name="Ink 49">
                  <a:extLst>
                    <a:ext uri="{FF2B5EF4-FFF2-40B4-BE49-F238E27FC236}">
                      <a16:creationId xmlns:a16="http://schemas.microsoft.com/office/drawing/2014/main" id="{4DA1CE99-D55B-BD8D-A282-79D804EC74B8}"/>
                    </a:ext>
                  </a:extLst>
                </p14:cNvPr>
                <p14:cNvContentPartPr/>
                <p14:nvPr/>
              </p14:nvContentPartPr>
              <p14:xfrm>
                <a:off x="9623452" y="648022"/>
                <a:ext cx="330840" cy="312840"/>
              </p14:xfrm>
            </p:contentPart>
          </mc:Choice>
          <mc:Fallback xmlns="">
            <p:pic>
              <p:nvPicPr>
                <p:cNvPr id="50" name="Ink 49">
                  <a:extLst>
                    <a:ext uri="{FF2B5EF4-FFF2-40B4-BE49-F238E27FC236}">
                      <a16:creationId xmlns:a16="http://schemas.microsoft.com/office/drawing/2014/main" id="{4DA1CE99-D55B-BD8D-A282-79D804EC74B8}"/>
                    </a:ext>
                  </a:extLst>
                </p:cNvPr>
                <p:cNvPicPr/>
                <p:nvPr/>
              </p:nvPicPr>
              <p:blipFill>
                <a:blip r:embed="rId87"/>
                <a:stretch>
                  <a:fillRect/>
                </a:stretch>
              </p:blipFill>
              <p:spPr>
                <a:xfrm>
                  <a:off x="9614812" y="639022"/>
                  <a:ext cx="34848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1" name="Ink 50">
                  <a:extLst>
                    <a:ext uri="{FF2B5EF4-FFF2-40B4-BE49-F238E27FC236}">
                      <a16:creationId xmlns:a16="http://schemas.microsoft.com/office/drawing/2014/main" id="{8FC8ECD0-3309-B2B1-F207-E3C4A6E63888}"/>
                    </a:ext>
                  </a:extLst>
                </p14:cNvPr>
                <p14:cNvContentPartPr/>
                <p14:nvPr/>
              </p14:nvContentPartPr>
              <p14:xfrm>
                <a:off x="10156612" y="768262"/>
                <a:ext cx="183240" cy="169920"/>
              </p14:xfrm>
            </p:contentPart>
          </mc:Choice>
          <mc:Fallback xmlns="">
            <p:pic>
              <p:nvPicPr>
                <p:cNvPr id="51" name="Ink 50">
                  <a:extLst>
                    <a:ext uri="{FF2B5EF4-FFF2-40B4-BE49-F238E27FC236}">
                      <a16:creationId xmlns:a16="http://schemas.microsoft.com/office/drawing/2014/main" id="{8FC8ECD0-3309-B2B1-F207-E3C4A6E63888}"/>
                    </a:ext>
                  </a:extLst>
                </p:cNvPr>
                <p:cNvPicPr/>
                <p:nvPr/>
              </p:nvPicPr>
              <p:blipFill>
                <a:blip r:embed="rId89"/>
                <a:stretch>
                  <a:fillRect/>
                </a:stretch>
              </p:blipFill>
              <p:spPr>
                <a:xfrm>
                  <a:off x="10147612" y="759262"/>
                  <a:ext cx="2008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2" name="Ink 51">
                  <a:extLst>
                    <a:ext uri="{FF2B5EF4-FFF2-40B4-BE49-F238E27FC236}">
                      <a16:creationId xmlns:a16="http://schemas.microsoft.com/office/drawing/2014/main" id="{194EC23A-DD54-6C65-D075-C7FBF6A3757A}"/>
                    </a:ext>
                  </a:extLst>
                </p14:cNvPr>
                <p14:cNvContentPartPr/>
                <p14:nvPr/>
              </p14:nvContentPartPr>
              <p14:xfrm>
                <a:off x="10463332" y="651622"/>
                <a:ext cx="30960" cy="270000"/>
              </p14:xfrm>
            </p:contentPart>
          </mc:Choice>
          <mc:Fallback xmlns="">
            <p:pic>
              <p:nvPicPr>
                <p:cNvPr id="52" name="Ink 51">
                  <a:extLst>
                    <a:ext uri="{FF2B5EF4-FFF2-40B4-BE49-F238E27FC236}">
                      <a16:creationId xmlns:a16="http://schemas.microsoft.com/office/drawing/2014/main" id="{194EC23A-DD54-6C65-D075-C7FBF6A3757A}"/>
                    </a:ext>
                  </a:extLst>
                </p:cNvPr>
                <p:cNvPicPr/>
                <p:nvPr/>
              </p:nvPicPr>
              <p:blipFill>
                <a:blip r:embed="rId91"/>
                <a:stretch>
                  <a:fillRect/>
                </a:stretch>
              </p:blipFill>
              <p:spPr>
                <a:xfrm>
                  <a:off x="10454332" y="642982"/>
                  <a:ext cx="4860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3" name="Ink 52">
                  <a:extLst>
                    <a:ext uri="{FF2B5EF4-FFF2-40B4-BE49-F238E27FC236}">
                      <a16:creationId xmlns:a16="http://schemas.microsoft.com/office/drawing/2014/main" id="{6C311B8C-53D4-6340-2897-EFE824A74DEF}"/>
                    </a:ext>
                  </a:extLst>
                </p14:cNvPr>
                <p14:cNvContentPartPr/>
                <p14:nvPr/>
              </p14:nvContentPartPr>
              <p14:xfrm>
                <a:off x="10441732" y="682582"/>
                <a:ext cx="426240" cy="252720"/>
              </p14:xfrm>
            </p:contentPart>
          </mc:Choice>
          <mc:Fallback xmlns="">
            <p:pic>
              <p:nvPicPr>
                <p:cNvPr id="53" name="Ink 52">
                  <a:extLst>
                    <a:ext uri="{FF2B5EF4-FFF2-40B4-BE49-F238E27FC236}">
                      <a16:creationId xmlns:a16="http://schemas.microsoft.com/office/drawing/2014/main" id="{6C311B8C-53D4-6340-2897-EFE824A74DEF}"/>
                    </a:ext>
                  </a:extLst>
                </p:cNvPr>
                <p:cNvPicPr/>
                <p:nvPr/>
              </p:nvPicPr>
              <p:blipFill>
                <a:blip r:embed="rId93"/>
                <a:stretch>
                  <a:fillRect/>
                </a:stretch>
              </p:blipFill>
              <p:spPr>
                <a:xfrm>
                  <a:off x="10432732" y="673582"/>
                  <a:ext cx="44388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4" name="Ink 53">
                  <a:extLst>
                    <a:ext uri="{FF2B5EF4-FFF2-40B4-BE49-F238E27FC236}">
                      <a16:creationId xmlns:a16="http://schemas.microsoft.com/office/drawing/2014/main" id="{28BC625D-C2CC-29B0-C0DB-C331BC6EB486}"/>
                    </a:ext>
                  </a:extLst>
                </p14:cNvPr>
                <p14:cNvContentPartPr/>
                <p14:nvPr/>
              </p14:nvContentPartPr>
              <p14:xfrm>
                <a:off x="10948252" y="730102"/>
                <a:ext cx="171360" cy="182160"/>
              </p14:xfrm>
            </p:contentPart>
          </mc:Choice>
          <mc:Fallback xmlns="">
            <p:pic>
              <p:nvPicPr>
                <p:cNvPr id="54" name="Ink 53">
                  <a:extLst>
                    <a:ext uri="{FF2B5EF4-FFF2-40B4-BE49-F238E27FC236}">
                      <a16:creationId xmlns:a16="http://schemas.microsoft.com/office/drawing/2014/main" id="{28BC625D-C2CC-29B0-C0DB-C331BC6EB486}"/>
                    </a:ext>
                  </a:extLst>
                </p:cNvPr>
                <p:cNvPicPr/>
                <p:nvPr/>
              </p:nvPicPr>
              <p:blipFill>
                <a:blip r:embed="rId95"/>
                <a:stretch>
                  <a:fillRect/>
                </a:stretch>
              </p:blipFill>
              <p:spPr>
                <a:xfrm>
                  <a:off x="10939252" y="721102"/>
                  <a:ext cx="189000" cy="199800"/>
                </a:xfrm>
                <a:prstGeom prst="rect">
                  <a:avLst/>
                </a:prstGeom>
              </p:spPr>
            </p:pic>
          </mc:Fallback>
        </mc:AlternateContent>
      </p:grpSp>
      <p:grpSp>
        <p:nvGrpSpPr>
          <p:cNvPr id="74" name="Group 73">
            <a:extLst>
              <a:ext uri="{FF2B5EF4-FFF2-40B4-BE49-F238E27FC236}">
                <a16:creationId xmlns:a16="http://schemas.microsoft.com/office/drawing/2014/main" id="{6EF236C4-3DEB-027F-27AA-3AE56DAE1681}"/>
              </a:ext>
            </a:extLst>
          </p:cNvPr>
          <p:cNvGrpSpPr/>
          <p:nvPr/>
        </p:nvGrpSpPr>
        <p:grpSpPr>
          <a:xfrm>
            <a:off x="2815852" y="1168222"/>
            <a:ext cx="1017000" cy="352800"/>
            <a:chOff x="2815852" y="1168222"/>
            <a:chExt cx="1017000" cy="352800"/>
          </a:xfrm>
        </p:grpSpPr>
        <mc:AlternateContent xmlns:mc="http://schemas.openxmlformats.org/markup-compatibility/2006" xmlns:p14="http://schemas.microsoft.com/office/powerpoint/2010/main">
          <mc:Choice Requires="p14">
            <p:contentPart p14:bwMode="auto" r:id="rId96">
              <p14:nvContentPartPr>
                <p14:cNvPr id="61" name="Ink 60">
                  <a:extLst>
                    <a:ext uri="{FF2B5EF4-FFF2-40B4-BE49-F238E27FC236}">
                      <a16:creationId xmlns:a16="http://schemas.microsoft.com/office/drawing/2014/main" id="{4125500A-56D4-AA93-E59B-686B86645E67}"/>
                    </a:ext>
                  </a:extLst>
                </p14:cNvPr>
                <p14:cNvContentPartPr/>
                <p14:nvPr/>
              </p14:nvContentPartPr>
              <p14:xfrm>
                <a:off x="2843212" y="1168222"/>
                <a:ext cx="191520" cy="10080"/>
              </p14:xfrm>
            </p:contentPart>
          </mc:Choice>
          <mc:Fallback xmlns="">
            <p:pic>
              <p:nvPicPr>
                <p:cNvPr id="61" name="Ink 60">
                  <a:extLst>
                    <a:ext uri="{FF2B5EF4-FFF2-40B4-BE49-F238E27FC236}">
                      <a16:creationId xmlns:a16="http://schemas.microsoft.com/office/drawing/2014/main" id="{4125500A-56D4-AA93-E59B-686B86645E67}"/>
                    </a:ext>
                  </a:extLst>
                </p:cNvPr>
                <p:cNvPicPr/>
                <p:nvPr/>
              </p:nvPicPr>
              <p:blipFill>
                <a:blip r:embed="rId97"/>
                <a:stretch>
                  <a:fillRect/>
                </a:stretch>
              </p:blipFill>
              <p:spPr>
                <a:xfrm>
                  <a:off x="2834572" y="1159582"/>
                  <a:ext cx="2091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2" name="Ink 61">
                  <a:extLst>
                    <a:ext uri="{FF2B5EF4-FFF2-40B4-BE49-F238E27FC236}">
                      <a16:creationId xmlns:a16="http://schemas.microsoft.com/office/drawing/2014/main" id="{56B79639-5EA5-46CF-5496-6AA186189A14}"/>
                    </a:ext>
                  </a:extLst>
                </p14:cNvPr>
                <p14:cNvContentPartPr/>
                <p14:nvPr/>
              </p14:nvContentPartPr>
              <p14:xfrm>
                <a:off x="2815852" y="1177942"/>
                <a:ext cx="207360" cy="325440"/>
              </p14:xfrm>
            </p:contentPart>
          </mc:Choice>
          <mc:Fallback xmlns="">
            <p:pic>
              <p:nvPicPr>
                <p:cNvPr id="62" name="Ink 61">
                  <a:extLst>
                    <a:ext uri="{FF2B5EF4-FFF2-40B4-BE49-F238E27FC236}">
                      <a16:creationId xmlns:a16="http://schemas.microsoft.com/office/drawing/2014/main" id="{56B79639-5EA5-46CF-5496-6AA186189A14}"/>
                    </a:ext>
                  </a:extLst>
                </p:cNvPr>
                <p:cNvPicPr/>
                <p:nvPr/>
              </p:nvPicPr>
              <p:blipFill>
                <a:blip r:embed="rId99"/>
                <a:stretch>
                  <a:fillRect/>
                </a:stretch>
              </p:blipFill>
              <p:spPr>
                <a:xfrm>
                  <a:off x="2807212" y="1169302"/>
                  <a:ext cx="22500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3" name="Ink 62">
                  <a:extLst>
                    <a:ext uri="{FF2B5EF4-FFF2-40B4-BE49-F238E27FC236}">
                      <a16:creationId xmlns:a16="http://schemas.microsoft.com/office/drawing/2014/main" id="{D674F483-2AA7-CA39-7C64-B9A0DBE3749B}"/>
                    </a:ext>
                  </a:extLst>
                </p14:cNvPr>
                <p14:cNvContentPartPr/>
                <p14:nvPr/>
              </p14:nvContentPartPr>
              <p14:xfrm>
                <a:off x="3088732" y="1305022"/>
                <a:ext cx="121320" cy="131400"/>
              </p14:xfrm>
            </p:contentPart>
          </mc:Choice>
          <mc:Fallback xmlns="">
            <p:pic>
              <p:nvPicPr>
                <p:cNvPr id="63" name="Ink 62">
                  <a:extLst>
                    <a:ext uri="{FF2B5EF4-FFF2-40B4-BE49-F238E27FC236}">
                      <a16:creationId xmlns:a16="http://schemas.microsoft.com/office/drawing/2014/main" id="{D674F483-2AA7-CA39-7C64-B9A0DBE3749B}"/>
                    </a:ext>
                  </a:extLst>
                </p:cNvPr>
                <p:cNvPicPr/>
                <p:nvPr/>
              </p:nvPicPr>
              <p:blipFill>
                <a:blip r:embed="rId101"/>
                <a:stretch>
                  <a:fillRect/>
                </a:stretch>
              </p:blipFill>
              <p:spPr>
                <a:xfrm>
                  <a:off x="3080092" y="1296382"/>
                  <a:ext cx="1389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4" name="Ink 63">
                  <a:extLst>
                    <a:ext uri="{FF2B5EF4-FFF2-40B4-BE49-F238E27FC236}">
                      <a16:creationId xmlns:a16="http://schemas.microsoft.com/office/drawing/2014/main" id="{8857E05B-FE79-3559-515B-F38F91BDEFDB}"/>
                    </a:ext>
                  </a:extLst>
                </p14:cNvPr>
                <p14:cNvContentPartPr/>
                <p14:nvPr/>
              </p14:nvContentPartPr>
              <p14:xfrm>
                <a:off x="3142012" y="1252822"/>
                <a:ext cx="48960" cy="42120"/>
              </p14:xfrm>
            </p:contentPart>
          </mc:Choice>
          <mc:Fallback xmlns="">
            <p:pic>
              <p:nvPicPr>
                <p:cNvPr id="64" name="Ink 63">
                  <a:extLst>
                    <a:ext uri="{FF2B5EF4-FFF2-40B4-BE49-F238E27FC236}">
                      <a16:creationId xmlns:a16="http://schemas.microsoft.com/office/drawing/2014/main" id="{8857E05B-FE79-3559-515B-F38F91BDEFDB}"/>
                    </a:ext>
                  </a:extLst>
                </p:cNvPr>
                <p:cNvPicPr/>
                <p:nvPr/>
              </p:nvPicPr>
              <p:blipFill>
                <a:blip r:embed="rId103"/>
                <a:stretch>
                  <a:fillRect/>
                </a:stretch>
              </p:blipFill>
              <p:spPr>
                <a:xfrm>
                  <a:off x="3133372" y="1244182"/>
                  <a:ext cx="6660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5" name="Ink 64">
                  <a:extLst>
                    <a:ext uri="{FF2B5EF4-FFF2-40B4-BE49-F238E27FC236}">
                      <a16:creationId xmlns:a16="http://schemas.microsoft.com/office/drawing/2014/main" id="{724568AE-0969-879A-3838-D27FE0A9F499}"/>
                    </a:ext>
                  </a:extLst>
                </p14:cNvPr>
                <p14:cNvContentPartPr/>
                <p14:nvPr/>
              </p14:nvContentPartPr>
              <p14:xfrm>
                <a:off x="3167572" y="1380622"/>
                <a:ext cx="48600" cy="30960"/>
              </p14:xfrm>
            </p:contentPart>
          </mc:Choice>
          <mc:Fallback xmlns="">
            <p:pic>
              <p:nvPicPr>
                <p:cNvPr id="65" name="Ink 64">
                  <a:extLst>
                    <a:ext uri="{FF2B5EF4-FFF2-40B4-BE49-F238E27FC236}">
                      <a16:creationId xmlns:a16="http://schemas.microsoft.com/office/drawing/2014/main" id="{724568AE-0969-879A-3838-D27FE0A9F499}"/>
                    </a:ext>
                  </a:extLst>
                </p:cNvPr>
                <p:cNvPicPr/>
                <p:nvPr/>
              </p:nvPicPr>
              <p:blipFill>
                <a:blip r:embed="rId105"/>
                <a:stretch>
                  <a:fillRect/>
                </a:stretch>
              </p:blipFill>
              <p:spPr>
                <a:xfrm>
                  <a:off x="3158572" y="1371982"/>
                  <a:ext cx="6624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6" name="Ink 65">
                  <a:extLst>
                    <a:ext uri="{FF2B5EF4-FFF2-40B4-BE49-F238E27FC236}">
                      <a16:creationId xmlns:a16="http://schemas.microsoft.com/office/drawing/2014/main" id="{087203FD-084A-4F7E-68B1-CCBEE56EB303}"/>
                    </a:ext>
                  </a:extLst>
                </p14:cNvPr>
                <p14:cNvContentPartPr/>
                <p14:nvPr/>
              </p14:nvContentPartPr>
              <p14:xfrm>
                <a:off x="3124372" y="1258222"/>
                <a:ext cx="66240" cy="121680"/>
              </p14:xfrm>
            </p:contentPart>
          </mc:Choice>
          <mc:Fallback xmlns="">
            <p:pic>
              <p:nvPicPr>
                <p:cNvPr id="66" name="Ink 65">
                  <a:extLst>
                    <a:ext uri="{FF2B5EF4-FFF2-40B4-BE49-F238E27FC236}">
                      <a16:creationId xmlns:a16="http://schemas.microsoft.com/office/drawing/2014/main" id="{087203FD-084A-4F7E-68B1-CCBEE56EB303}"/>
                    </a:ext>
                  </a:extLst>
                </p:cNvPr>
                <p:cNvPicPr/>
                <p:nvPr/>
              </p:nvPicPr>
              <p:blipFill>
                <a:blip r:embed="rId107"/>
                <a:stretch>
                  <a:fillRect/>
                </a:stretch>
              </p:blipFill>
              <p:spPr>
                <a:xfrm>
                  <a:off x="3115372" y="1249222"/>
                  <a:ext cx="8388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7" name="Ink 66">
                  <a:extLst>
                    <a:ext uri="{FF2B5EF4-FFF2-40B4-BE49-F238E27FC236}">
                      <a16:creationId xmlns:a16="http://schemas.microsoft.com/office/drawing/2014/main" id="{5E75F231-82E6-7A74-06E4-A0BBA6650F22}"/>
                    </a:ext>
                  </a:extLst>
                </p14:cNvPr>
                <p14:cNvContentPartPr/>
                <p14:nvPr/>
              </p14:nvContentPartPr>
              <p14:xfrm>
                <a:off x="3277012" y="1361902"/>
                <a:ext cx="43560" cy="27360"/>
              </p14:xfrm>
            </p:contentPart>
          </mc:Choice>
          <mc:Fallback xmlns="">
            <p:pic>
              <p:nvPicPr>
                <p:cNvPr id="67" name="Ink 66">
                  <a:extLst>
                    <a:ext uri="{FF2B5EF4-FFF2-40B4-BE49-F238E27FC236}">
                      <a16:creationId xmlns:a16="http://schemas.microsoft.com/office/drawing/2014/main" id="{5E75F231-82E6-7A74-06E4-A0BBA6650F22}"/>
                    </a:ext>
                  </a:extLst>
                </p:cNvPr>
                <p:cNvPicPr/>
                <p:nvPr/>
              </p:nvPicPr>
              <p:blipFill>
                <a:blip r:embed="rId109"/>
                <a:stretch>
                  <a:fillRect/>
                </a:stretch>
              </p:blipFill>
              <p:spPr>
                <a:xfrm>
                  <a:off x="3268012" y="1353262"/>
                  <a:ext cx="612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8" name="Ink 67">
                  <a:extLst>
                    <a:ext uri="{FF2B5EF4-FFF2-40B4-BE49-F238E27FC236}">
                      <a16:creationId xmlns:a16="http://schemas.microsoft.com/office/drawing/2014/main" id="{52E8DDDA-16BD-599B-4BF3-3F30A2C72861}"/>
                    </a:ext>
                  </a:extLst>
                </p14:cNvPr>
                <p14:cNvContentPartPr/>
                <p14:nvPr/>
              </p14:nvContentPartPr>
              <p14:xfrm>
                <a:off x="3447652" y="1348582"/>
                <a:ext cx="19800" cy="31320"/>
              </p14:xfrm>
            </p:contentPart>
          </mc:Choice>
          <mc:Fallback xmlns="">
            <p:pic>
              <p:nvPicPr>
                <p:cNvPr id="68" name="Ink 67">
                  <a:extLst>
                    <a:ext uri="{FF2B5EF4-FFF2-40B4-BE49-F238E27FC236}">
                      <a16:creationId xmlns:a16="http://schemas.microsoft.com/office/drawing/2014/main" id="{52E8DDDA-16BD-599B-4BF3-3F30A2C72861}"/>
                    </a:ext>
                  </a:extLst>
                </p:cNvPr>
                <p:cNvPicPr/>
                <p:nvPr/>
              </p:nvPicPr>
              <p:blipFill>
                <a:blip r:embed="rId111"/>
                <a:stretch>
                  <a:fillRect/>
                </a:stretch>
              </p:blipFill>
              <p:spPr>
                <a:xfrm>
                  <a:off x="3439012" y="1339582"/>
                  <a:ext cx="374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9" name="Ink 68">
                  <a:extLst>
                    <a:ext uri="{FF2B5EF4-FFF2-40B4-BE49-F238E27FC236}">
                      <a16:creationId xmlns:a16="http://schemas.microsoft.com/office/drawing/2014/main" id="{4E441462-FFD1-2439-2F1A-C7C9EA1D0E19}"/>
                    </a:ext>
                  </a:extLst>
                </p14:cNvPr>
                <p14:cNvContentPartPr/>
                <p14:nvPr/>
              </p14:nvContentPartPr>
              <p14:xfrm>
                <a:off x="3577612" y="1304302"/>
                <a:ext cx="12240" cy="144000"/>
              </p14:xfrm>
            </p:contentPart>
          </mc:Choice>
          <mc:Fallback xmlns="">
            <p:pic>
              <p:nvPicPr>
                <p:cNvPr id="69" name="Ink 68">
                  <a:extLst>
                    <a:ext uri="{FF2B5EF4-FFF2-40B4-BE49-F238E27FC236}">
                      <a16:creationId xmlns:a16="http://schemas.microsoft.com/office/drawing/2014/main" id="{4E441462-FFD1-2439-2F1A-C7C9EA1D0E19}"/>
                    </a:ext>
                  </a:extLst>
                </p:cNvPr>
                <p:cNvPicPr/>
                <p:nvPr/>
              </p:nvPicPr>
              <p:blipFill>
                <a:blip r:embed="rId113"/>
                <a:stretch>
                  <a:fillRect/>
                </a:stretch>
              </p:blipFill>
              <p:spPr>
                <a:xfrm>
                  <a:off x="3568612" y="1295662"/>
                  <a:ext cx="298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0" name="Ink 69">
                  <a:extLst>
                    <a:ext uri="{FF2B5EF4-FFF2-40B4-BE49-F238E27FC236}">
                      <a16:creationId xmlns:a16="http://schemas.microsoft.com/office/drawing/2014/main" id="{D34FCEB1-4517-88BC-D722-1C15B372830B}"/>
                    </a:ext>
                  </a:extLst>
                </p14:cNvPr>
                <p14:cNvContentPartPr/>
                <p14:nvPr/>
              </p14:nvContentPartPr>
              <p14:xfrm>
                <a:off x="3651052" y="1214302"/>
                <a:ext cx="181800" cy="306720"/>
              </p14:xfrm>
            </p:contentPart>
          </mc:Choice>
          <mc:Fallback xmlns="">
            <p:pic>
              <p:nvPicPr>
                <p:cNvPr id="70" name="Ink 69">
                  <a:extLst>
                    <a:ext uri="{FF2B5EF4-FFF2-40B4-BE49-F238E27FC236}">
                      <a16:creationId xmlns:a16="http://schemas.microsoft.com/office/drawing/2014/main" id="{D34FCEB1-4517-88BC-D722-1C15B372830B}"/>
                    </a:ext>
                  </a:extLst>
                </p:cNvPr>
                <p:cNvPicPr/>
                <p:nvPr/>
              </p:nvPicPr>
              <p:blipFill>
                <a:blip r:embed="rId115"/>
                <a:stretch>
                  <a:fillRect/>
                </a:stretch>
              </p:blipFill>
              <p:spPr>
                <a:xfrm>
                  <a:off x="3642052" y="1205662"/>
                  <a:ext cx="19944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1" name="Ink 70">
                  <a:extLst>
                    <a:ext uri="{FF2B5EF4-FFF2-40B4-BE49-F238E27FC236}">
                      <a16:creationId xmlns:a16="http://schemas.microsoft.com/office/drawing/2014/main" id="{DF1EE088-A075-A985-89C5-439FBD400BBE}"/>
                    </a:ext>
                  </a:extLst>
                </p14:cNvPr>
                <p14:cNvContentPartPr/>
                <p14:nvPr/>
              </p14:nvContentPartPr>
              <p14:xfrm>
                <a:off x="3569332" y="1305742"/>
                <a:ext cx="23400" cy="7560"/>
              </p14:xfrm>
            </p:contentPart>
          </mc:Choice>
          <mc:Fallback xmlns="">
            <p:pic>
              <p:nvPicPr>
                <p:cNvPr id="71" name="Ink 70">
                  <a:extLst>
                    <a:ext uri="{FF2B5EF4-FFF2-40B4-BE49-F238E27FC236}">
                      <a16:creationId xmlns:a16="http://schemas.microsoft.com/office/drawing/2014/main" id="{DF1EE088-A075-A985-89C5-439FBD400BBE}"/>
                    </a:ext>
                  </a:extLst>
                </p:cNvPr>
                <p:cNvPicPr/>
                <p:nvPr/>
              </p:nvPicPr>
              <p:blipFill>
                <a:blip r:embed="rId117"/>
                <a:stretch>
                  <a:fillRect/>
                </a:stretch>
              </p:blipFill>
              <p:spPr>
                <a:xfrm>
                  <a:off x="3560692" y="1297102"/>
                  <a:ext cx="410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3" name="Ink 72">
                  <a:extLst>
                    <a:ext uri="{FF2B5EF4-FFF2-40B4-BE49-F238E27FC236}">
                      <a16:creationId xmlns:a16="http://schemas.microsoft.com/office/drawing/2014/main" id="{43B48E62-D65F-A1FE-AB9B-490AF5485A19}"/>
                    </a:ext>
                  </a:extLst>
                </p14:cNvPr>
                <p14:cNvContentPartPr/>
                <p14:nvPr/>
              </p14:nvContentPartPr>
              <p14:xfrm>
                <a:off x="3518572" y="1301782"/>
                <a:ext cx="84600" cy="153720"/>
              </p14:xfrm>
            </p:contentPart>
          </mc:Choice>
          <mc:Fallback xmlns="">
            <p:pic>
              <p:nvPicPr>
                <p:cNvPr id="73" name="Ink 72">
                  <a:extLst>
                    <a:ext uri="{FF2B5EF4-FFF2-40B4-BE49-F238E27FC236}">
                      <a16:creationId xmlns:a16="http://schemas.microsoft.com/office/drawing/2014/main" id="{43B48E62-D65F-A1FE-AB9B-490AF5485A19}"/>
                    </a:ext>
                  </a:extLst>
                </p:cNvPr>
                <p:cNvPicPr/>
                <p:nvPr/>
              </p:nvPicPr>
              <p:blipFill>
                <a:blip r:embed="rId119"/>
                <a:stretch>
                  <a:fillRect/>
                </a:stretch>
              </p:blipFill>
              <p:spPr>
                <a:xfrm>
                  <a:off x="3509932" y="1292782"/>
                  <a:ext cx="102240" cy="171360"/>
                </a:xfrm>
                <a:prstGeom prst="rect">
                  <a:avLst/>
                </a:prstGeom>
              </p:spPr>
            </p:pic>
          </mc:Fallback>
        </mc:AlternateContent>
      </p:grpSp>
      <p:grpSp>
        <p:nvGrpSpPr>
          <p:cNvPr id="292" name="Group 291">
            <a:extLst>
              <a:ext uri="{FF2B5EF4-FFF2-40B4-BE49-F238E27FC236}">
                <a16:creationId xmlns:a16="http://schemas.microsoft.com/office/drawing/2014/main" id="{98949CC3-5EB5-CC34-483E-80D4A9BB26F6}"/>
              </a:ext>
            </a:extLst>
          </p:cNvPr>
          <p:cNvGrpSpPr/>
          <p:nvPr/>
        </p:nvGrpSpPr>
        <p:grpSpPr>
          <a:xfrm>
            <a:off x="404212" y="1704622"/>
            <a:ext cx="9948600" cy="5072040"/>
            <a:chOff x="404212" y="1704622"/>
            <a:chExt cx="9948600" cy="5072040"/>
          </a:xfrm>
        </p:grpSpPr>
        <mc:AlternateContent xmlns:mc="http://schemas.openxmlformats.org/markup-compatibility/2006" xmlns:p14="http://schemas.microsoft.com/office/powerpoint/2010/main">
          <mc:Choice Requires="p14">
            <p:contentPart p14:bwMode="auto" r:id="rId120">
              <p14:nvContentPartPr>
                <p14:cNvPr id="114" name="Ink 113">
                  <a:extLst>
                    <a:ext uri="{FF2B5EF4-FFF2-40B4-BE49-F238E27FC236}">
                      <a16:creationId xmlns:a16="http://schemas.microsoft.com/office/drawing/2014/main" id="{F7DE04DB-43CD-93F7-2FB5-8E2575348DAD}"/>
                    </a:ext>
                  </a:extLst>
                </p14:cNvPr>
                <p14:cNvContentPartPr/>
                <p14:nvPr/>
              </p14:nvContentPartPr>
              <p14:xfrm>
                <a:off x="8571532" y="1768342"/>
                <a:ext cx="346680" cy="189360"/>
              </p14:xfrm>
            </p:contentPart>
          </mc:Choice>
          <mc:Fallback xmlns="">
            <p:pic>
              <p:nvPicPr>
                <p:cNvPr id="114" name="Ink 113">
                  <a:extLst>
                    <a:ext uri="{FF2B5EF4-FFF2-40B4-BE49-F238E27FC236}">
                      <a16:creationId xmlns:a16="http://schemas.microsoft.com/office/drawing/2014/main" id="{F7DE04DB-43CD-93F7-2FB5-8E2575348DAD}"/>
                    </a:ext>
                  </a:extLst>
                </p:cNvPr>
                <p:cNvPicPr/>
                <p:nvPr/>
              </p:nvPicPr>
              <p:blipFill>
                <a:blip r:embed="rId121"/>
                <a:stretch>
                  <a:fillRect/>
                </a:stretch>
              </p:blipFill>
              <p:spPr>
                <a:xfrm>
                  <a:off x="8562892" y="1759702"/>
                  <a:ext cx="36432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5" name="Ink 114">
                  <a:extLst>
                    <a:ext uri="{FF2B5EF4-FFF2-40B4-BE49-F238E27FC236}">
                      <a16:creationId xmlns:a16="http://schemas.microsoft.com/office/drawing/2014/main" id="{44B2737E-5471-9FDB-3C25-75AEC65268CF}"/>
                    </a:ext>
                  </a:extLst>
                </p14:cNvPr>
                <p14:cNvContentPartPr/>
                <p14:nvPr/>
              </p14:nvContentPartPr>
              <p14:xfrm>
                <a:off x="9008572" y="1859062"/>
                <a:ext cx="166680" cy="8280"/>
              </p14:xfrm>
            </p:contentPart>
          </mc:Choice>
          <mc:Fallback xmlns="">
            <p:pic>
              <p:nvPicPr>
                <p:cNvPr id="115" name="Ink 114">
                  <a:extLst>
                    <a:ext uri="{FF2B5EF4-FFF2-40B4-BE49-F238E27FC236}">
                      <a16:creationId xmlns:a16="http://schemas.microsoft.com/office/drawing/2014/main" id="{44B2737E-5471-9FDB-3C25-75AEC65268CF}"/>
                    </a:ext>
                  </a:extLst>
                </p:cNvPr>
                <p:cNvPicPr/>
                <p:nvPr/>
              </p:nvPicPr>
              <p:blipFill>
                <a:blip r:embed="rId123"/>
                <a:stretch>
                  <a:fillRect/>
                </a:stretch>
              </p:blipFill>
              <p:spPr>
                <a:xfrm>
                  <a:off x="8999932" y="1850422"/>
                  <a:ext cx="18432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16" name="Ink 115">
                  <a:extLst>
                    <a:ext uri="{FF2B5EF4-FFF2-40B4-BE49-F238E27FC236}">
                      <a16:creationId xmlns:a16="http://schemas.microsoft.com/office/drawing/2014/main" id="{FD18186E-A24A-910E-C687-EAAC178816CF}"/>
                    </a:ext>
                  </a:extLst>
                </p14:cNvPr>
                <p14:cNvContentPartPr/>
                <p14:nvPr/>
              </p14:nvContentPartPr>
              <p14:xfrm>
                <a:off x="9198292" y="1787062"/>
                <a:ext cx="207360" cy="176040"/>
              </p14:xfrm>
            </p:contentPart>
          </mc:Choice>
          <mc:Fallback xmlns="">
            <p:pic>
              <p:nvPicPr>
                <p:cNvPr id="116" name="Ink 115">
                  <a:extLst>
                    <a:ext uri="{FF2B5EF4-FFF2-40B4-BE49-F238E27FC236}">
                      <a16:creationId xmlns:a16="http://schemas.microsoft.com/office/drawing/2014/main" id="{FD18186E-A24A-910E-C687-EAAC178816CF}"/>
                    </a:ext>
                  </a:extLst>
                </p:cNvPr>
                <p:cNvPicPr/>
                <p:nvPr/>
              </p:nvPicPr>
              <p:blipFill>
                <a:blip r:embed="rId125"/>
                <a:stretch>
                  <a:fillRect/>
                </a:stretch>
              </p:blipFill>
              <p:spPr>
                <a:xfrm>
                  <a:off x="9189292" y="1778422"/>
                  <a:ext cx="22500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17" name="Ink 116">
                  <a:extLst>
                    <a:ext uri="{FF2B5EF4-FFF2-40B4-BE49-F238E27FC236}">
                      <a16:creationId xmlns:a16="http://schemas.microsoft.com/office/drawing/2014/main" id="{95F71DA7-CB93-F5ED-05E5-F743DD04279B}"/>
                    </a:ext>
                  </a:extLst>
                </p14:cNvPr>
                <p14:cNvContentPartPr/>
                <p14:nvPr/>
              </p14:nvContentPartPr>
              <p14:xfrm>
                <a:off x="9449572" y="1810102"/>
                <a:ext cx="93240" cy="130320"/>
              </p14:xfrm>
            </p:contentPart>
          </mc:Choice>
          <mc:Fallback xmlns="">
            <p:pic>
              <p:nvPicPr>
                <p:cNvPr id="117" name="Ink 116">
                  <a:extLst>
                    <a:ext uri="{FF2B5EF4-FFF2-40B4-BE49-F238E27FC236}">
                      <a16:creationId xmlns:a16="http://schemas.microsoft.com/office/drawing/2014/main" id="{95F71DA7-CB93-F5ED-05E5-F743DD04279B}"/>
                    </a:ext>
                  </a:extLst>
                </p:cNvPr>
                <p:cNvPicPr/>
                <p:nvPr/>
              </p:nvPicPr>
              <p:blipFill>
                <a:blip r:embed="rId127"/>
                <a:stretch>
                  <a:fillRect/>
                </a:stretch>
              </p:blipFill>
              <p:spPr>
                <a:xfrm>
                  <a:off x="9440932" y="1801462"/>
                  <a:ext cx="1108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18" name="Ink 117">
                  <a:extLst>
                    <a:ext uri="{FF2B5EF4-FFF2-40B4-BE49-F238E27FC236}">
                      <a16:creationId xmlns:a16="http://schemas.microsoft.com/office/drawing/2014/main" id="{A932E7C7-03D3-C071-3940-3049C58F1051}"/>
                    </a:ext>
                  </a:extLst>
                </p14:cNvPr>
                <p14:cNvContentPartPr/>
                <p14:nvPr/>
              </p14:nvContentPartPr>
              <p14:xfrm>
                <a:off x="9604012" y="1819822"/>
                <a:ext cx="15120" cy="119880"/>
              </p14:xfrm>
            </p:contentPart>
          </mc:Choice>
          <mc:Fallback xmlns="">
            <p:pic>
              <p:nvPicPr>
                <p:cNvPr id="118" name="Ink 117">
                  <a:extLst>
                    <a:ext uri="{FF2B5EF4-FFF2-40B4-BE49-F238E27FC236}">
                      <a16:creationId xmlns:a16="http://schemas.microsoft.com/office/drawing/2014/main" id="{A932E7C7-03D3-C071-3940-3049C58F1051}"/>
                    </a:ext>
                  </a:extLst>
                </p:cNvPr>
                <p:cNvPicPr/>
                <p:nvPr/>
              </p:nvPicPr>
              <p:blipFill>
                <a:blip r:embed="rId129"/>
                <a:stretch>
                  <a:fillRect/>
                </a:stretch>
              </p:blipFill>
              <p:spPr>
                <a:xfrm>
                  <a:off x="9595012" y="1810822"/>
                  <a:ext cx="327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9" name="Ink 118">
                  <a:extLst>
                    <a:ext uri="{FF2B5EF4-FFF2-40B4-BE49-F238E27FC236}">
                      <a16:creationId xmlns:a16="http://schemas.microsoft.com/office/drawing/2014/main" id="{BE145F04-D1C7-90B2-F728-FB0E329179F0}"/>
                    </a:ext>
                  </a:extLst>
                </p14:cNvPr>
                <p14:cNvContentPartPr/>
                <p14:nvPr/>
              </p14:nvContentPartPr>
              <p14:xfrm>
                <a:off x="9630292" y="1742422"/>
                <a:ext cx="29520" cy="49680"/>
              </p14:xfrm>
            </p:contentPart>
          </mc:Choice>
          <mc:Fallback xmlns="">
            <p:pic>
              <p:nvPicPr>
                <p:cNvPr id="119" name="Ink 118">
                  <a:extLst>
                    <a:ext uri="{FF2B5EF4-FFF2-40B4-BE49-F238E27FC236}">
                      <a16:creationId xmlns:a16="http://schemas.microsoft.com/office/drawing/2014/main" id="{BE145F04-D1C7-90B2-F728-FB0E329179F0}"/>
                    </a:ext>
                  </a:extLst>
                </p:cNvPr>
                <p:cNvPicPr/>
                <p:nvPr/>
              </p:nvPicPr>
              <p:blipFill>
                <a:blip r:embed="rId131"/>
                <a:stretch>
                  <a:fillRect/>
                </a:stretch>
              </p:blipFill>
              <p:spPr>
                <a:xfrm>
                  <a:off x="9621292" y="1733422"/>
                  <a:ext cx="4716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20" name="Ink 119">
                  <a:extLst>
                    <a:ext uri="{FF2B5EF4-FFF2-40B4-BE49-F238E27FC236}">
                      <a16:creationId xmlns:a16="http://schemas.microsoft.com/office/drawing/2014/main" id="{B3C3E382-D9EC-BD40-AA1A-A7046E7FE3CA}"/>
                    </a:ext>
                  </a:extLst>
                </p14:cNvPr>
                <p14:cNvContentPartPr/>
                <p14:nvPr/>
              </p14:nvContentPartPr>
              <p14:xfrm>
                <a:off x="9720652" y="1738462"/>
                <a:ext cx="184320" cy="257760"/>
              </p14:xfrm>
            </p:contentPart>
          </mc:Choice>
          <mc:Fallback xmlns="">
            <p:pic>
              <p:nvPicPr>
                <p:cNvPr id="120" name="Ink 119">
                  <a:extLst>
                    <a:ext uri="{FF2B5EF4-FFF2-40B4-BE49-F238E27FC236}">
                      <a16:creationId xmlns:a16="http://schemas.microsoft.com/office/drawing/2014/main" id="{B3C3E382-D9EC-BD40-AA1A-A7046E7FE3CA}"/>
                    </a:ext>
                  </a:extLst>
                </p:cNvPr>
                <p:cNvPicPr/>
                <p:nvPr/>
              </p:nvPicPr>
              <p:blipFill>
                <a:blip r:embed="rId133"/>
                <a:stretch>
                  <a:fillRect/>
                </a:stretch>
              </p:blipFill>
              <p:spPr>
                <a:xfrm>
                  <a:off x="9711652" y="1729822"/>
                  <a:ext cx="20196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1" name="Ink 120">
                  <a:extLst>
                    <a:ext uri="{FF2B5EF4-FFF2-40B4-BE49-F238E27FC236}">
                      <a16:creationId xmlns:a16="http://schemas.microsoft.com/office/drawing/2014/main" id="{1FEE1D97-330D-00E8-E411-D91A94172D1F}"/>
                    </a:ext>
                  </a:extLst>
                </p14:cNvPr>
                <p14:cNvContentPartPr/>
                <p14:nvPr/>
              </p14:nvContentPartPr>
              <p14:xfrm>
                <a:off x="9852772" y="1831702"/>
                <a:ext cx="116280" cy="58320"/>
              </p14:xfrm>
            </p:contentPart>
          </mc:Choice>
          <mc:Fallback xmlns="">
            <p:pic>
              <p:nvPicPr>
                <p:cNvPr id="121" name="Ink 120">
                  <a:extLst>
                    <a:ext uri="{FF2B5EF4-FFF2-40B4-BE49-F238E27FC236}">
                      <a16:creationId xmlns:a16="http://schemas.microsoft.com/office/drawing/2014/main" id="{1FEE1D97-330D-00E8-E411-D91A94172D1F}"/>
                    </a:ext>
                  </a:extLst>
                </p:cNvPr>
                <p:cNvPicPr/>
                <p:nvPr/>
              </p:nvPicPr>
              <p:blipFill>
                <a:blip r:embed="rId135"/>
                <a:stretch>
                  <a:fillRect/>
                </a:stretch>
              </p:blipFill>
              <p:spPr>
                <a:xfrm>
                  <a:off x="9844132" y="1823062"/>
                  <a:ext cx="13392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5" name="Ink 74">
                  <a:extLst>
                    <a:ext uri="{FF2B5EF4-FFF2-40B4-BE49-F238E27FC236}">
                      <a16:creationId xmlns:a16="http://schemas.microsoft.com/office/drawing/2014/main" id="{83A7FB1D-D31E-3342-CB39-1C5E892227E7}"/>
                    </a:ext>
                  </a:extLst>
                </p14:cNvPr>
                <p14:cNvContentPartPr/>
                <p14:nvPr/>
              </p14:nvContentPartPr>
              <p14:xfrm>
                <a:off x="404212" y="1804702"/>
                <a:ext cx="261360" cy="351720"/>
              </p14:xfrm>
            </p:contentPart>
          </mc:Choice>
          <mc:Fallback xmlns="">
            <p:pic>
              <p:nvPicPr>
                <p:cNvPr id="75" name="Ink 74">
                  <a:extLst>
                    <a:ext uri="{FF2B5EF4-FFF2-40B4-BE49-F238E27FC236}">
                      <a16:creationId xmlns:a16="http://schemas.microsoft.com/office/drawing/2014/main" id="{83A7FB1D-D31E-3342-CB39-1C5E892227E7}"/>
                    </a:ext>
                  </a:extLst>
                </p:cNvPr>
                <p:cNvPicPr/>
                <p:nvPr/>
              </p:nvPicPr>
              <p:blipFill>
                <a:blip r:embed="rId137"/>
                <a:stretch>
                  <a:fillRect/>
                </a:stretch>
              </p:blipFill>
              <p:spPr>
                <a:xfrm>
                  <a:off x="395212" y="1796062"/>
                  <a:ext cx="279000" cy="3693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6" name="Ink 75">
                  <a:extLst>
                    <a:ext uri="{FF2B5EF4-FFF2-40B4-BE49-F238E27FC236}">
                      <a16:creationId xmlns:a16="http://schemas.microsoft.com/office/drawing/2014/main" id="{63821953-08AA-5E14-5CE8-802D4FD9FE15}"/>
                    </a:ext>
                  </a:extLst>
                </p14:cNvPr>
                <p14:cNvContentPartPr/>
                <p14:nvPr/>
              </p14:nvContentPartPr>
              <p14:xfrm>
                <a:off x="645052" y="2032222"/>
                <a:ext cx="92160" cy="123120"/>
              </p14:xfrm>
            </p:contentPart>
          </mc:Choice>
          <mc:Fallback xmlns="">
            <p:pic>
              <p:nvPicPr>
                <p:cNvPr id="76" name="Ink 75">
                  <a:extLst>
                    <a:ext uri="{FF2B5EF4-FFF2-40B4-BE49-F238E27FC236}">
                      <a16:creationId xmlns:a16="http://schemas.microsoft.com/office/drawing/2014/main" id="{63821953-08AA-5E14-5CE8-802D4FD9FE15}"/>
                    </a:ext>
                  </a:extLst>
                </p:cNvPr>
                <p:cNvPicPr/>
                <p:nvPr/>
              </p:nvPicPr>
              <p:blipFill>
                <a:blip r:embed="rId139"/>
                <a:stretch>
                  <a:fillRect/>
                </a:stretch>
              </p:blipFill>
              <p:spPr>
                <a:xfrm>
                  <a:off x="636052" y="2023582"/>
                  <a:ext cx="10980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77" name="Ink 76">
                  <a:extLst>
                    <a:ext uri="{FF2B5EF4-FFF2-40B4-BE49-F238E27FC236}">
                      <a16:creationId xmlns:a16="http://schemas.microsoft.com/office/drawing/2014/main" id="{3A3359C2-76A7-5826-D07C-82299E76F99D}"/>
                    </a:ext>
                  </a:extLst>
                </p14:cNvPr>
                <p14:cNvContentPartPr/>
                <p14:nvPr/>
              </p14:nvContentPartPr>
              <p14:xfrm>
                <a:off x="791212" y="1998022"/>
                <a:ext cx="203400" cy="121680"/>
              </p14:xfrm>
            </p:contentPart>
          </mc:Choice>
          <mc:Fallback xmlns="">
            <p:pic>
              <p:nvPicPr>
                <p:cNvPr id="77" name="Ink 76">
                  <a:extLst>
                    <a:ext uri="{FF2B5EF4-FFF2-40B4-BE49-F238E27FC236}">
                      <a16:creationId xmlns:a16="http://schemas.microsoft.com/office/drawing/2014/main" id="{3A3359C2-76A7-5826-D07C-82299E76F99D}"/>
                    </a:ext>
                  </a:extLst>
                </p:cNvPr>
                <p:cNvPicPr/>
                <p:nvPr/>
              </p:nvPicPr>
              <p:blipFill>
                <a:blip r:embed="rId141"/>
                <a:stretch>
                  <a:fillRect/>
                </a:stretch>
              </p:blipFill>
              <p:spPr>
                <a:xfrm>
                  <a:off x="782572" y="1989022"/>
                  <a:ext cx="22104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78" name="Ink 77">
                  <a:extLst>
                    <a:ext uri="{FF2B5EF4-FFF2-40B4-BE49-F238E27FC236}">
                      <a16:creationId xmlns:a16="http://schemas.microsoft.com/office/drawing/2014/main" id="{3BFFD03F-4F3C-8E32-84A9-E420A2006A78}"/>
                    </a:ext>
                  </a:extLst>
                </p14:cNvPr>
                <p14:cNvContentPartPr/>
                <p14:nvPr/>
              </p14:nvContentPartPr>
              <p14:xfrm>
                <a:off x="1067692" y="1944022"/>
                <a:ext cx="104760" cy="269280"/>
              </p14:xfrm>
            </p:contentPart>
          </mc:Choice>
          <mc:Fallback xmlns="">
            <p:pic>
              <p:nvPicPr>
                <p:cNvPr id="78" name="Ink 77">
                  <a:extLst>
                    <a:ext uri="{FF2B5EF4-FFF2-40B4-BE49-F238E27FC236}">
                      <a16:creationId xmlns:a16="http://schemas.microsoft.com/office/drawing/2014/main" id="{3BFFD03F-4F3C-8E32-84A9-E420A2006A78}"/>
                    </a:ext>
                  </a:extLst>
                </p:cNvPr>
                <p:cNvPicPr/>
                <p:nvPr/>
              </p:nvPicPr>
              <p:blipFill>
                <a:blip r:embed="rId143"/>
                <a:stretch>
                  <a:fillRect/>
                </a:stretch>
              </p:blipFill>
              <p:spPr>
                <a:xfrm>
                  <a:off x="1058692" y="1935022"/>
                  <a:ext cx="12240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79" name="Ink 78">
                  <a:extLst>
                    <a:ext uri="{FF2B5EF4-FFF2-40B4-BE49-F238E27FC236}">
                      <a16:creationId xmlns:a16="http://schemas.microsoft.com/office/drawing/2014/main" id="{E5B43C63-386B-6B5C-5ADA-26B8EB1A0147}"/>
                    </a:ext>
                  </a:extLst>
                </p14:cNvPr>
                <p14:cNvContentPartPr/>
                <p14:nvPr/>
              </p14:nvContentPartPr>
              <p14:xfrm>
                <a:off x="1202692" y="1968862"/>
                <a:ext cx="99360" cy="153720"/>
              </p14:xfrm>
            </p:contentPart>
          </mc:Choice>
          <mc:Fallback xmlns="">
            <p:pic>
              <p:nvPicPr>
                <p:cNvPr id="79" name="Ink 78">
                  <a:extLst>
                    <a:ext uri="{FF2B5EF4-FFF2-40B4-BE49-F238E27FC236}">
                      <a16:creationId xmlns:a16="http://schemas.microsoft.com/office/drawing/2014/main" id="{E5B43C63-386B-6B5C-5ADA-26B8EB1A0147}"/>
                    </a:ext>
                  </a:extLst>
                </p:cNvPr>
                <p:cNvPicPr/>
                <p:nvPr/>
              </p:nvPicPr>
              <p:blipFill>
                <a:blip r:embed="rId145"/>
                <a:stretch>
                  <a:fillRect/>
                </a:stretch>
              </p:blipFill>
              <p:spPr>
                <a:xfrm>
                  <a:off x="1193692" y="1959862"/>
                  <a:ext cx="1170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1" name="Ink 80">
                  <a:extLst>
                    <a:ext uri="{FF2B5EF4-FFF2-40B4-BE49-F238E27FC236}">
                      <a16:creationId xmlns:a16="http://schemas.microsoft.com/office/drawing/2014/main" id="{F5F3E1F0-0897-9F1D-AD2F-9E970AFF445B}"/>
                    </a:ext>
                  </a:extLst>
                </p14:cNvPr>
                <p14:cNvContentPartPr/>
                <p14:nvPr/>
              </p14:nvContentPartPr>
              <p14:xfrm>
                <a:off x="1351372" y="1945462"/>
                <a:ext cx="154800" cy="174960"/>
              </p14:xfrm>
            </p:contentPart>
          </mc:Choice>
          <mc:Fallback xmlns="">
            <p:pic>
              <p:nvPicPr>
                <p:cNvPr id="81" name="Ink 80">
                  <a:extLst>
                    <a:ext uri="{FF2B5EF4-FFF2-40B4-BE49-F238E27FC236}">
                      <a16:creationId xmlns:a16="http://schemas.microsoft.com/office/drawing/2014/main" id="{F5F3E1F0-0897-9F1D-AD2F-9E970AFF445B}"/>
                    </a:ext>
                  </a:extLst>
                </p:cNvPr>
                <p:cNvPicPr/>
                <p:nvPr/>
              </p:nvPicPr>
              <p:blipFill>
                <a:blip r:embed="rId147"/>
                <a:stretch>
                  <a:fillRect/>
                </a:stretch>
              </p:blipFill>
              <p:spPr>
                <a:xfrm>
                  <a:off x="1342372" y="1936462"/>
                  <a:ext cx="17244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2" name="Ink 81">
                  <a:extLst>
                    <a:ext uri="{FF2B5EF4-FFF2-40B4-BE49-F238E27FC236}">
                      <a16:creationId xmlns:a16="http://schemas.microsoft.com/office/drawing/2014/main" id="{74F4EA33-AD91-F36B-8F0F-6514FC7DF71B}"/>
                    </a:ext>
                  </a:extLst>
                </p14:cNvPr>
                <p14:cNvContentPartPr/>
                <p14:nvPr/>
              </p14:nvContentPartPr>
              <p14:xfrm>
                <a:off x="1490692" y="1866982"/>
                <a:ext cx="6840" cy="35640"/>
              </p14:xfrm>
            </p:contentPart>
          </mc:Choice>
          <mc:Fallback xmlns="">
            <p:pic>
              <p:nvPicPr>
                <p:cNvPr id="82" name="Ink 81">
                  <a:extLst>
                    <a:ext uri="{FF2B5EF4-FFF2-40B4-BE49-F238E27FC236}">
                      <a16:creationId xmlns:a16="http://schemas.microsoft.com/office/drawing/2014/main" id="{74F4EA33-AD91-F36B-8F0F-6514FC7DF71B}"/>
                    </a:ext>
                  </a:extLst>
                </p:cNvPr>
                <p:cNvPicPr/>
                <p:nvPr/>
              </p:nvPicPr>
              <p:blipFill>
                <a:blip r:embed="rId149"/>
                <a:stretch>
                  <a:fillRect/>
                </a:stretch>
              </p:blipFill>
              <p:spPr>
                <a:xfrm>
                  <a:off x="1482052" y="1857982"/>
                  <a:ext cx="244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3" name="Ink 82">
                  <a:extLst>
                    <a:ext uri="{FF2B5EF4-FFF2-40B4-BE49-F238E27FC236}">
                      <a16:creationId xmlns:a16="http://schemas.microsoft.com/office/drawing/2014/main" id="{BD42D6F8-6B23-8985-6F46-A6076DEAA072}"/>
                    </a:ext>
                  </a:extLst>
                </p14:cNvPr>
                <p14:cNvContentPartPr/>
                <p14:nvPr/>
              </p14:nvContentPartPr>
              <p14:xfrm>
                <a:off x="1570612" y="1926742"/>
                <a:ext cx="37800" cy="171360"/>
              </p14:xfrm>
            </p:contentPart>
          </mc:Choice>
          <mc:Fallback xmlns="">
            <p:pic>
              <p:nvPicPr>
                <p:cNvPr id="83" name="Ink 82">
                  <a:extLst>
                    <a:ext uri="{FF2B5EF4-FFF2-40B4-BE49-F238E27FC236}">
                      <a16:creationId xmlns:a16="http://schemas.microsoft.com/office/drawing/2014/main" id="{BD42D6F8-6B23-8985-6F46-A6076DEAA072}"/>
                    </a:ext>
                  </a:extLst>
                </p:cNvPr>
                <p:cNvPicPr/>
                <p:nvPr/>
              </p:nvPicPr>
              <p:blipFill>
                <a:blip r:embed="rId151"/>
                <a:stretch>
                  <a:fillRect/>
                </a:stretch>
              </p:blipFill>
              <p:spPr>
                <a:xfrm>
                  <a:off x="1561972" y="1917742"/>
                  <a:ext cx="554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4" name="Ink 83">
                  <a:extLst>
                    <a:ext uri="{FF2B5EF4-FFF2-40B4-BE49-F238E27FC236}">
                      <a16:creationId xmlns:a16="http://schemas.microsoft.com/office/drawing/2014/main" id="{D91D9CFE-FDCA-DAB7-DA79-DED25160A371}"/>
                    </a:ext>
                  </a:extLst>
                </p14:cNvPr>
                <p14:cNvContentPartPr/>
                <p14:nvPr/>
              </p14:nvContentPartPr>
              <p14:xfrm>
                <a:off x="1560172" y="1862662"/>
                <a:ext cx="159840" cy="234000"/>
              </p14:xfrm>
            </p:contentPart>
          </mc:Choice>
          <mc:Fallback xmlns="">
            <p:pic>
              <p:nvPicPr>
                <p:cNvPr id="84" name="Ink 83">
                  <a:extLst>
                    <a:ext uri="{FF2B5EF4-FFF2-40B4-BE49-F238E27FC236}">
                      <a16:creationId xmlns:a16="http://schemas.microsoft.com/office/drawing/2014/main" id="{D91D9CFE-FDCA-DAB7-DA79-DED25160A371}"/>
                    </a:ext>
                  </a:extLst>
                </p:cNvPr>
                <p:cNvPicPr/>
                <p:nvPr/>
              </p:nvPicPr>
              <p:blipFill>
                <a:blip r:embed="rId153"/>
                <a:stretch>
                  <a:fillRect/>
                </a:stretch>
              </p:blipFill>
              <p:spPr>
                <a:xfrm>
                  <a:off x="1551172" y="1854022"/>
                  <a:ext cx="17748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85" name="Ink 84">
                  <a:extLst>
                    <a:ext uri="{FF2B5EF4-FFF2-40B4-BE49-F238E27FC236}">
                      <a16:creationId xmlns:a16="http://schemas.microsoft.com/office/drawing/2014/main" id="{EC5CAD58-EE14-84E9-A674-AB47AB660194}"/>
                    </a:ext>
                  </a:extLst>
                </p14:cNvPr>
                <p14:cNvContentPartPr/>
                <p14:nvPr/>
              </p14:nvContentPartPr>
              <p14:xfrm>
                <a:off x="1813972" y="1965622"/>
                <a:ext cx="310320" cy="158760"/>
              </p14:xfrm>
            </p:contentPart>
          </mc:Choice>
          <mc:Fallback xmlns="">
            <p:pic>
              <p:nvPicPr>
                <p:cNvPr id="85" name="Ink 84">
                  <a:extLst>
                    <a:ext uri="{FF2B5EF4-FFF2-40B4-BE49-F238E27FC236}">
                      <a16:creationId xmlns:a16="http://schemas.microsoft.com/office/drawing/2014/main" id="{EC5CAD58-EE14-84E9-A674-AB47AB660194}"/>
                    </a:ext>
                  </a:extLst>
                </p:cNvPr>
                <p:cNvPicPr/>
                <p:nvPr/>
              </p:nvPicPr>
              <p:blipFill>
                <a:blip r:embed="rId155"/>
                <a:stretch>
                  <a:fillRect/>
                </a:stretch>
              </p:blipFill>
              <p:spPr>
                <a:xfrm>
                  <a:off x="1805332" y="1956982"/>
                  <a:ext cx="3279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86" name="Ink 85">
                  <a:extLst>
                    <a:ext uri="{FF2B5EF4-FFF2-40B4-BE49-F238E27FC236}">
                      <a16:creationId xmlns:a16="http://schemas.microsoft.com/office/drawing/2014/main" id="{2F138A4B-01B5-4431-AC8D-698838C64D7D}"/>
                    </a:ext>
                  </a:extLst>
                </p14:cNvPr>
                <p14:cNvContentPartPr/>
                <p14:nvPr/>
              </p14:nvContentPartPr>
              <p14:xfrm>
                <a:off x="2271532" y="2024662"/>
                <a:ext cx="54720" cy="360"/>
              </p14:xfrm>
            </p:contentPart>
          </mc:Choice>
          <mc:Fallback xmlns="">
            <p:pic>
              <p:nvPicPr>
                <p:cNvPr id="86" name="Ink 85">
                  <a:extLst>
                    <a:ext uri="{FF2B5EF4-FFF2-40B4-BE49-F238E27FC236}">
                      <a16:creationId xmlns:a16="http://schemas.microsoft.com/office/drawing/2014/main" id="{2F138A4B-01B5-4431-AC8D-698838C64D7D}"/>
                    </a:ext>
                  </a:extLst>
                </p:cNvPr>
                <p:cNvPicPr/>
                <p:nvPr/>
              </p:nvPicPr>
              <p:blipFill>
                <a:blip r:embed="rId157"/>
                <a:stretch>
                  <a:fillRect/>
                </a:stretch>
              </p:blipFill>
              <p:spPr>
                <a:xfrm>
                  <a:off x="2262532" y="2016022"/>
                  <a:ext cx="72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87" name="Ink 86">
                  <a:extLst>
                    <a:ext uri="{FF2B5EF4-FFF2-40B4-BE49-F238E27FC236}">
                      <a16:creationId xmlns:a16="http://schemas.microsoft.com/office/drawing/2014/main" id="{2647F068-0D6C-77E1-FE4A-4B68F9555B4D}"/>
                    </a:ext>
                  </a:extLst>
                </p14:cNvPr>
                <p14:cNvContentPartPr/>
                <p14:nvPr/>
              </p14:nvContentPartPr>
              <p14:xfrm>
                <a:off x="2656372" y="1815862"/>
                <a:ext cx="284040" cy="279720"/>
              </p14:xfrm>
            </p:contentPart>
          </mc:Choice>
          <mc:Fallback xmlns="">
            <p:pic>
              <p:nvPicPr>
                <p:cNvPr id="87" name="Ink 86">
                  <a:extLst>
                    <a:ext uri="{FF2B5EF4-FFF2-40B4-BE49-F238E27FC236}">
                      <a16:creationId xmlns:a16="http://schemas.microsoft.com/office/drawing/2014/main" id="{2647F068-0D6C-77E1-FE4A-4B68F9555B4D}"/>
                    </a:ext>
                  </a:extLst>
                </p:cNvPr>
                <p:cNvPicPr/>
                <p:nvPr/>
              </p:nvPicPr>
              <p:blipFill>
                <a:blip r:embed="rId159"/>
                <a:stretch>
                  <a:fillRect/>
                </a:stretch>
              </p:blipFill>
              <p:spPr>
                <a:xfrm>
                  <a:off x="2647732" y="1807222"/>
                  <a:ext cx="30168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88" name="Ink 87">
                  <a:extLst>
                    <a:ext uri="{FF2B5EF4-FFF2-40B4-BE49-F238E27FC236}">
                      <a16:creationId xmlns:a16="http://schemas.microsoft.com/office/drawing/2014/main" id="{DD4B24CF-5498-3694-7B91-ECE6F5B43F71}"/>
                    </a:ext>
                  </a:extLst>
                </p14:cNvPr>
                <p14:cNvContentPartPr/>
                <p14:nvPr/>
              </p14:nvContentPartPr>
              <p14:xfrm>
                <a:off x="2976412" y="1911262"/>
                <a:ext cx="73800" cy="210240"/>
              </p14:xfrm>
            </p:contentPart>
          </mc:Choice>
          <mc:Fallback xmlns="">
            <p:pic>
              <p:nvPicPr>
                <p:cNvPr id="88" name="Ink 87">
                  <a:extLst>
                    <a:ext uri="{FF2B5EF4-FFF2-40B4-BE49-F238E27FC236}">
                      <a16:creationId xmlns:a16="http://schemas.microsoft.com/office/drawing/2014/main" id="{DD4B24CF-5498-3694-7B91-ECE6F5B43F71}"/>
                    </a:ext>
                  </a:extLst>
                </p:cNvPr>
                <p:cNvPicPr/>
                <p:nvPr/>
              </p:nvPicPr>
              <p:blipFill>
                <a:blip r:embed="rId161"/>
                <a:stretch>
                  <a:fillRect/>
                </a:stretch>
              </p:blipFill>
              <p:spPr>
                <a:xfrm>
                  <a:off x="2967412" y="1902622"/>
                  <a:ext cx="914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89" name="Ink 88">
                  <a:extLst>
                    <a:ext uri="{FF2B5EF4-FFF2-40B4-BE49-F238E27FC236}">
                      <a16:creationId xmlns:a16="http://schemas.microsoft.com/office/drawing/2014/main" id="{E913E997-5709-0BB6-F5EA-07D4990444B4}"/>
                    </a:ext>
                  </a:extLst>
                </p14:cNvPr>
                <p14:cNvContentPartPr/>
                <p14:nvPr/>
              </p14:nvContentPartPr>
              <p14:xfrm>
                <a:off x="3129412" y="2006302"/>
                <a:ext cx="148680" cy="348480"/>
              </p14:xfrm>
            </p:contentPart>
          </mc:Choice>
          <mc:Fallback xmlns="">
            <p:pic>
              <p:nvPicPr>
                <p:cNvPr id="89" name="Ink 88">
                  <a:extLst>
                    <a:ext uri="{FF2B5EF4-FFF2-40B4-BE49-F238E27FC236}">
                      <a16:creationId xmlns:a16="http://schemas.microsoft.com/office/drawing/2014/main" id="{E913E997-5709-0BB6-F5EA-07D4990444B4}"/>
                    </a:ext>
                  </a:extLst>
                </p:cNvPr>
                <p:cNvPicPr/>
                <p:nvPr/>
              </p:nvPicPr>
              <p:blipFill>
                <a:blip r:embed="rId163"/>
                <a:stretch>
                  <a:fillRect/>
                </a:stretch>
              </p:blipFill>
              <p:spPr>
                <a:xfrm>
                  <a:off x="3120772" y="1997302"/>
                  <a:ext cx="16632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0" name="Ink 89">
                  <a:extLst>
                    <a:ext uri="{FF2B5EF4-FFF2-40B4-BE49-F238E27FC236}">
                      <a16:creationId xmlns:a16="http://schemas.microsoft.com/office/drawing/2014/main" id="{FBB88EC1-1B96-B3F4-065B-56585BBA35EC}"/>
                    </a:ext>
                  </a:extLst>
                </p14:cNvPr>
                <p14:cNvContentPartPr/>
                <p14:nvPr/>
              </p14:nvContentPartPr>
              <p14:xfrm>
                <a:off x="3318772" y="1911982"/>
                <a:ext cx="216000" cy="216360"/>
              </p14:xfrm>
            </p:contentPart>
          </mc:Choice>
          <mc:Fallback xmlns="">
            <p:pic>
              <p:nvPicPr>
                <p:cNvPr id="90" name="Ink 89">
                  <a:extLst>
                    <a:ext uri="{FF2B5EF4-FFF2-40B4-BE49-F238E27FC236}">
                      <a16:creationId xmlns:a16="http://schemas.microsoft.com/office/drawing/2014/main" id="{FBB88EC1-1B96-B3F4-065B-56585BBA35EC}"/>
                    </a:ext>
                  </a:extLst>
                </p:cNvPr>
                <p:cNvPicPr/>
                <p:nvPr/>
              </p:nvPicPr>
              <p:blipFill>
                <a:blip r:embed="rId165"/>
                <a:stretch>
                  <a:fillRect/>
                </a:stretch>
              </p:blipFill>
              <p:spPr>
                <a:xfrm>
                  <a:off x="3309772" y="1903342"/>
                  <a:ext cx="23364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1" name="Ink 90">
                  <a:extLst>
                    <a:ext uri="{FF2B5EF4-FFF2-40B4-BE49-F238E27FC236}">
                      <a16:creationId xmlns:a16="http://schemas.microsoft.com/office/drawing/2014/main" id="{70E5DD05-AA4A-82F9-C26E-8F480068767E}"/>
                    </a:ext>
                  </a:extLst>
                </p14:cNvPr>
                <p14:cNvContentPartPr/>
                <p14:nvPr/>
              </p14:nvContentPartPr>
              <p14:xfrm>
                <a:off x="3523972" y="1938982"/>
                <a:ext cx="53280" cy="104400"/>
              </p14:xfrm>
            </p:contentPart>
          </mc:Choice>
          <mc:Fallback xmlns="">
            <p:pic>
              <p:nvPicPr>
                <p:cNvPr id="91" name="Ink 90">
                  <a:extLst>
                    <a:ext uri="{FF2B5EF4-FFF2-40B4-BE49-F238E27FC236}">
                      <a16:creationId xmlns:a16="http://schemas.microsoft.com/office/drawing/2014/main" id="{70E5DD05-AA4A-82F9-C26E-8F480068767E}"/>
                    </a:ext>
                  </a:extLst>
                </p:cNvPr>
                <p:cNvPicPr/>
                <p:nvPr/>
              </p:nvPicPr>
              <p:blipFill>
                <a:blip r:embed="rId167"/>
                <a:stretch>
                  <a:fillRect/>
                </a:stretch>
              </p:blipFill>
              <p:spPr>
                <a:xfrm>
                  <a:off x="3514972" y="1930342"/>
                  <a:ext cx="709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2" name="Ink 91">
                  <a:extLst>
                    <a:ext uri="{FF2B5EF4-FFF2-40B4-BE49-F238E27FC236}">
                      <a16:creationId xmlns:a16="http://schemas.microsoft.com/office/drawing/2014/main" id="{96916F9E-09B6-D6BA-B7A5-38EF6F0BE3B5}"/>
                    </a:ext>
                  </a:extLst>
                </p14:cNvPr>
                <p14:cNvContentPartPr/>
                <p14:nvPr/>
              </p14:nvContentPartPr>
              <p14:xfrm>
                <a:off x="3873172" y="1950142"/>
                <a:ext cx="82800" cy="210600"/>
              </p14:xfrm>
            </p:contentPart>
          </mc:Choice>
          <mc:Fallback xmlns="">
            <p:pic>
              <p:nvPicPr>
                <p:cNvPr id="92" name="Ink 91">
                  <a:extLst>
                    <a:ext uri="{FF2B5EF4-FFF2-40B4-BE49-F238E27FC236}">
                      <a16:creationId xmlns:a16="http://schemas.microsoft.com/office/drawing/2014/main" id="{96916F9E-09B6-D6BA-B7A5-38EF6F0BE3B5}"/>
                    </a:ext>
                  </a:extLst>
                </p:cNvPr>
                <p:cNvPicPr/>
                <p:nvPr/>
              </p:nvPicPr>
              <p:blipFill>
                <a:blip r:embed="rId169"/>
                <a:stretch>
                  <a:fillRect/>
                </a:stretch>
              </p:blipFill>
              <p:spPr>
                <a:xfrm>
                  <a:off x="3864532" y="1941502"/>
                  <a:ext cx="10044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3" name="Ink 92">
                  <a:extLst>
                    <a:ext uri="{FF2B5EF4-FFF2-40B4-BE49-F238E27FC236}">
                      <a16:creationId xmlns:a16="http://schemas.microsoft.com/office/drawing/2014/main" id="{CB1DA4E1-0E1D-78E1-C938-00D60FB07B33}"/>
                    </a:ext>
                  </a:extLst>
                </p14:cNvPr>
                <p14:cNvContentPartPr/>
                <p14:nvPr/>
              </p14:nvContentPartPr>
              <p14:xfrm>
                <a:off x="4044172" y="1956982"/>
                <a:ext cx="403560" cy="186480"/>
              </p14:xfrm>
            </p:contentPart>
          </mc:Choice>
          <mc:Fallback xmlns="">
            <p:pic>
              <p:nvPicPr>
                <p:cNvPr id="93" name="Ink 92">
                  <a:extLst>
                    <a:ext uri="{FF2B5EF4-FFF2-40B4-BE49-F238E27FC236}">
                      <a16:creationId xmlns:a16="http://schemas.microsoft.com/office/drawing/2014/main" id="{CB1DA4E1-0E1D-78E1-C938-00D60FB07B33}"/>
                    </a:ext>
                  </a:extLst>
                </p:cNvPr>
                <p:cNvPicPr/>
                <p:nvPr/>
              </p:nvPicPr>
              <p:blipFill>
                <a:blip r:embed="rId171"/>
                <a:stretch>
                  <a:fillRect/>
                </a:stretch>
              </p:blipFill>
              <p:spPr>
                <a:xfrm>
                  <a:off x="4035532" y="1947982"/>
                  <a:ext cx="42120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4" name="Ink 93">
                  <a:extLst>
                    <a:ext uri="{FF2B5EF4-FFF2-40B4-BE49-F238E27FC236}">
                      <a16:creationId xmlns:a16="http://schemas.microsoft.com/office/drawing/2014/main" id="{16DF429E-571F-BB9D-4A20-23029F9CE178}"/>
                    </a:ext>
                  </a:extLst>
                </p14:cNvPr>
                <p14:cNvContentPartPr/>
                <p14:nvPr/>
              </p14:nvContentPartPr>
              <p14:xfrm>
                <a:off x="4529452" y="1956982"/>
                <a:ext cx="110880" cy="262800"/>
              </p14:xfrm>
            </p:contentPart>
          </mc:Choice>
          <mc:Fallback xmlns="">
            <p:pic>
              <p:nvPicPr>
                <p:cNvPr id="94" name="Ink 93">
                  <a:extLst>
                    <a:ext uri="{FF2B5EF4-FFF2-40B4-BE49-F238E27FC236}">
                      <a16:creationId xmlns:a16="http://schemas.microsoft.com/office/drawing/2014/main" id="{16DF429E-571F-BB9D-4A20-23029F9CE178}"/>
                    </a:ext>
                  </a:extLst>
                </p:cNvPr>
                <p:cNvPicPr/>
                <p:nvPr/>
              </p:nvPicPr>
              <p:blipFill>
                <a:blip r:embed="rId173"/>
                <a:stretch>
                  <a:fillRect/>
                </a:stretch>
              </p:blipFill>
              <p:spPr>
                <a:xfrm>
                  <a:off x="4520452" y="1947982"/>
                  <a:ext cx="12852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95" name="Ink 94">
                  <a:extLst>
                    <a:ext uri="{FF2B5EF4-FFF2-40B4-BE49-F238E27FC236}">
                      <a16:creationId xmlns:a16="http://schemas.microsoft.com/office/drawing/2014/main" id="{CDD6C846-A5F0-BD0A-F55F-5304F7C27617}"/>
                    </a:ext>
                  </a:extLst>
                </p14:cNvPr>
                <p14:cNvContentPartPr/>
                <p14:nvPr/>
              </p14:nvContentPartPr>
              <p14:xfrm>
                <a:off x="4682092" y="1908382"/>
                <a:ext cx="39960" cy="200160"/>
              </p14:xfrm>
            </p:contentPart>
          </mc:Choice>
          <mc:Fallback xmlns="">
            <p:pic>
              <p:nvPicPr>
                <p:cNvPr id="95" name="Ink 94">
                  <a:extLst>
                    <a:ext uri="{FF2B5EF4-FFF2-40B4-BE49-F238E27FC236}">
                      <a16:creationId xmlns:a16="http://schemas.microsoft.com/office/drawing/2014/main" id="{CDD6C846-A5F0-BD0A-F55F-5304F7C27617}"/>
                    </a:ext>
                  </a:extLst>
                </p:cNvPr>
                <p:cNvPicPr/>
                <p:nvPr/>
              </p:nvPicPr>
              <p:blipFill>
                <a:blip r:embed="rId175"/>
                <a:stretch>
                  <a:fillRect/>
                </a:stretch>
              </p:blipFill>
              <p:spPr>
                <a:xfrm>
                  <a:off x="4673452" y="1899382"/>
                  <a:ext cx="57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6" name="Ink 95">
                  <a:extLst>
                    <a:ext uri="{FF2B5EF4-FFF2-40B4-BE49-F238E27FC236}">
                      <a16:creationId xmlns:a16="http://schemas.microsoft.com/office/drawing/2014/main" id="{34BD7A68-34DC-99A5-B665-54F7C9B3CC4F}"/>
                    </a:ext>
                  </a:extLst>
                </p14:cNvPr>
                <p14:cNvContentPartPr/>
                <p14:nvPr/>
              </p14:nvContentPartPr>
              <p14:xfrm>
                <a:off x="4762372" y="1884262"/>
                <a:ext cx="65880" cy="181080"/>
              </p14:xfrm>
            </p:contentPart>
          </mc:Choice>
          <mc:Fallback xmlns="">
            <p:pic>
              <p:nvPicPr>
                <p:cNvPr id="96" name="Ink 95">
                  <a:extLst>
                    <a:ext uri="{FF2B5EF4-FFF2-40B4-BE49-F238E27FC236}">
                      <a16:creationId xmlns:a16="http://schemas.microsoft.com/office/drawing/2014/main" id="{34BD7A68-34DC-99A5-B665-54F7C9B3CC4F}"/>
                    </a:ext>
                  </a:extLst>
                </p:cNvPr>
                <p:cNvPicPr/>
                <p:nvPr/>
              </p:nvPicPr>
              <p:blipFill>
                <a:blip r:embed="rId177"/>
                <a:stretch>
                  <a:fillRect/>
                </a:stretch>
              </p:blipFill>
              <p:spPr>
                <a:xfrm>
                  <a:off x="4753372" y="1875262"/>
                  <a:ext cx="8352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7" name="Ink 96">
                  <a:extLst>
                    <a:ext uri="{FF2B5EF4-FFF2-40B4-BE49-F238E27FC236}">
                      <a16:creationId xmlns:a16="http://schemas.microsoft.com/office/drawing/2014/main" id="{AEC6E4B8-FF00-9E2B-72BA-D189E931EF32}"/>
                    </a:ext>
                  </a:extLst>
                </p14:cNvPr>
                <p14:cNvContentPartPr/>
                <p14:nvPr/>
              </p14:nvContentPartPr>
              <p14:xfrm>
                <a:off x="4866412" y="1931422"/>
                <a:ext cx="312480" cy="324360"/>
              </p14:xfrm>
            </p:contentPart>
          </mc:Choice>
          <mc:Fallback xmlns="">
            <p:pic>
              <p:nvPicPr>
                <p:cNvPr id="97" name="Ink 96">
                  <a:extLst>
                    <a:ext uri="{FF2B5EF4-FFF2-40B4-BE49-F238E27FC236}">
                      <a16:creationId xmlns:a16="http://schemas.microsoft.com/office/drawing/2014/main" id="{AEC6E4B8-FF00-9E2B-72BA-D189E931EF32}"/>
                    </a:ext>
                  </a:extLst>
                </p:cNvPr>
                <p:cNvPicPr/>
                <p:nvPr/>
              </p:nvPicPr>
              <p:blipFill>
                <a:blip r:embed="rId179"/>
                <a:stretch>
                  <a:fillRect/>
                </a:stretch>
              </p:blipFill>
              <p:spPr>
                <a:xfrm>
                  <a:off x="4857412" y="1922422"/>
                  <a:ext cx="33012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8" name="Ink 97">
                  <a:extLst>
                    <a:ext uri="{FF2B5EF4-FFF2-40B4-BE49-F238E27FC236}">
                      <a16:creationId xmlns:a16="http://schemas.microsoft.com/office/drawing/2014/main" id="{5AE6EDBF-9F22-2139-887B-BE28307F4BDC}"/>
                    </a:ext>
                  </a:extLst>
                </p14:cNvPr>
                <p14:cNvContentPartPr/>
                <p14:nvPr/>
              </p14:nvContentPartPr>
              <p14:xfrm>
                <a:off x="5295892" y="2018902"/>
                <a:ext cx="12240" cy="112680"/>
              </p14:xfrm>
            </p:contentPart>
          </mc:Choice>
          <mc:Fallback xmlns="">
            <p:pic>
              <p:nvPicPr>
                <p:cNvPr id="98" name="Ink 97">
                  <a:extLst>
                    <a:ext uri="{FF2B5EF4-FFF2-40B4-BE49-F238E27FC236}">
                      <a16:creationId xmlns:a16="http://schemas.microsoft.com/office/drawing/2014/main" id="{5AE6EDBF-9F22-2139-887B-BE28307F4BDC}"/>
                    </a:ext>
                  </a:extLst>
                </p:cNvPr>
                <p:cNvPicPr/>
                <p:nvPr/>
              </p:nvPicPr>
              <p:blipFill>
                <a:blip r:embed="rId181"/>
                <a:stretch>
                  <a:fillRect/>
                </a:stretch>
              </p:blipFill>
              <p:spPr>
                <a:xfrm>
                  <a:off x="5287252" y="2010262"/>
                  <a:ext cx="298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2" name="Ink 101">
                  <a:extLst>
                    <a:ext uri="{FF2B5EF4-FFF2-40B4-BE49-F238E27FC236}">
                      <a16:creationId xmlns:a16="http://schemas.microsoft.com/office/drawing/2014/main" id="{D09FB465-A322-33F9-DFD4-DAE1D0543A1F}"/>
                    </a:ext>
                  </a:extLst>
                </p14:cNvPr>
                <p14:cNvContentPartPr/>
                <p14:nvPr/>
              </p14:nvContentPartPr>
              <p14:xfrm>
                <a:off x="5646172" y="1704622"/>
                <a:ext cx="198000" cy="309600"/>
              </p14:xfrm>
            </p:contentPart>
          </mc:Choice>
          <mc:Fallback xmlns="">
            <p:pic>
              <p:nvPicPr>
                <p:cNvPr id="102" name="Ink 101">
                  <a:extLst>
                    <a:ext uri="{FF2B5EF4-FFF2-40B4-BE49-F238E27FC236}">
                      <a16:creationId xmlns:a16="http://schemas.microsoft.com/office/drawing/2014/main" id="{D09FB465-A322-33F9-DFD4-DAE1D0543A1F}"/>
                    </a:ext>
                  </a:extLst>
                </p:cNvPr>
                <p:cNvPicPr/>
                <p:nvPr/>
              </p:nvPicPr>
              <p:blipFill>
                <a:blip r:embed="rId183"/>
                <a:stretch>
                  <a:fillRect/>
                </a:stretch>
              </p:blipFill>
              <p:spPr>
                <a:xfrm>
                  <a:off x="5637532" y="1695982"/>
                  <a:ext cx="21564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3" name="Ink 102">
                  <a:extLst>
                    <a:ext uri="{FF2B5EF4-FFF2-40B4-BE49-F238E27FC236}">
                      <a16:creationId xmlns:a16="http://schemas.microsoft.com/office/drawing/2014/main" id="{6896019C-3234-EC71-3645-197C343930D4}"/>
                    </a:ext>
                  </a:extLst>
                </p14:cNvPr>
                <p14:cNvContentPartPr/>
                <p14:nvPr/>
              </p14:nvContentPartPr>
              <p14:xfrm>
                <a:off x="5879092" y="1895422"/>
                <a:ext cx="159120" cy="147240"/>
              </p14:xfrm>
            </p:contentPart>
          </mc:Choice>
          <mc:Fallback xmlns="">
            <p:pic>
              <p:nvPicPr>
                <p:cNvPr id="103" name="Ink 102">
                  <a:extLst>
                    <a:ext uri="{FF2B5EF4-FFF2-40B4-BE49-F238E27FC236}">
                      <a16:creationId xmlns:a16="http://schemas.microsoft.com/office/drawing/2014/main" id="{6896019C-3234-EC71-3645-197C343930D4}"/>
                    </a:ext>
                  </a:extLst>
                </p:cNvPr>
                <p:cNvPicPr/>
                <p:nvPr/>
              </p:nvPicPr>
              <p:blipFill>
                <a:blip r:embed="rId185"/>
                <a:stretch>
                  <a:fillRect/>
                </a:stretch>
              </p:blipFill>
              <p:spPr>
                <a:xfrm>
                  <a:off x="5870092" y="1886422"/>
                  <a:ext cx="17676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4" name="Ink 103">
                  <a:extLst>
                    <a:ext uri="{FF2B5EF4-FFF2-40B4-BE49-F238E27FC236}">
                      <a16:creationId xmlns:a16="http://schemas.microsoft.com/office/drawing/2014/main" id="{C2A27BB3-492C-D049-9002-40C8415E081A}"/>
                    </a:ext>
                  </a:extLst>
                </p14:cNvPr>
                <p14:cNvContentPartPr/>
                <p14:nvPr/>
              </p14:nvContentPartPr>
              <p14:xfrm>
                <a:off x="6118492" y="1812622"/>
                <a:ext cx="49680" cy="170280"/>
              </p14:xfrm>
            </p:contentPart>
          </mc:Choice>
          <mc:Fallback xmlns="">
            <p:pic>
              <p:nvPicPr>
                <p:cNvPr id="104" name="Ink 103">
                  <a:extLst>
                    <a:ext uri="{FF2B5EF4-FFF2-40B4-BE49-F238E27FC236}">
                      <a16:creationId xmlns:a16="http://schemas.microsoft.com/office/drawing/2014/main" id="{C2A27BB3-492C-D049-9002-40C8415E081A}"/>
                    </a:ext>
                  </a:extLst>
                </p:cNvPr>
                <p:cNvPicPr/>
                <p:nvPr/>
              </p:nvPicPr>
              <p:blipFill>
                <a:blip r:embed="rId187"/>
                <a:stretch>
                  <a:fillRect/>
                </a:stretch>
              </p:blipFill>
              <p:spPr>
                <a:xfrm>
                  <a:off x="6109492" y="1803622"/>
                  <a:ext cx="6732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05" name="Ink 104">
                  <a:extLst>
                    <a:ext uri="{FF2B5EF4-FFF2-40B4-BE49-F238E27FC236}">
                      <a16:creationId xmlns:a16="http://schemas.microsoft.com/office/drawing/2014/main" id="{DAF57E31-A5CB-4857-A05C-0AD6F3BCF116}"/>
                    </a:ext>
                  </a:extLst>
                </p14:cNvPr>
                <p14:cNvContentPartPr/>
                <p14:nvPr/>
              </p14:nvContentPartPr>
              <p14:xfrm>
                <a:off x="6118492" y="1873822"/>
                <a:ext cx="349200" cy="129240"/>
              </p14:xfrm>
            </p:contentPart>
          </mc:Choice>
          <mc:Fallback xmlns="">
            <p:pic>
              <p:nvPicPr>
                <p:cNvPr id="105" name="Ink 104">
                  <a:extLst>
                    <a:ext uri="{FF2B5EF4-FFF2-40B4-BE49-F238E27FC236}">
                      <a16:creationId xmlns:a16="http://schemas.microsoft.com/office/drawing/2014/main" id="{DAF57E31-A5CB-4857-A05C-0AD6F3BCF116}"/>
                    </a:ext>
                  </a:extLst>
                </p:cNvPr>
                <p:cNvPicPr/>
                <p:nvPr/>
              </p:nvPicPr>
              <p:blipFill>
                <a:blip r:embed="rId189"/>
                <a:stretch>
                  <a:fillRect/>
                </a:stretch>
              </p:blipFill>
              <p:spPr>
                <a:xfrm>
                  <a:off x="6109492" y="1864822"/>
                  <a:ext cx="36684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07" name="Ink 106">
                  <a:extLst>
                    <a:ext uri="{FF2B5EF4-FFF2-40B4-BE49-F238E27FC236}">
                      <a16:creationId xmlns:a16="http://schemas.microsoft.com/office/drawing/2014/main" id="{40217B48-115D-0DCD-4BE4-2BC559C9FB18}"/>
                    </a:ext>
                  </a:extLst>
                </p14:cNvPr>
                <p14:cNvContentPartPr/>
                <p14:nvPr/>
              </p14:nvContentPartPr>
              <p14:xfrm>
                <a:off x="6623572" y="1834222"/>
                <a:ext cx="371520" cy="242280"/>
              </p14:xfrm>
            </p:contentPart>
          </mc:Choice>
          <mc:Fallback xmlns="">
            <p:pic>
              <p:nvPicPr>
                <p:cNvPr id="107" name="Ink 106">
                  <a:extLst>
                    <a:ext uri="{FF2B5EF4-FFF2-40B4-BE49-F238E27FC236}">
                      <a16:creationId xmlns:a16="http://schemas.microsoft.com/office/drawing/2014/main" id="{40217B48-115D-0DCD-4BE4-2BC559C9FB18}"/>
                    </a:ext>
                  </a:extLst>
                </p:cNvPr>
                <p:cNvPicPr/>
                <p:nvPr/>
              </p:nvPicPr>
              <p:blipFill>
                <a:blip r:embed="rId191"/>
                <a:stretch>
                  <a:fillRect/>
                </a:stretch>
              </p:blipFill>
              <p:spPr>
                <a:xfrm>
                  <a:off x="6614932" y="1825222"/>
                  <a:ext cx="38916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08" name="Ink 107">
                  <a:extLst>
                    <a:ext uri="{FF2B5EF4-FFF2-40B4-BE49-F238E27FC236}">
                      <a16:creationId xmlns:a16="http://schemas.microsoft.com/office/drawing/2014/main" id="{5C363BD1-9535-C23E-719F-6DD6369F1BE1}"/>
                    </a:ext>
                  </a:extLst>
                </p14:cNvPr>
                <p14:cNvContentPartPr/>
                <p14:nvPr/>
              </p14:nvContentPartPr>
              <p14:xfrm>
                <a:off x="6992932" y="1926382"/>
                <a:ext cx="46440" cy="222840"/>
              </p14:xfrm>
            </p:contentPart>
          </mc:Choice>
          <mc:Fallback xmlns="">
            <p:pic>
              <p:nvPicPr>
                <p:cNvPr id="108" name="Ink 107">
                  <a:extLst>
                    <a:ext uri="{FF2B5EF4-FFF2-40B4-BE49-F238E27FC236}">
                      <a16:creationId xmlns:a16="http://schemas.microsoft.com/office/drawing/2014/main" id="{5C363BD1-9535-C23E-719F-6DD6369F1BE1}"/>
                    </a:ext>
                  </a:extLst>
                </p:cNvPr>
                <p:cNvPicPr/>
                <p:nvPr/>
              </p:nvPicPr>
              <p:blipFill>
                <a:blip r:embed="rId193"/>
                <a:stretch>
                  <a:fillRect/>
                </a:stretch>
              </p:blipFill>
              <p:spPr>
                <a:xfrm>
                  <a:off x="6983932" y="1917742"/>
                  <a:ext cx="64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09" name="Ink 108">
                  <a:extLst>
                    <a:ext uri="{FF2B5EF4-FFF2-40B4-BE49-F238E27FC236}">
                      <a16:creationId xmlns:a16="http://schemas.microsoft.com/office/drawing/2014/main" id="{1CD540EE-D1BE-A9B8-FA31-31A4840E761D}"/>
                    </a:ext>
                  </a:extLst>
                </p14:cNvPr>
                <p14:cNvContentPartPr/>
                <p14:nvPr/>
              </p14:nvContentPartPr>
              <p14:xfrm>
                <a:off x="6977452" y="1834582"/>
                <a:ext cx="69120" cy="19080"/>
              </p14:xfrm>
            </p:contentPart>
          </mc:Choice>
          <mc:Fallback xmlns="">
            <p:pic>
              <p:nvPicPr>
                <p:cNvPr id="109" name="Ink 108">
                  <a:extLst>
                    <a:ext uri="{FF2B5EF4-FFF2-40B4-BE49-F238E27FC236}">
                      <a16:creationId xmlns:a16="http://schemas.microsoft.com/office/drawing/2014/main" id="{1CD540EE-D1BE-A9B8-FA31-31A4840E761D}"/>
                    </a:ext>
                  </a:extLst>
                </p:cNvPr>
                <p:cNvPicPr/>
                <p:nvPr/>
              </p:nvPicPr>
              <p:blipFill>
                <a:blip r:embed="rId195"/>
                <a:stretch>
                  <a:fillRect/>
                </a:stretch>
              </p:blipFill>
              <p:spPr>
                <a:xfrm>
                  <a:off x="6968812" y="1825942"/>
                  <a:ext cx="867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0" name="Ink 109">
                  <a:extLst>
                    <a:ext uri="{FF2B5EF4-FFF2-40B4-BE49-F238E27FC236}">
                      <a16:creationId xmlns:a16="http://schemas.microsoft.com/office/drawing/2014/main" id="{1BBC9EAE-F8F5-FCCC-12E9-8095A7B3F50C}"/>
                    </a:ext>
                  </a:extLst>
                </p14:cNvPr>
                <p14:cNvContentPartPr/>
                <p14:nvPr/>
              </p14:nvContentPartPr>
              <p14:xfrm>
                <a:off x="7305412" y="1857622"/>
                <a:ext cx="360000" cy="183960"/>
              </p14:xfrm>
            </p:contentPart>
          </mc:Choice>
          <mc:Fallback xmlns="">
            <p:pic>
              <p:nvPicPr>
                <p:cNvPr id="110" name="Ink 109">
                  <a:extLst>
                    <a:ext uri="{FF2B5EF4-FFF2-40B4-BE49-F238E27FC236}">
                      <a16:creationId xmlns:a16="http://schemas.microsoft.com/office/drawing/2014/main" id="{1BBC9EAE-F8F5-FCCC-12E9-8095A7B3F50C}"/>
                    </a:ext>
                  </a:extLst>
                </p:cNvPr>
                <p:cNvPicPr/>
                <p:nvPr/>
              </p:nvPicPr>
              <p:blipFill>
                <a:blip r:embed="rId197"/>
                <a:stretch>
                  <a:fillRect/>
                </a:stretch>
              </p:blipFill>
              <p:spPr>
                <a:xfrm>
                  <a:off x="7296772" y="1848622"/>
                  <a:ext cx="37764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1" name="Ink 110">
                  <a:extLst>
                    <a:ext uri="{FF2B5EF4-FFF2-40B4-BE49-F238E27FC236}">
                      <a16:creationId xmlns:a16="http://schemas.microsoft.com/office/drawing/2014/main" id="{C5A63238-F1A0-1D2C-AD7B-4151EF7841B2}"/>
                    </a:ext>
                  </a:extLst>
                </p14:cNvPr>
                <p14:cNvContentPartPr/>
                <p14:nvPr/>
              </p14:nvContentPartPr>
              <p14:xfrm>
                <a:off x="7738492" y="1844302"/>
                <a:ext cx="344520" cy="175680"/>
              </p14:xfrm>
            </p:contentPart>
          </mc:Choice>
          <mc:Fallback xmlns="">
            <p:pic>
              <p:nvPicPr>
                <p:cNvPr id="111" name="Ink 110">
                  <a:extLst>
                    <a:ext uri="{FF2B5EF4-FFF2-40B4-BE49-F238E27FC236}">
                      <a16:creationId xmlns:a16="http://schemas.microsoft.com/office/drawing/2014/main" id="{C5A63238-F1A0-1D2C-AD7B-4151EF7841B2}"/>
                    </a:ext>
                  </a:extLst>
                </p:cNvPr>
                <p:cNvPicPr/>
                <p:nvPr/>
              </p:nvPicPr>
              <p:blipFill>
                <a:blip r:embed="rId199"/>
                <a:stretch>
                  <a:fillRect/>
                </a:stretch>
              </p:blipFill>
              <p:spPr>
                <a:xfrm>
                  <a:off x="7729492" y="1835302"/>
                  <a:ext cx="36216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2" name="Ink 111">
                  <a:extLst>
                    <a:ext uri="{FF2B5EF4-FFF2-40B4-BE49-F238E27FC236}">
                      <a16:creationId xmlns:a16="http://schemas.microsoft.com/office/drawing/2014/main" id="{62230DD1-C36A-EBA7-9399-0505003C0F68}"/>
                    </a:ext>
                  </a:extLst>
                </p14:cNvPr>
                <p14:cNvContentPartPr/>
                <p14:nvPr/>
              </p14:nvContentPartPr>
              <p14:xfrm>
                <a:off x="8143492" y="1750342"/>
                <a:ext cx="59760" cy="239400"/>
              </p14:xfrm>
            </p:contentPart>
          </mc:Choice>
          <mc:Fallback xmlns="">
            <p:pic>
              <p:nvPicPr>
                <p:cNvPr id="112" name="Ink 111">
                  <a:extLst>
                    <a:ext uri="{FF2B5EF4-FFF2-40B4-BE49-F238E27FC236}">
                      <a16:creationId xmlns:a16="http://schemas.microsoft.com/office/drawing/2014/main" id="{62230DD1-C36A-EBA7-9399-0505003C0F68}"/>
                    </a:ext>
                  </a:extLst>
                </p:cNvPr>
                <p:cNvPicPr/>
                <p:nvPr/>
              </p:nvPicPr>
              <p:blipFill>
                <a:blip r:embed="rId201"/>
                <a:stretch>
                  <a:fillRect/>
                </a:stretch>
              </p:blipFill>
              <p:spPr>
                <a:xfrm>
                  <a:off x="8134492" y="1741342"/>
                  <a:ext cx="7740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3" name="Ink 112">
                  <a:extLst>
                    <a:ext uri="{FF2B5EF4-FFF2-40B4-BE49-F238E27FC236}">
                      <a16:creationId xmlns:a16="http://schemas.microsoft.com/office/drawing/2014/main" id="{98BF2127-AB9B-77C1-B284-516E79E63A2A}"/>
                    </a:ext>
                  </a:extLst>
                </p14:cNvPr>
                <p14:cNvContentPartPr/>
                <p14:nvPr/>
              </p14:nvContentPartPr>
              <p14:xfrm>
                <a:off x="8163292" y="1844302"/>
                <a:ext cx="113760" cy="64440"/>
              </p14:xfrm>
            </p:contentPart>
          </mc:Choice>
          <mc:Fallback xmlns="">
            <p:pic>
              <p:nvPicPr>
                <p:cNvPr id="113" name="Ink 112">
                  <a:extLst>
                    <a:ext uri="{FF2B5EF4-FFF2-40B4-BE49-F238E27FC236}">
                      <a16:creationId xmlns:a16="http://schemas.microsoft.com/office/drawing/2014/main" id="{98BF2127-AB9B-77C1-B284-516E79E63A2A}"/>
                    </a:ext>
                  </a:extLst>
                </p:cNvPr>
                <p:cNvPicPr/>
                <p:nvPr/>
              </p:nvPicPr>
              <p:blipFill>
                <a:blip r:embed="rId203"/>
                <a:stretch>
                  <a:fillRect/>
                </a:stretch>
              </p:blipFill>
              <p:spPr>
                <a:xfrm>
                  <a:off x="8154292" y="1835302"/>
                  <a:ext cx="13140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5" name="Ink 124">
                  <a:extLst>
                    <a:ext uri="{FF2B5EF4-FFF2-40B4-BE49-F238E27FC236}">
                      <a16:creationId xmlns:a16="http://schemas.microsoft.com/office/drawing/2014/main" id="{D0B03C7E-7CF4-72DF-D2C4-7573E2E0F712}"/>
                    </a:ext>
                  </a:extLst>
                </p14:cNvPr>
                <p14:cNvContentPartPr/>
                <p14:nvPr/>
              </p14:nvContentPartPr>
              <p14:xfrm>
                <a:off x="2692372" y="2308702"/>
                <a:ext cx="125280" cy="301680"/>
              </p14:xfrm>
            </p:contentPart>
          </mc:Choice>
          <mc:Fallback xmlns="">
            <p:pic>
              <p:nvPicPr>
                <p:cNvPr id="125" name="Ink 124">
                  <a:extLst>
                    <a:ext uri="{FF2B5EF4-FFF2-40B4-BE49-F238E27FC236}">
                      <a16:creationId xmlns:a16="http://schemas.microsoft.com/office/drawing/2014/main" id="{D0B03C7E-7CF4-72DF-D2C4-7573E2E0F712}"/>
                    </a:ext>
                  </a:extLst>
                </p:cNvPr>
                <p:cNvPicPr/>
                <p:nvPr/>
              </p:nvPicPr>
              <p:blipFill>
                <a:blip r:embed="rId205"/>
                <a:stretch>
                  <a:fillRect/>
                </a:stretch>
              </p:blipFill>
              <p:spPr>
                <a:xfrm>
                  <a:off x="2683732" y="2299702"/>
                  <a:ext cx="14292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6" name="Ink 125">
                  <a:extLst>
                    <a:ext uri="{FF2B5EF4-FFF2-40B4-BE49-F238E27FC236}">
                      <a16:creationId xmlns:a16="http://schemas.microsoft.com/office/drawing/2014/main" id="{36E500B4-3571-5245-3598-470D1287D809}"/>
                    </a:ext>
                  </a:extLst>
                </p14:cNvPr>
                <p14:cNvContentPartPr/>
                <p14:nvPr/>
              </p14:nvContentPartPr>
              <p14:xfrm>
                <a:off x="2910172" y="2404462"/>
                <a:ext cx="38160" cy="214200"/>
              </p14:xfrm>
            </p:contentPart>
          </mc:Choice>
          <mc:Fallback xmlns="">
            <p:pic>
              <p:nvPicPr>
                <p:cNvPr id="126" name="Ink 125">
                  <a:extLst>
                    <a:ext uri="{FF2B5EF4-FFF2-40B4-BE49-F238E27FC236}">
                      <a16:creationId xmlns:a16="http://schemas.microsoft.com/office/drawing/2014/main" id="{36E500B4-3571-5245-3598-470D1287D809}"/>
                    </a:ext>
                  </a:extLst>
                </p:cNvPr>
                <p:cNvPicPr/>
                <p:nvPr/>
              </p:nvPicPr>
              <p:blipFill>
                <a:blip r:embed="rId207"/>
                <a:stretch>
                  <a:fillRect/>
                </a:stretch>
              </p:blipFill>
              <p:spPr>
                <a:xfrm>
                  <a:off x="2901172" y="2395822"/>
                  <a:ext cx="558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7" name="Ink 126">
                  <a:extLst>
                    <a:ext uri="{FF2B5EF4-FFF2-40B4-BE49-F238E27FC236}">
                      <a16:creationId xmlns:a16="http://schemas.microsoft.com/office/drawing/2014/main" id="{79E5F005-CE7D-5506-A7F7-74094F31959A}"/>
                    </a:ext>
                  </a:extLst>
                </p14:cNvPr>
                <p14:cNvContentPartPr/>
                <p14:nvPr/>
              </p14:nvContentPartPr>
              <p14:xfrm>
                <a:off x="3154252" y="2539462"/>
                <a:ext cx="41760" cy="31680"/>
              </p14:xfrm>
            </p:contentPart>
          </mc:Choice>
          <mc:Fallback xmlns="">
            <p:pic>
              <p:nvPicPr>
                <p:cNvPr id="127" name="Ink 126">
                  <a:extLst>
                    <a:ext uri="{FF2B5EF4-FFF2-40B4-BE49-F238E27FC236}">
                      <a16:creationId xmlns:a16="http://schemas.microsoft.com/office/drawing/2014/main" id="{79E5F005-CE7D-5506-A7F7-74094F31959A}"/>
                    </a:ext>
                  </a:extLst>
                </p:cNvPr>
                <p:cNvPicPr/>
                <p:nvPr/>
              </p:nvPicPr>
              <p:blipFill>
                <a:blip r:embed="rId209"/>
                <a:stretch>
                  <a:fillRect/>
                </a:stretch>
              </p:blipFill>
              <p:spPr>
                <a:xfrm>
                  <a:off x="3145252" y="2530822"/>
                  <a:ext cx="5940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8" name="Ink 127">
                  <a:extLst>
                    <a:ext uri="{FF2B5EF4-FFF2-40B4-BE49-F238E27FC236}">
                      <a16:creationId xmlns:a16="http://schemas.microsoft.com/office/drawing/2014/main" id="{EC5ABAED-D098-D46B-2638-007EFC386E2F}"/>
                    </a:ext>
                  </a:extLst>
                </p14:cNvPr>
                <p14:cNvContentPartPr/>
                <p14:nvPr/>
              </p14:nvContentPartPr>
              <p14:xfrm>
                <a:off x="3341812" y="2540542"/>
                <a:ext cx="25560" cy="28080"/>
              </p14:xfrm>
            </p:contentPart>
          </mc:Choice>
          <mc:Fallback xmlns="">
            <p:pic>
              <p:nvPicPr>
                <p:cNvPr id="128" name="Ink 127">
                  <a:extLst>
                    <a:ext uri="{FF2B5EF4-FFF2-40B4-BE49-F238E27FC236}">
                      <a16:creationId xmlns:a16="http://schemas.microsoft.com/office/drawing/2014/main" id="{EC5ABAED-D098-D46B-2638-007EFC386E2F}"/>
                    </a:ext>
                  </a:extLst>
                </p:cNvPr>
                <p:cNvPicPr/>
                <p:nvPr/>
              </p:nvPicPr>
              <p:blipFill>
                <a:blip r:embed="rId211"/>
                <a:stretch>
                  <a:fillRect/>
                </a:stretch>
              </p:blipFill>
              <p:spPr>
                <a:xfrm>
                  <a:off x="3332812" y="2531542"/>
                  <a:ext cx="4320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1" name="Ink 130">
                  <a:extLst>
                    <a:ext uri="{FF2B5EF4-FFF2-40B4-BE49-F238E27FC236}">
                      <a16:creationId xmlns:a16="http://schemas.microsoft.com/office/drawing/2014/main" id="{31DBE2FB-6CD9-CC33-F026-7A1167E1A22E}"/>
                    </a:ext>
                  </a:extLst>
                </p14:cNvPr>
                <p14:cNvContentPartPr/>
                <p14:nvPr/>
              </p14:nvContentPartPr>
              <p14:xfrm>
                <a:off x="3547012" y="2418862"/>
                <a:ext cx="202680" cy="135000"/>
              </p14:xfrm>
            </p:contentPart>
          </mc:Choice>
          <mc:Fallback xmlns="">
            <p:pic>
              <p:nvPicPr>
                <p:cNvPr id="131" name="Ink 130">
                  <a:extLst>
                    <a:ext uri="{FF2B5EF4-FFF2-40B4-BE49-F238E27FC236}">
                      <a16:creationId xmlns:a16="http://schemas.microsoft.com/office/drawing/2014/main" id="{31DBE2FB-6CD9-CC33-F026-7A1167E1A22E}"/>
                    </a:ext>
                  </a:extLst>
                </p:cNvPr>
                <p:cNvPicPr/>
                <p:nvPr/>
              </p:nvPicPr>
              <p:blipFill>
                <a:blip r:embed="rId213"/>
                <a:stretch>
                  <a:fillRect/>
                </a:stretch>
              </p:blipFill>
              <p:spPr>
                <a:xfrm>
                  <a:off x="3538012" y="2409862"/>
                  <a:ext cx="2203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2" name="Ink 131">
                  <a:extLst>
                    <a:ext uri="{FF2B5EF4-FFF2-40B4-BE49-F238E27FC236}">
                      <a16:creationId xmlns:a16="http://schemas.microsoft.com/office/drawing/2014/main" id="{B1AF5120-9E3E-F0A3-4C51-7C679ADBD9E2}"/>
                    </a:ext>
                  </a:extLst>
                </p14:cNvPr>
                <p14:cNvContentPartPr/>
                <p14:nvPr/>
              </p14:nvContentPartPr>
              <p14:xfrm>
                <a:off x="3802612" y="2347582"/>
                <a:ext cx="92880" cy="277200"/>
              </p14:xfrm>
            </p:contentPart>
          </mc:Choice>
          <mc:Fallback xmlns="">
            <p:pic>
              <p:nvPicPr>
                <p:cNvPr id="132" name="Ink 131">
                  <a:extLst>
                    <a:ext uri="{FF2B5EF4-FFF2-40B4-BE49-F238E27FC236}">
                      <a16:creationId xmlns:a16="http://schemas.microsoft.com/office/drawing/2014/main" id="{B1AF5120-9E3E-F0A3-4C51-7C679ADBD9E2}"/>
                    </a:ext>
                  </a:extLst>
                </p:cNvPr>
                <p:cNvPicPr/>
                <p:nvPr/>
              </p:nvPicPr>
              <p:blipFill>
                <a:blip r:embed="rId215"/>
                <a:stretch>
                  <a:fillRect/>
                </a:stretch>
              </p:blipFill>
              <p:spPr>
                <a:xfrm>
                  <a:off x="3793972" y="2338582"/>
                  <a:ext cx="11052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4" name="Ink 133">
                  <a:extLst>
                    <a:ext uri="{FF2B5EF4-FFF2-40B4-BE49-F238E27FC236}">
                      <a16:creationId xmlns:a16="http://schemas.microsoft.com/office/drawing/2014/main" id="{4734D681-BF18-3A47-7DF3-BDC88E5569F2}"/>
                    </a:ext>
                  </a:extLst>
                </p14:cNvPr>
                <p14:cNvContentPartPr/>
                <p14:nvPr/>
              </p14:nvContentPartPr>
              <p14:xfrm>
                <a:off x="3799012" y="2325262"/>
                <a:ext cx="104400" cy="288000"/>
              </p14:xfrm>
            </p:contentPart>
          </mc:Choice>
          <mc:Fallback xmlns="">
            <p:pic>
              <p:nvPicPr>
                <p:cNvPr id="134" name="Ink 133">
                  <a:extLst>
                    <a:ext uri="{FF2B5EF4-FFF2-40B4-BE49-F238E27FC236}">
                      <a16:creationId xmlns:a16="http://schemas.microsoft.com/office/drawing/2014/main" id="{4734D681-BF18-3A47-7DF3-BDC88E5569F2}"/>
                    </a:ext>
                  </a:extLst>
                </p:cNvPr>
                <p:cNvPicPr/>
                <p:nvPr/>
              </p:nvPicPr>
              <p:blipFill>
                <a:blip r:embed="rId217"/>
                <a:stretch>
                  <a:fillRect/>
                </a:stretch>
              </p:blipFill>
              <p:spPr>
                <a:xfrm>
                  <a:off x="3790372" y="2316262"/>
                  <a:ext cx="12204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6" name="Ink 135">
                  <a:extLst>
                    <a:ext uri="{FF2B5EF4-FFF2-40B4-BE49-F238E27FC236}">
                      <a16:creationId xmlns:a16="http://schemas.microsoft.com/office/drawing/2014/main" id="{C67B9B82-F8BB-2798-9348-D8F54176ACE0}"/>
                    </a:ext>
                  </a:extLst>
                </p14:cNvPr>
                <p14:cNvContentPartPr/>
                <p14:nvPr/>
              </p14:nvContentPartPr>
              <p14:xfrm>
                <a:off x="1195852" y="3289342"/>
                <a:ext cx="13680" cy="849960"/>
              </p14:xfrm>
            </p:contentPart>
          </mc:Choice>
          <mc:Fallback xmlns="">
            <p:pic>
              <p:nvPicPr>
                <p:cNvPr id="136" name="Ink 135">
                  <a:extLst>
                    <a:ext uri="{FF2B5EF4-FFF2-40B4-BE49-F238E27FC236}">
                      <a16:creationId xmlns:a16="http://schemas.microsoft.com/office/drawing/2014/main" id="{C67B9B82-F8BB-2798-9348-D8F54176ACE0}"/>
                    </a:ext>
                  </a:extLst>
                </p:cNvPr>
                <p:cNvPicPr/>
                <p:nvPr/>
              </p:nvPicPr>
              <p:blipFill>
                <a:blip r:embed="rId219"/>
                <a:stretch>
                  <a:fillRect/>
                </a:stretch>
              </p:blipFill>
              <p:spPr>
                <a:xfrm>
                  <a:off x="1186852" y="3280342"/>
                  <a:ext cx="31320" cy="8676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7" name="Ink 136">
                  <a:extLst>
                    <a:ext uri="{FF2B5EF4-FFF2-40B4-BE49-F238E27FC236}">
                      <a16:creationId xmlns:a16="http://schemas.microsoft.com/office/drawing/2014/main" id="{533BF11C-6216-B4B7-0A26-3CE8CD632326}"/>
                    </a:ext>
                  </a:extLst>
                </p14:cNvPr>
                <p14:cNvContentPartPr/>
                <p14:nvPr/>
              </p14:nvContentPartPr>
              <p14:xfrm>
                <a:off x="1159852" y="4149022"/>
                <a:ext cx="1868040" cy="18000"/>
              </p14:xfrm>
            </p:contentPart>
          </mc:Choice>
          <mc:Fallback xmlns="">
            <p:pic>
              <p:nvPicPr>
                <p:cNvPr id="137" name="Ink 136">
                  <a:extLst>
                    <a:ext uri="{FF2B5EF4-FFF2-40B4-BE49-F238E27FC236}">
                      <a16:creationId xmlns:a16="http://schemas.microsoft.com/office/drawing/2014/main" id="{533BF11C-6216-B4B7-0A26-3CE8CD632326}"/>
                    </a:ext>
                  </a:extLst>
                </p:cNvPr>
                <p:cNvPicPr/>
                <p:nvPr/>
              </p:nvPicPr>
              <p:blipFill>
                <a:blip r:embed="rId221"/>
                <a:stretch>
                  <a:fillRect/>
                </a:stretch>
              </p:blipFill>
              <p:spPr>
                <a:xfrm>
                  <a:off x="1150852" y="4140022"/>
                  <a:ext cx="188568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8" name="Ink 137">
                  <a:extLst>
                    <a:ext uri="{FF2B5EF4-FFF2-40B4-BE49-F238E27FC236}">
                      <a16:creationId xmlns:a16="http://schemas.microsoft.com/office/drawing/2014/main" id="{B44074B5-EA69-963F-E229-2033408077F9}"/>
                    </a:ext>
                  </a:extLst>
                </p14:cNvPr>
                <p14:cNvContentPartPr/>
                <p14:nvPr/>
              </p14:nvContentPartPr>
              <p14:xfrm>
                <a:off x="1214932" y="3263422"/>
                <a:ext cx="2512440" cy="981720"/>
              </p14:xfrm>
            </p:contentPart>
          </mc:Choice>
          <mc:Fallback xmlns="">
            <p:pic>
              <p:nvPicPr>
                <p:cNvPr id="138" name="Ink 137">
                  <a:extLst>
                    <a:ext uri="{FF2B5EF4-FFF2-40B4-BE49-F238E27FC236}">
                      <a16:creationId xmlns:a16="http://schemas.microsoft.com/office/drawing/2014/main" id="{B44074B5-EA69-963F-E229-2033408077F9}"/>
                    </a:ext>
                  </a:extLst>
                </p:cNvPr>
                <p:cNvPicPr/>
                <p:nvPr/>
              </p:nvPicPr>
              <p:blipFill>
                <a:blip r:embed="rId223"/>
                <a:stretch>
                  <a:fillRect/>
                </a:stretch>
              </p:blipFill>
              <p:spPr>
                <a:xfrm>
                  <a:off x="1205932" y="3254782"/>
                  <a:ext cx="2530080" cy="9993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9" name="Ink 138">
                  <a:extLst>
                    <a:ext uri="{FF2B5EF4-FFF2-40B4-BE49-F238E27FC236}">
                      <a16:creationId xmlns:a16="http://schemas.microsoft.com/office/drawing/2014/main" id="{1A331EBB-594C-31EC-976D-CD43343737AD}"/>
                    </a:ext>
                  </a:extLst>
                </p14:cNvPr>
                <p14:cNvContentPartPr/>
                <p14:nvPr/>
              </p14:nvContentPartPr>
              <p14:xfrm>
                <a:off x="1731172" y="3697582"/>
                <a:ext cx="28440" cy="248400"/>
              </p14:xfrm>
            </p:contentPart>
          </mc:Choice>
          <mc:Fallback xmlns="">
            <p:pic>
              <p:nvPicPr>
                <p:cNvPr id="139" name="Ink 138">
                  <a:extLst>
                    <a:ext uri="{FF2B5EF4-FFF2-40B4-BE49-F238E27FC236}">
                      <a16:creationId xmlns:a16="http://schemas.microsoft.com/office/drawing/2014/main" id="{1A331EBB-594C-31EC-976D-CD43343737AD}"/>
                    </a:ext>
                  </a:extLst>
                </p:cNvPr>
                <p:cNvPicPr/>
                <p:nvPr/>
              </p:nvPicPr>
              <p:blipFill>
                <a:blip r:embed="rId225"/>
                <a:stretch>
                  <a:fillRect/>
                </a:stretch>
              </p:blipFill>
              <p:spPr>
                <a:xfrm>
                  <a:off x="1722172" y="3688582"/>
                  <a:ext cx="4608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1" name="Ink 140">
                  <a:extLst>
                    <a:ext uri="{FF2B5EF4-FFF2-40B4-BE49-F238E27FC236}">
                      <a16:creationId xmlns:a16="http://schemas.microsoft.com/office/drawing/2014/main" id="{55A43715-636D-CD12-6899-9DCB76403742}"/>
                    </a:ext>
                  </a:extLst>
                </p14:cNvPr>
                <p14:cNvContentPartPr/>
                <p14:nvPr/>
              </p14:nvContentPartPr>
              <p14:xfrm>
                <a:off x="1712812" y="3573382"/>
                <a:ext cx="244440" cy="319680"/>
              </p14:xfrm>
            </p:contentPart>
          </mc:Choice>
          <mc:Fallback xmlns="">
            <p:pic>
              <p:nvPicPr>
                <p:cNvPr id="141" name="Ink 140">
                  <a:extLst>
                    <a:ext uri="{FF2B5EF4-FFF2-40B4-BE49-F238E27FC236}">
                      <a16:creationId xmlns:a16="http://schemas.microsoft.com/office/drawing/2014/main" id="{55A43715-636D-CD12-6899-9DCB76403742}"/>
                    </a:ext>
                  </a:extLst>
                </p:cNvPr>
                <p:cNvPicPr/>
                <p:nvPr/>
              </p:nvPicPr>
              <p:blipFill>
                <a:blip r:embed="rId227"/>
                <a:stretch>
                  <a:fillRect/>
                </a:stretch>
              </p:blipFill>
              <p:spPr>
                <a:xfrm>
                  <a:off x="1704172" y="3564382"/>
                  <a:ext cx="26208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2" name="Ink 141">
                  <a:extLst>
                    <a:ext uri="{FF2B5EF4-FFF2-40B4-BE49-F238E27FC236}">
                      <a16:creationId xmlns:a16="http://schemas.microsoft.com/office/drawing/2014/main" id="{7D900AEA-D0AE-869B-F3B0-DB72B7392184}"/>
                    </a:ext>
                  </a:extLst>
                </p14:cNvPr>
                <p14:cNvContentPartPr/>
                <p14:nvPr/>
              </p14:nvContentPartPr>
              <p14:xfrm>
                <a:off x="1782292" y="3738982"/>
                <a:ext cx="155880" cy="53640"/>
              </p14:xfrm>
            </p:contentPart>
          </mc:Choice>
          <mc:Fallback xmlns="">
            <p:pic>
              <p:nvPicPr>
                <p:cNvPr id="142" name="Ink 141">
                  <a:extLst>
                    <a:ext uri="{FF2B5EF4-FFF2-40B4-BE49-F238E27FC236}">
                      <a16:creationId xmlns:a16="http://schemas.microsoft.com/office/drawing/2014/main" id="{7D900AEA-D0AE-869B-F3B0-DB72B7392184}"/>
                    </a:ext>
                  </a:extLst>
                </p:cNvPr>
                <p:cNvPicPr/>
                <p:nvPr/>
              </p:nvPicPr>
              <p:blipFill>
                <a:blip r:embed="rId229"/>
                <a:stretch>
                  <a:fillRect/>
                </a:stretch>
              </p:blipFill>
              <p:spPr>
                <a:xfrm>
                  <a:off x="1773652" y="3730342"/>
                  <a:ext cx="17352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3" name="Ink 142">
                  <a:extLst>
                    <a:ext uri="{FF2B5EF4-FFF2-40B4-BE49-F238E27FC236}">
                      <a16:creationId xmlns:a16="http://schemas.microsoft.com/office/drawing/2014/main" id="{614B69B3-C888-4AFB-C68C-EDEE83EFEB00}"/>
                    </a:ext>
                  </a:extLst>
                </p14:cNvPr>
                <p14:cNvContentPartPr/>
                <p14:nvPr/>
              </p14:nvContentPartPr>
              <p14:xfrm>
                <a:off x="2025292" y="3593542"/>
                <a:ext cx="47520" cy="259920"/>
              </p14:xfrm>
            </p:contentPart>
          </mc:Choice>
          <mc:Fallback xmlns="">
            <p:pic>
              <p:nvPicPr>
                <p:cNvPr id="143" name="Ink 142">
                  <a:extLst>
                    <a:ext uri="{FF2B5EF4-FFF2-40B4-BE49-F238E27FC236}">
                      <a16:creationId xmlns:a16="http://schemas.microsoft.com/office/drawing/2014/main" id="{614B69B3-C888-4AFB-C68C-EDEE83EFEB00}"/>
                    </a:ext>
                  </a:extLst>
                </p:cNvPr>
                <p:cNvPicPr/>
                <p:nvPr/>
              </p:nvPicPr>
              <p:blipFill>
                <a:blip r:embed="rId231"/>
                <a:stretch>
                  <a:fillRect/>
                </a:stretch>
              </p:blipFill>
              <p:spPr>
                <a:xfrm>
                  <a:off x="2016292" y="3584542"/>
                  <a:ext cx="6516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4" name="Ink 143">
                  <a:extLst>
                    <a:ext uri="{FF2B5EF4-FFF2-40B4-BE49-F238E27FC236}">
                      <a16:creationId xmlns:a16="http://schemas.microsoft.com/office/drawing/2014/main" id="{1A743111-CACE-1085-931C-31E5A050CC6C}"/>
                    </a:ext>
                  </a:extLst>
                </p14:cNvPr>
                <p14:cNvContentPartPr/>
                <p14:nvPr/>
              </p14:nvContentPartPr>
              <p14:xfrm>
                <a:off x="2110972" y="3662302"/>
                <a:ext cx="137520" cy="195840"/>
              </p14:xfrm>
            </p:contentPart>
          </mc:Choice>
          <mc:Fallback xmlns="">
            <p:pic>
              <p:nvPicPr>
                <p:cNvPr id="144" name="Ink 143">
                  <a:extLst>
                    <a:ext uri="{FF2B5EF4-FFF2-40B4-BE49-F238E27FC236}">
                      <a16:creationId xmlns:a16="http://schemas.microsoft.com/office/drawing/2014/main" id="{1A743111-CACE-1085-931C-31E5A050CC6C}"/>
                    </a:ext>
                  </a:extLst>
                </p:cNvPr>
                <p:cNvPicPr/>
                <p:nvPr/>
              </p:nvPicPr>
              <p:blipFill>
                <a:blip r:embed="rId233"/>
                <a:stretch>
                  <a:fillRect/>
                </a:stretch>
              </p:blipFill>
              <p:spPr>
                <a:xfrm>
                  <a:off x="2102332" y="3653302"/>
                  <a:ext cx="15516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5" name="Ink 144">
                  <a:extLst>
                    <a:ext uri="{FF2B5EF4-FFF2-40B4-BE49-F238E27FC236}">
                      <a16:creationId xmlns:a16="http://schemas.microsoft.com/office/drawing/2014/main" id="{F76FE392-3869-CA5D-D0F7-7ED0244283FB}"/>
                    </a:ext>
                  </a:extLst>
                </p14:cNvPr>
                <p14:cNvContentPartPr/>
                <p14:nvPr/>
              </p14:nvContentPartPr>
              <p14:xfrm>
                <a:off x="2344252" y="3699022"/>
                <a:ext cx="86040" cy="301320"/>
              </p14:xfrm>
            </p:contentPart>
          </mc:Choice>
          <mc:Fallback xmlns="">
            <p:pic>
              <p:nvPicPr>
                <p:cNvPr id="145" name="Ink 144">
                  <a:extLst>
                    <a:ext uri="{FF2B5EF4-FFF2-40B4-BE49-F238E27FC236}">
                      <a16:creationId xmlns:a16="http://schemas.microsoft.com/office/drawing/2014/main" id="{F76FE392-3869-CA5D-D0F7-7ED0244283FB}"/>
                    </a:ext>
                  </a:extLst>
                </p:cNvPr>
                <p:cNvPicPr/>
                <p:nvPr/>
              </p:nvPicPr>
              <p:blipFill>
                <a:blip r:embed="rId235"/>
                <a:stretch>
                  <a:fillRect/>
                </a:stretch>
              </p:blipFill>
              <p:spPr>
                <a:xfrm>
                  <a:off x="2335252" y="3690022"/>
                  <a:ext cx="10368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6" name="Ink 145">
                  <a:extLst>
                    <a:ext uri="{FF2B5EF4-FFF2-40B4-BE49-F238E27FC236}">
                      <a16:creationId xmlns:a16="http://schemas.microsoft.com/office/drawing/2014/main" id="{D0CCD1CA-5129-70E8-8B93-266271059C8C}"/>
                    </a:ext>
                  </a:extLst>
                </p14:cNvPr>
                <p14:cNvContentPartPr/>
                <p14:nvPr/>
              </p14:nvContentPartPr>
              <p14:xfrm>
                <a:off x="2442172" y="3634582"/>
                <a:ext cx="74880" cy="217080"/>
              </p14:xfrm>
            </p:contentPart>
          </mc:Choice>
          <mc:Fallback xmlns="">
            <p:pic>
              <p:nvPicPr>
                <p:cNvPr id="146" name="Ink 145">
                  <a:extLst>
                    <a:ext uri="{FF2B5EF4-FFF2-40B4-BE49-F238E27FC236}">
                      <a16:creationId xmlns:a16="http://schemas.microsoft.com/office/drawing/2014/main" id="{D0CCD1CA-5129-70E8-8B93-266271059C8C}"/>
                    </a:ext>
                  </a:extLst>
                </p:cNvPr>
                <p:cNvPicPr/>
                <p:nvPr/>
              </p:nvPicPr>
              <p:blipFill>
                <a:blip r:embed="rId237"/>
                <a:stretch>
                  <a:fillRect/>
                </a:stretch>
              </p:blipFill>
              <p:spPr>
                <a:xfrm>
                  <a:off x="2433532" y="3625942"/>
                  <a:ext cx="925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7" name="Ink 146">
                  <a:extLst>
                    <a:ext uri="{FF2B5EF4-FFF2-40B4-BE49-F238E27FC236}">
                      <a16:creationId xmlns:a16="http://schemas.microsoft.com/office/drawing/2014/main" id="{2746E3AE-440D-F263-70D9-F98313BD11B1}"/>
                    </a:ext>
                  </a:extLst>
                </p14:cNvPr>
                <p14:cNvContentPartPr/>
                <p14:nvPr/>
              </p14:nvContentPartPr>
              <p14:xfrm>
                <a:off x="2558452" y="3682462"/>
                <a:ext cx="150480" cy="160200"/>
              </p14:xfrm>
            </p:contentPart>
          </mc:Choice>
          <mc:Fallback xmlns="">
            <p:pic>
              <p:nvPicPr>
                <p:cNvPr id="147" name="Ink 146">
                  <a:extLst>
                    <a:ext uri="{FF2B5EF4-FFF2-40B4-BE49-F238E27FC236}">
                      <a16:creationId xmlns:a16="http://schemas.microsoft.com/office/drawing/2014/main" id="{2746E3AE-440D-F263-70D9-F98313BD11B1}"/>
                    </a:ext>
                  </a:extLst>
                </p:cNvPr>
                <p:cNvPicPr/>
                <p:nvPr/>
              </p:nvPicPr>
              <p:blipFill>
                <a:blip r:embed="rId239"/>
                <a:stretch>
                  <a:fillRect/>
                </a:stretch>
              </p:blipFill>
              <p:spPr>
                <a:xfrm>
                  <a:off x="2549452" y="3673822"/>
                  <a:ext cx="1681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8" name="Ink 147">
                  <a:extLst>
                    <a:ext uri="{FF2B5EF4-FFF2-40B4-BE49-F238E27FC236}">
                      <a16:creationId xmlns:a16="http://schemas.microsoft.com/office/drawing/2014/main" id="{9D38C93D-0FB2-A060-CE45-D059AAE7A045}"/>
                    </a:ext>
                  </a:extLst>
                </p14:cNvPr>
                <p14:cNvContentPartPr/>
                <p14:nvPr/>
              </p14:nvContentPartPr>
              <p14:xfrm>
                <a:off x="2761132" y="3707662"/>
                <a:ext cx="124560" cy="157680"/>
              </p14:xfrm>
            </p:contentPart>
          </mc:Choice>
          <mc:Fallback xmlns="">
            <p:pic>
              <p:nvPicPr>
                <p:cNvPr id="148" name="Ink 147">
                  <a:extLst>
                    <a:ext uri="{FF2B5EF4-FFF2-40B4-BE49-F238E27FC236}">
                      <a16:creationId xmlns:a16="http://schemas.microsoft.com/office/drawing/2014/main" id="{9D38C93D-0FB2-A060-CE45-D059AAE7A045}"/>
                    </a:ext>
                  </a:extLst>
                </p:cNvPr>
                <p:cNvPicPr/>
                <p:nvPr/>
              </p:nvPicPr>
              <p:blipFill>
                <a:blip r:embed="rId241"/>
                <a:stretch>
                  <a:fillRect/>
                </a:stretch>
              </p:blipFill>
              <p:spPr>
                <a:xfrm>
                  <a:off x="2752132" y="3698662"/>
                  <a:ext cx="14220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9" name="Ink 148">
                  <a:extLst>
                    <a:ext uri="{FF2B5EF4-FFF2-40B4-BE49-F238E27FC236}">
                      <a16:creationId xmlns:a16="http://schemas.microsoft.com/office/drawing/2014/main" id="{2271396F-51C4-2183-05B2-C18F0968CBCC}"/>
                    </a:ext>
                  </a:extLst>
                </p14:cNvPr>
                <p14:cNvContentPartPr/>
                <p14:nvPr/>
              </p14:nvContentPartPr>
              <p14:xfrm>
                <a:off x="2976052" y="3690742"/>
                <a:ext cx="172080" cy="200520"/>
              </p14:xfrm>
            </p:contentPart>
          </mc:Choice>
          <mc:Fallback xmlns="">
            <p:pic>
              <p:nvPicPr>
                <p:cNvPr id="149" name="Ink 148">
                  <a:extLst>
                    <a:ext uri="{FF2B5EF4-FFF2-40B4-BE49-F238E27FC236}">
                      <a16:creationId xmlns:a16="http://schemas.microsoft.com/office/drawing/2014/main" id="{2271396F-51C4-2183-05B2-C18F0968CBCC}"/>
                    </a:ext>
                  </a:extLst>
                </p:cNvPr>
                <p:cNvPicPr/>
                <p:nvPr/>
              </p:nvPicPr>
              <p:blipFill>
                <a:blip r:embed="rId243"/>
                <a:stretch>
                  <a:fillRect/>
                </a:stretch>
              </p:blipFill>
              <p:spPr>
                <a:xfrm>
                  <a:off x="2967412" y="3681742"/>
                  <a:ext cx="1897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1" name="Ink 150">
                  <a:extLst>
                    <a:ext uri="{FF2B5EF4-FFF2-40B4-BE49-F238E27FC236}">
                      <a16:creationId xmlns:a16="http://schemas.microsoft.com/office/drawing/2014/main" id="{7A0776FB-981D-D92B-1C8B-11DC1FE3027B}"/>
                    </a:ext>
                  </a:extLst>
                </p14:cNvPr>
                <p14:cNvContentPartPr/>
                <p14:nvPr/>
              </p14:nvContentPartPr>
              <p14:xfrm>
                <a:off x="5901052" y="2795422"/>
                <a:ext cx="21960" cy="625320"/>
              </p14:xfrm>
            </p:contentPart>
          </mc:Choice>
          <mc:Fallback xmlns="">
            <p:pic>
              <p:nvPicPr>
                <p:cNvPr id="151" name="Ink 150">
                  <a:extLst>
                    <a:ext uri="{FF2B5EF4-FFF2-40B4-BE49-F238E27FC236}">
                      <a16:creationId xmlns:a16="http://schemas.microsoft.com/office/drawing/2014/main" id="{7A0776FB-981D-D92B-1C8B-11DC1FE3027B}"/>
                    </a:ext>
                  </a:extLst>
                </p:cNvPr>
                <p:cNvPicPr/>
                <p:nvPr/>
              </p:nvPicPr>
              <p:blipFill>
                <a:blip r:embed="rId245"/>
                <a:stretch>
                  <a:fillRect/>
                </a:stretch>
              </p:blipFill>
              <p:spPr>
                <a:xfrm>
                  <a:off x="5892412" y="2786782"/>
                  <a:ext cx="39600" cy="6429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2" name="Ink 151">
                  <a:extLst>
                    <a:ext uri="{FF2B5EF4-FFF2-40B4-BE49-F238E27FC236}">
                      <a16:creationId xmlns:a16="http://schemas.microsoft.com/office/drawing/2014/main" id="{067E45BF-4543-9E20-01CA-855D2870DB8D}"/>
                    </a:ext>
                  </a:extLst>
                </p14:cNvPr>
                <p14:cNvContentPartPr/>
                <p14:nvPr/>
              </p14:nvContentPartPr>
              <p14:xfrm>
                <a:off x="5946412" y="3467182"/>
                <a:ext cx="2039400" cy="61200"/>
              </p14:xfrm>
            </p:contentPart>
          </mc:Choice>
          <mc:Fallback xmlns="">
            <p:pic>
              <p:nvPicPr>
                <p:cNvPr id="152" name="Ink 151">
                  <a:extLst>
                    <a:ext uri="{FF2B5EF4-FFF2-40B4-BE49-F238E27FC236}">
                      <a16:creationId xmlns:a16="http://schemas.microsoft.com/office/drawing/2014/main" id="{067E45BF-4543-9E20-01CA-855D2870DB8D}"/>
                    </a:ext>
                  </a:extLst>
                </p:cNvPr>
                <p:cNvPicPr/>
                <p:nvPr/>
              </p:nvPicPr>
              <p:blipFill>
                <a:blip r:embed="rId247"/>
                <a:stretch>
                  <a:fillRect/>
                </a:stretch>
              </p:blipFill>
              <p:spPr>
                <a:xfrm>
                  <a:off x="5937772" y="3458542"/>
                  <a:ext cx="205704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3" name="Ink 152">
                  <a:extLst>
                    <a:ext uri="{FF2B5EF4-FFF2-40B4-BE49-F238E27FC236}">
                      <a16:creationId xmlns:a16="http://schemas.microsoft.com/office/drawing/2014/main" id="{85593C64-7D7A-1810-0463-13BB651A5CB2}"/>
                    </a:ext>
                  </a:extLst>
                </p14:cNvPr>
                <p14:cNvContentPartPr/>
                <p14:nvPr/>
              </p14:nvContentPartPr>
              <p14:xfrm>
                <a:off x="5869732" y="2689942"/>
                <a:ext cx="2241360" cy="832320"/>
              </p14:xfrm>
            </p:contentPart>
          </mc:Choice>
          <mc:Fallback xmlns="">
            <p:pic>
              <p:nvPicPr>
                <p:cNvPr id="153" name="Ink 152">
                  <a:extLst>
                    <a:ext uri="{FF2B5EF4-FFF2-40B4-BE49-F238E27FC236}">
                      <a16:creationId xmlns:a16="http://schemas.microsoft.com/office/drawing/2014/main" id="{85593C64-7D7A-1810-0463-13BB651A5CB2}"/>
                    </a:ext>
                  </a:extLst>
                </p:cNvPr>
                <p:cNvPicPr/>
                <p:nvPr/>
              </p:nvPicPr>
              <p:blipFill>
                <a:blip r:embed="rId249"/>
                <a:stretch>
                  <a:fillRect/>
                </a:stretch>
              </p:blipFill>
              <p:spPr>
                <a:xfrm>
                  <a:off x="5861092" y="2680942"/>
                  <a:ext cx="2259000" cy="8499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54" name="Ink 153">
                  <a:extLst>
                    <a:ext uri="{FF2B5EF4-FFF2-40B4-BE49-F238E27FC236}">
                      <a16:creationId xmlns:a16="http://schemas.microsoft.com/office/drawing/2014/main" id="{EDADD76D-92A3-7F74-D868-ED8657C2F8A2}"/>
                    </a:ext>
                  </a:extLst>
                </p14:cNvPr>
                <p14:cNvContentPartPr/>
                <p14:nvPr/>
              </p14:nvContentPartPr>
              <p14:xfrm>
                <a:off x="6155212" y="3011062"/>
                <a:ext cx="45360" cy="210600"/>
              </p14:xfrm>
            </p:contentPart>
          </mc:Choice>
          <mc:Fallback xmlns="">
            <p:pic>
              <p:nvPicPr>
                <p:cNvPr id="154" name="Ink 153">
                  <a:extLst>
                    <a:ext uri="{FF2B5EF4-FFF2-40B4-BE49-F238E27FC236}">
                      <a16:creationId xmlns:a16="http://schemas.microsoft.com/office/drawing/2014/main" id="{EDADD76D-92A3-7F74-D868-ED8657C2F8A2}"/>
                    </a:ext>
                  </a:extLst>
                </p:cNvPr>
                <p:cNvPicPr/>
                <p:nvPr/>
              </p:nvPicPr>
              <p:blipFill>
                <a:blip r:embed="rId251"/>
                <a:stretch>
                  <a:fillRect/>
                </a:stretch>
              </p:blipFill>
              <p:spPr>
                <a:xfrm>
                  <a:off x="6146572" y="3002062"/>
                  <a:ext cx="630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5" name="Ink 154">
                  <a:extLst>
                    <a:ext uri="{FF2B5EF4-FFF2-40B4-BE49-F238E27FC236}">
                      <a16:creationId xmlns:a16="http://schemas.microsoft.com/office/drawing/2014/main" id="{BDF263F2-C552-1781-140E-716662817668}"/>
                    </a:ext>
                  </a:extLst>
                </p14:cNvPr>
                <p14:cNvContentPartPr/>
                <p14:nvPr/>
              </p14:nvContentPartPr>
              <p14:xfrm>
                <a:off x="6179692" y="2853382"/>
                <a:ext cx="153000" cy="235440"/>
              </p14:xfrm>
            </p:contentPart>
          </mc:Choice>
          <mc:Fallback xmlns="">
            <p:pic>
              <p:nvPicPr>
                <p:cNvPr id="155" name="Ink 154">
                  <a:extLst>
                    <a:ext uri="{FF2B5EF4-FFF2-40B4-BE49-F238E27FC236}">
                      <a16:creationId xmlns:a16="http://schemas.microsoft.com/office/drawing/2014/main" id="{BDF263F2-C552-1781-140E-716662817668}"/>
                    </a:ext>
                  </a:extLst>
                </p:cNvPr>
                <p:cNvPicPr/>
                <p:nvPr/>
              </p:nvPicPr>
              <p:blipFill>
                <a:blip r:embed="rId253"/>
                <a:stretch>
                  <a:fillRect/>
                </a:stretch>
              </p:blipFill>
              <p:spPr>
                <a:xfrm>
                  <a:off x="6171052" y="2844382"/>
                  <a:ext cx="1706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6" name="Ink 155">
                  <a:extLst>
                    <a:ext uri="{FF2B5EF4-FFF2-40B4-BE49-F238E27FC236}">
                      <a16:creationId xmlns:a16="http://schemas.microsoft.com/office/drawing/2014/main" id="{34163749-36EF-0AB9-8CF1-7FE02695C5BB}"/>
                    </a:ext>
                  </a:extLst>
                </p14:cNvPr>
                <p14:cNvContentPartPr/>
                <p14:nvPr/>
              </p14:nvContentPartPr>
              <p14:xfrm>
                <a:off x="6313252" y="3062542"/>
                <a:ext cx="110520" cy="133560"/>
              </p14:xfrm>
            </p:contentPart>
          </mc:Choice>
          <mc:Fallback xmlns="">
            <p:pic>
              <p:nvPicPr>
                <p:cNvPr id="156" name="Ink 155">
                  <a:extLst>
                    <a:ext uri="{FF2B5EF4-FFF2-40B4-BE49-F238E27FC236}">
                      <a16:creationId xmlns:a16="http://schemas.microsoft.com/office/drawing/2014/main" id="{34163749-36EF-0AB9-8CF1-7FE02695C5BB}"/>
                    </a:ext>
                  </a:extLst>
                </p:cNvPr>
                <p:cNvPicPr/>
                <p:nvPr/>
              </p:nvPicPr>
              <p:blipFill>
                <a:blip r:embed="rId255"/>
                <a:stretch>
                  <a:fillRect/>
                </a:stretch>
              </p:blipFill>
              <p:spPr>
                <a:xfrm>
                  <a:off x="6304252" y="3053902"/>
                  <a:ext cx="1281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7" name="Ink 156">
                  <a:extLst>
                    <a:ext uri="{FF2B5EF4-FFF2-40B4-BE49-F238E27FC236}">
                      <a16:creationId xmlns:a16="http://schemas.microsoft.com/office/drawing/2014/main" id="{8B3226FE-AD3D-DD79-2725-28C7C9967D32}"/>
                    </a:ext>
                  </a:extLst>
                </p14:cNvPr>
                <p14:cNvContentPartPr/>
                <p14:nvPr/>
              </p14:nvContentPartPr>
              <p14:xfrm>
                <a:off x="6481732" y="3042742"/>
                <a:ext cx="110880" cy="174960"/>
              </p14:xfrm>
            </p:contentPart>
          </mc:Choice>
          <mc:Fallback xmlns="">
            <p:pic>
              <p:nvPicPr>
                <p:cNvPr id="157" name="Ink 156">
                  <a:extLst>
                    <a:ext uri="{FF2B5EF4-FFF2-40B4-BE49-F238E27FC236}">
                      <a16:creationId xmlns:a16="http://schemas.microsoft.com/office/drawing/2014/main" id="{8B3226FE-AD3D-DD79-2725-28C7C9967D32}"/>
                    </a:ext>
                  </a:extLst>
                </p:cNvPr>
                <p:cNvPicPr/>
                <p:nvPr/>
              </p:nvPicPr>
              <p:blipFill>
                <a:blip r:embed="rId257"/>
                <a:stretch>
                  <a:fillRect/>
                </a:stretch>
              </p:blipFill>
              <p:spPr>
                <a:xfrm>
                  <a:off x="6473092" y="3033742"/>
                  <a:ext cx="12852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8" name="Ink 157">
                  <a:extLst>
                    <a:ext uri="{FF2B5EF4-FFF2-40B4-BE49-F238E27FC236}">
                      <a16:creationId xmlns:a16="http://schemas.microsoft.com/office/drawing/2014/main" id="{E31D81A4-267B-4384-C162-9FD33314A465}"/>
                    </a:ext>
                  </a:extLst>
                </p14:cNvPr>
                <p14:cNvContentPartPr/>
                <p14:nvPr/>
              </p14:nvContentPartPr>
              <p14:xfrm>
                <a:off x="6653092" y="3064342"/>
                <a:ext cx="73440" cy="176400"/>
              </p14:xfrm>
            </p:contentPart>
          </mc:Choice>
          <mc:Fallback xmlns="">
            <p:pic>
              <p:nvPicPr>
                <p:cNvPr id="158" name="Ink 157">
                  <a:extLst>
                    <a:ext uri="{FF2B5EF4-FFF2-40B4-BE49-F238E27FC236}">
                      <a16:creationId xmlns:a16="http://schemas.microsoft.com/office/drawing/2014/main" id="{E31D81A4-267B-4384-C162-9FD33314A465}"/>
                    </a:ext>
                  </a:extLst>
                </p:cNvPr>
                <p:cNvPicPr/>
                <p:nvPr/>
              </p:nvPicPr>
              <p:blipFill>
                <a:blip r:embed="rId259"/>
                <a:stretch>
                  <a:fillRect/>
                </a:stretch>
              </p:blipFill>
              <p:spPr>
                <a:xfrm>
                  <a:off x="6644452" y="3055342"/>
                  <a:ext cx="910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9" name="Ink 158">
                  <a:extLst>
                    <a:ext uri="{FF2B5EF4-FFF2-40B4-BE49-F238E27FC236}">
                      <a16:creationId xmlns:a16="http://schemas.microsoft.com/office/drawing/2014/main" id="{7A515B83-1B67-8A4E-EEE5-B9F143F0EB46}"/>
                    </a:ext>
                  </a:extLst>
                </p14:cNvPr>
                <p14:cNvContentPartPr/>
                <p14:nvPr/>
              </p14:nvContentPartPr>
              <p14:xfrm>
                <a:off x="6762892" y="3068662"/>
                <a:ext cx="147240" cy="149040"/>
              </p14:xfrm>
            </p:contentPart>
          </mc:Choice>
          <mc:Fallback xmlns="">
            <p:pic>
              <p:nvPicPr>
                <p:cNvPr id="159" name="Ink 158">
                  <a:extLst>
                    <a:ext uri="{FF2B5EF4-FFF2-40B4-BE49-F238E27FC236}">
                      <a16:creationId xmlns:a16="http://schemas.microsoft.com/office/drawing/2014/main" id="{7A515B83-1B67-8A4E-EEE5-B9F143F0EB46}"/>
                    </a:ext>
                  </a:extLst>
                </p:cNvPr>
                <p:cNvPicPr/>
                <p:nvPr/>
              </p:nvPicPr>
              <p:blipFill>
                <a:blip r:embed="rId261"/>
                <a:stretch>
                  <a:fillRect/>
                </a:stretch>
              </p:blipFill>
              <p:spPr>
                <a:xfrm>
                  <a:off x="6753892" y="3059662"/>
                  <a:ext cx="1648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60" name="Ink 159">
                  <a:extLst>
                    <a:ext uri="{FF2B5EF4-FFF2-40B4-BE49-F238E27FC236}">
                      <a16:creationId xmlns:a16="http://schemas.microsoft.com/office/drawing/2014/main" id="{6356BAEF-C791-5B10-6CFB-9A3E10780095}"/>
                    </a:ext>
                  </a:extLst>
                </p14:cNvPr>
                <p14:cNvContentPartPr/>
                <p14:nvPr/>
              </p14:nvContentPartPr>
              <p14:xfrm>
                <a:off x="6973492" y="3063982"/>
                <a:ext cx="175680" cy="164880"/>
              </p14:xfrm>
            </p:contentPart>
          </mc:Choice>
          <mc:Fallback xmlns="">
            <p:pic>
              <p:nvPicPr>
                <p:cNvPr id="160" name="Ink 159">
                  <a:extLst>
                    <a:ext uri="{FF2B5EF4-FFF2-40B4-BE49-F238E27FC236}">
                      <a16:creationId xmlns:a16="http://schemas.microsoft.com/office/drawing/2014/main" id="{6356BAEF-C791-5B10-6CFB-9A3E10780095}"/>
                    </a:ext>
                  </a:extLst>
                </p:cNvPr>
                <p:cNvPicPr/>
                <p:nvPr/>
              </p:nvPicPr>
              <p:blipFill>
                <a:blip r:embed="rId263"/>
                <a:stretch>
                  <a:fillRect/>
                </a:stretch>
              </p:blipFill>
              <p:spPr>
                <a:xfrm>
                  <a:off x="6964492" y="3055342"/>
                  <a:ext cx="1933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1" name="Ink 160">
                  <a:extLst>
                    <a:ext uri="{FF2B5EF4-FFF2-40B4-BE49-F238E27FC236}">
                      <a16:creationId xmlns:a16="http://schemas.microsoft.com/office/drawing/2014/main" id="{35DB166C-8886-90AD-D3E1-5277B7F24682}"/>
                    </a:ext>
                  </a:extLst>
                </p14:cNvPr>
                <p14:cNvContentPartPr/>
                <p14:nvPr/>
              </p14:nvContentPartPr>
              <p14:xfrm>
                <a:off x="7212892" y="3092422"/>
                <a:ext cx="135000" cy="329040"/>
              </p14:xfrm>
            </p:contentPart>
          </mc:Choice>
          <mc:Fallback xmlns="">
            <p:pic>
              <p:nvPicPr>
                <p:cNvPr id="161" name="Ink 160">
                  <a:extLst>
                    <a:ext uri="{FF2B5EF4-FFF2-40B4-BE49-F238E27FC236}">
                      <a16:creationId xmlns:a16="http://schemas.microsoft.com/office/drawing/2014/main" id="{35DB166C-8886-90AD-D3E1-5277B7F24682}"/>
                    </a:ext>
                  </a:extLst>
                </p:cNvPr>
                <p:cNvPicPr/>
                <p:nvPr/>
              </p:nvPicPr>
              <p:blipFill>
                <a:blip r:embed="rId265"/>
                <a:stretch>
                  <a:fillRect/>
                </a:stretch>
              </p:blipFill>
              <p:spPr>
                <a:xfrm>
                  <a:off x="7203892" y="3083782"/>
                  <a:ext cx="15264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2" name="Ink 161">
                  <a:extLst>
                    <a:ext uri="{FF2B5EF4-FFF2-40B4-BE49-F238E27FC236}">
                      <a16:creationId xmlns:a16="http://schemas.microsoft.com/office/drawing/2014/main" id="{6A95E1D4-E3B3-D6F4-35BA-DF85711F65B4}"/>
                    </a:ext>
                  </a:extLst>
                </p14:cNvPr>
                <p14:cNvContentPartPr/>
                <p14:nvPr/>
              </p14:nvContentPartPr>
              <p14:xfrm>
                <a:off x="7423492" y="3089542"/>
                <a:ext cx="95400" cy="166320"/>
              </p14:xfrm>
            </p:contentPart>
          </mc:Choice>
          <mc:Fallback xmlns="">
            <p:pic>
              <p:nvPicPr>
                <p:cNvPr id="162" name="Ink 161">
                  <a:extLst>
                    <a:ext uri="{FF2B5EF4-FFF2-40B4-BE49-F238E27FC236}">
                      <a16:creationId xmlns:a16="http://schemas.microsoft.com/office/drawing/2014/main" id="{6A95E1D4-E3B3-D6F4-35BA-DF85711F65B4}"/>
                    </a:ext>
                  </a:extLst>
                </p:cNvPr>
                <p:cNvPicPr/>
                <p:nvPr/>
              </p:nvPicPr>
              <p:blipFill>
                <a:blip r:embed="rId267"/>
                <a:stretch>
                  <a:fillRect/>
                </a:stretch>
              </p:blipFill>
              <p:spPr>
                <a:xfrm>
                  <a:off x="7414852" y="3080542"/>
                  <a:ext cx="1130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3" name="Ink 162">
                  <a:extLst>
                    <a:ext uri="{FF2B5EF4-FFF2-40B4-BE49-F238E27FC236}">
                      <a16:creationId xmlns:a16="http://schemas.microsoft.com/office/drawing/2014/main" id="{1A79B2EB-004A-6B89-6627-7309C74C3CF4}"/>
                    </a:ext>
                  </a:extLst>
                </p14:cNvPr>
                <p14:cNvContentPartPr/>
                <p14:nvPr/>
              </p14:nvContentPartPr>
              <p14:xfrm>
                <a:off x="7578652" y="3052822"/>
                <a:ext cx="153000" cy="206640"/>
              </p14:xfrm>
            </p:contentPart>
          </mc:Choice>
          <mc:Fallback xmlns="">
            <p:pic>
              <p:nvPicPr>
                <p:cNvPr id="163" name="Ink 162">
                  <a:extLst>
                    <a:ext uri="{FF2B5EF4-FFF2-40B4-BE49-F238E27FC236}">
                      <a16:creationId xmlns:a16="http://schemas.microsoft.com/office/drawing/2014/main" id="{1A79B2EB-004A-6B89-6627-7309C74C3CF4}"/>
                    </a:ext>
                  </a:extLst>
                </p:cNvPr>
                <p:cNvPicPr/>
                <p:nvPr/>
              </p:nvPicPr>
              <p:blipFill>
                <a:blip r:embed="rId269"/>
                <a:stretch>
                  <a:fillRect/>
                </a:stretch>
              </p:blipFill>
              <p:spPr>
                <a:xfrm>
                  <a:off x="7570012" y="3044182"/>
                  <a:ext cx="17064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5" name="Ink 164">
                  <a:extLst>
                    <a:ext uri="{FF2B5EF4-FFF2-40B4-BE49-F238E27FC236}">
                      <a16:creationId xmlns:a16="http://schemas.microsoft.com/office/drawing/2014/main" id="{E0EB5D9D-C2A6-DF70-A702-F05FD36DE611}"/>
                    </a:ext>
                  </a:extLst>
                </p14:cNvPr>
                <p14:cNvContentPartPr/>
                <p14:nvPr/>
              </p14:nvContentPartPr>
              <p14:xfrm>
                <a:off x="3622252" y="3417862"/>
                <a:ext cx="225720" cy="137160"/>
              </p14:xfrm>
            </p:contentPart>
          </mc:Choice>
          <mc:Fallback xmlns="">
            <p:pic>
              <p:nvPicPr>
                <p:cNvPr id="165" name="Ink 164">
                  <a:extLst>
                    <a:ext uri="{FF2B5EF4-FFF2-40B4-BE49-F238E27FC236}">
                      <a16:creationId xmlns:a16="http://schemas.microsoft.com/office/drawing/2014/main" id="{E0EB5D9D-C2A6-DF70-A702-F05FD36DE611}"/>
                    </a:ext>
                  </a:extLst>
                </p:cNvPr>
                <p:cNvPicPr/>
                <p:nvPr/>
              </p:nvPicPr>
              <p:blipFill>
                <a:blip r:embed="rId271"/>
                <a:stretch>
                  <a:fillRect/>
                </a:stretch>
              </p:blipFill>
              <p:spPr>
                <a:xfrm>
                  <a:off x="3613252" y="3409222"/>
                  <a:ext cx="2433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6" name="Ink 165">
                  <a:extLst>
                    <a:ext uri="{FF2B5EF4-FFF2-40B4-BE49-F238E27FC236}">
                      <a16:creationId xmlns:a16="http://schemas.microsoft.com/office/drawing/2014/main" id="{27C28A2A-F13F-85DA-1437-1F35442A7FEA}"/>
                    </a:ext>
                  </a:extLst>
                </p14:cNvPr>
                <p14:cNvContentPartPr/>
                <p14:nvPr/>
              </p14:nvContentPartPr>
              <p14:xfrm>
                <a:off x="3632692" y="3534862"/>
                <a:ext cx="163080" cy="129960"/>
              </p14:xfrm>
            </p:contentPart>
          </mc:Choice>
          <mc:Fallback xmlns="">
            <p:pic>
              <p:nvPicPr>
                <p:cNvPr id="166" name="Ink 165">
                  <a:extLst>
                    <a:ext uri="{FF2B5EF4-FFF2-40B4-BE49-F238E27FC236}">
                      <a16:creationId xmlns:a16="http://schemas.microsoft.com/office/drawing/2014/main" id="{27C28A2A-F13F-85DA-1437-1F35442A7FEA}"/>
                    </a:ext>
                  </a:extLst>
                </p:cNvPr>
                <p:cNvPicPr/>
                <p:nvPr/>
              </p:nvPicPr>
              <p:blipFill>
                <a:blip r:embed="rId273"/>
                <a:stretch>
                  <a:fillRect/>
                </a:stretch>
              </p:blipFill>
              <p:spPr>
                <a:xfrm>
                  <a:off x="3624052" y="3525862"/>
                  <a:ext cx="18072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7" name="Ink 166">
                  <a:extLst>
                    <a:ext uri="{FF2B5EF4-FFF2-40B4-BE49-F238E27FC236}">
                      <a16:creationId xmlns:a16="http://schemas.microsoft.com/office/drawing/2014/main" id="{394643DB-268A-4EBA-6A13-371F4A604526}"/>
                    </a:ext>
                  </a:extLst>
                </p14:cNvPr>
                <p14:cNvContentPartPr/>
                <p14:nvPr/>
              </p14:nvContentPartPr>
              <p14:xfrm>
                <a:off x="3786412" y="3566902"/>
                <a:ext cx="265320" cy="96840"/>
              </p14:xfrm>
            </p:contentPart>
          </mc:Choice>
          <mc:Fallback xmlns="">
            <p:pic>
              <p:nvPicPr>
                <p:cNvPr id="167" name="Ink 166">
                  <a:extLst>
                    <a:ext uri="{FF2B5EF4-FFF2-40B4-BE49-F238E27FC236}">
                      <a16:creationId xmlns:a16="http://schemas.microsoft.com/office/drawing/2014/main" id="{394643DB-268A-4EBA-6A13-371F4A604526}"/>
                    </a:ext>
                  </a:extLst>
                </p:cNvPr>
                <p:cNvPicPr/>
                <p:nvPr/>
              </p:nvPicPr>
              <p:blipFill>
                <a:blip r:embed="rId275"/>
                <a:stretch>
                  <a:fillRect/>
                </a:stretch>
              </p:blipFill>
              <p:spPr>
                <a:xfrm>
                  <a:off x="3777412" y="3558262"/>
                  <a:ext cx="28296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8" name="Ink 167">
                  <a:extLst>
                    <a:ext uri="{FF2B5EF4-FFF2-40B4-BE49-F238E27FC236}">
                      <a16:creationId xmlns:a16="http://schemas.microsoft.com/office/drawing/2014/main" id="{AD6BA685-516A-E195-30F0-734721B4225D}"/>
                    </a:ext>
                  </a:extLst>
                </p14:cNvPr>
                <p14:cNvContentPartPr/>
                <p14:nvPr/>
              </p14:nvContentPartPr>
              <p14:xfrm>
                <a:off x="3851572" y="3421822"/>
                <a:ext cx="209520" cy="143640"/>
              </p14:xfrm>
            </p:contentPart>
          </mc:Choice>
          <mc:Fallback xmlns="">
            <p:pic>
              <p:nvPicPr>
                <p:cNvPr id="168" name="Ink 167">
                  <a:extLst>
                    <a:ext uri="{FF2B5EF4-FFF2-40B4-BE49-F238E27FC236}">
                      <a16:creationId xmlns:a16="http://schemas.microsoft.com/office/drawing/2014/main" id="{AD6BA685-516A-E195-30F0-734721B4225D}"/>
                    </a:ext>
                  </a:extLst>
                </p:cNvPr>
                <p:cNvPicPr/>
                <p:nvPr/>
              </p:nvPicPr>
              <p:blipFill>
                <a:blip r:embed="rId277"/>
                <a:stretch>
                  <a:fillRect/>
                </a:stretch>
              </p:blipFill>
              <p:spPr>
                <a:xfrm>
                  <a:off x="3842932" y="3413182"/>
                  <a:ext cx="22716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69" name="Ink 168">
                  <a:extLst>
                    <a:ext uri="{FF2B5EF4-FFF2-40B4-BE49-F238E27FC236}">
                      <a16:creationId xmlns:a16="http://schemas.microsoft.com/office/drawing/2014/main" id="{06437D6F-D441-0B8C-DC72-93CD4E84F69A}"/>
                    </a:ext>
                  </a:extLst>
                </p14:cNvPr>
                <p14:cNvContentPartPr/>
                <p14:nvPr/>
              </p14:nvContentPartPr>
              <p14:xfrm>
                <a:off x="4065412" y="3128422"/>
                <a:ext cx="790560" cy="455760"/>
              </p14:xfrm>
            </p:contentPart>
          </mc:Choice>
          <mc:Fallback xmlns="">
            <p:pic>
              <p:nvPicPr>
                <p:cNvPr id="169" name="Ink 168">
                  <a:extLst>
                    <a:ext uri="{FF2B5EF4-FFF2-40B4-BE49-F238E27FC236}">
                      <a16:creationId xmlns:a16="http://schemas.microsoft.com/office/drawing/2014/main" id="{06437D6F-D441-0B8C-DC72-93CD4E84F69A}"/>
                    </a:ext>
                  </a:extLst>
                </p:cNvPr>
                <p:cNvPicPr/>
                <p:nvPr/>
              </p:nvPicPr>
              <p:blipFill>
                <a:blip r:embed="rId279"/>
                <a:stretch>
                  <a:fillRect/>
                </a:stretch>
              </p:blipFill>
              <p:spPr>
                <a:xfrm>
                  <a:off x="4056772" y="3119422"/>
                  <a:ext cx="808200" cy="4734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70" name="Ink 169">
                  <a:extLst>
                    <a:ext uri="{FF2B5EF4-FFF2-40B4-BE49-F238E27FC236}">
                      <a16:creationId xmlns:a16="http://schemas.microsoft.com/office/drawing/2014/main" id="{332D78AD-9847-A732-E38E-F9EA258DDFA6}"/>
                    </a:ext>
                  </a:extLst>
                </p14:cNvPr>
                <p14:cNvContentPartPr/>
                <p14:nvPr/>
              </p14:nvContentPartPr>
              <p14:xfrm>
                <a:off x="4804492" y="3115102"/>
                <a:ext cx="1137960" cy="27360"/>
              </p14:xfrm>
            </p:contentPart>
          </mc:Choice>
          <mc:Fallback xmlns="">
            <p:pic>
              <p:nvPicPr>
                <p:cNvPr id="170" name="Ink 169">
                  <a:extLst>
                    <a:ext uri="{FF2B5EF4-FFF2-40B4-BE49-F238E27FC236}">
                      <a16:creationId xmlns:a16="http://schemas.microsoft.com/office/drawing/2014/main" id="{332D78AD-9847-A732-E38E-F9EA258DDFA6}"/>
                    </a:ext>
                  </a:extLst>
                </p:cNvPr>
                <p:cNvPicPr/>
                <p:nvPr/>
              </p:nvPicPr>
              <p:blipFill>
                <a:blip r:embed="rId281"/>
                <a:stretch>
                  <a:fillRect/>
                </a:stretch>
              </p:blipFill>
              <p:spPr>
                <a:xfrm>
                  <a:off x="4795852" y="3106102"/>
                  <a:ext cx="11556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72" name="Ink 171">
                  <a:extLst>
                    <a:ext uri="{FF2B5EF4-FFF2-40B4-BE49-F238E27FC236}">
                      <a16:creationId xmlns:a16="http://schemas.microsoft.com/office/drawing/2014/main" id="{8C9BC031-D1BC-2147-2340-0CAD32004CEB}"/>
                    </a:ext>
                  </a:extLst>
                </p14:cNvPr>
                <p14:cNvContentPartPr/>
                <p14:nvPr/>
              </p14:nvContentPartPr>
              <p14:xfrm>
                <a:off x="4228132" y="2893342"/>
                <a:ext cx="41040" cy="169920"/>
              </p14:xfrm>
            </p:contentPart>
          </mc:Choice>
          <mc:Fallback xmlns="">
            <p:pic>
              <p:nvPicPr>
                <p:cNvPr id="172" name="Ink 171">
                  <a:extLst>
                    <a:ext uri="{FF2B5EF4-FFF2-40B4-BE49-F238E27FC236}">
                      <a16:creationId xmlns:a16="http://schemas.microsoft.com/office/drawing/2014/main" id="{8C9BC031-D1BC-2147-2340-0CAD32004CEB}"/>
                    </a:ext>
                  </a:extLst>
                </p:cNvPr>
                <p:cNvPicPr/>
                <p:nvPr/>
              </p:nvPicPr>
              <p:blipFill>
                <a:blip r:embed="rId283"/>
                <a:stretch>
                  <a:fillRect/>
                </a:stretch>
              </p:blipFill>
              <p:spPr>
                <a:xfrm>
                  <a:off x="4219492" y="2884342"/>
                  <a:ext cx="586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3" name="Ink 172">
                  <a:extLst>
                    <a:ext uri="{FF2B5EF4-FFF2-40B4-BE49-F238E27FC236}">
                      <a16:creationId xmlns:a16="http://schemas.microsoft.com/office/drawing/2014/main" id="{5C65D167-8196-4972-2B12-CDAEF76E9FA7}"/>
                    </a:ext>
                  </a:extLst>
                </p14:cNvPr>
                <p14:cNvContentPartPr/>
                <p14:nvPr/>
              </p14:nvContentPartPr>
              <p14:xfrm>
                <a:off x="4363132" y="3000622"/>
                <a:ext cx="27000" cy="32040"/>
              </p14:xfrm>
            </p:contentPart>
          </mc:Choice>
          <mc:Fallback xmlns="">
            <p:pic>
              <p:nvPicPr>
                <p:cNvPr id="173" name="Ink 172">
                  <a:extLst>
                    <a:ext uri="{FF2B5EF4-FFF2-40B4-BE49-F238E27FC236}">
                      <a16:creationId xmlns:a16="http://schemas.microsoft.com/office/drawing/2014/main" id="{5C65D167-8196-4972-2B12-CDAEF76E9FA7}"/>
                    </a:ext>
                  </a:extLst>
                </p:cNvPr>
                <p:cNvPicPr/>
                <p:nvPr/>
              </p:nvPicPr>
              <p:blipFill>
                <a:blip r:embed="rId285"/>
                <a:stretch>
                  <a:fillRect/>
                </a:stretch>
              </p:blipFill>
              <p:spPr>
                <a:xfrm>
                  <a:off x="4354492" y="2991982"/>
                  <a:ext cx="446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4" name="Ink 173">
                  <a:extLst>
                    <a:ext uri="{FF2B5EF4-FFF2-40B4-BE49-F238E27FC236}">
                      <a16:creationId xmlns:a16="http://schemas.microsoft.com/office/drawing/2014/main" id="{B4983F25-3613-765E-3EA6-E9406E5EA7CB}"/>
                    </a:ext>
                  </a:extLst>
                </p14:cNvPr>
                <p14:cNvContentPartPr/>
                <p14:nvPr/>
              </p14:nvContentPartPr>
              <p14:xfrm>
                <a:off x="4470052" y="3012862"/>
                <a:ext cx="43200" cy="37440"/>
              </p14:xfrm>
            </p:contentPart>
          </mc:Choice>
          <mc:Fallback xmlns="">
            <p:pic>
              <p:nvPicPr>
                <p:cNvPr id="174" name="Ink 173">
                  <a:extLst>
                    <a:ext uri="{FF2B5EF4-FFF2-40B4-BE49-F238E27FC236}">
                      <a16:creationId xmlns:a16="http://schemas.microsoft.com/office/drawing/2014/main" id="{B4983F25-3613-765E-3EA6-E9406E5EA7CB}"/>
                    </a:ext>
                  </a:extLst>
                </p:cNvPr>
                <p:cNvPicPr/>
                <p:nvPr/>
              </p:nvPicPr>
              <p:blipFill>
                <a:blip r:embed="rId287"/>
                <a:stretch>
                  <a:fillRect/>
                </a:stretch>
              </p:blipFill>
              <p:spPr>
                <a:xfrm>
                  <a:off x="4461412" y="3004222"/>
                  <a:ext cx="6084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6" name="Ink 175">
                  <a:extLst>
                    <a:ext uri="{FF2B5EF4-FFF2-40B4-BE49-F238E27FC236}">
                      <a16:creationId xmlns:a16="http://schemas.microsoft.com/office/drawing/2014/main" id="{82FE68F2-D13B-6028-8831-335421C53D12}"/>
                    </a:ext>
                  </a:extLst>
                </p14:cNvPr>
                <p14:cNvContentPartPr/>
                <p14:nvPr/>
              </p14:nvContentPartPr>
              <p14:xfrm>
                <a:off x="4057132" y="2889022"/>
                <a:ext cx="250920" cy="208440"/>
              </p14:xfrm>
            </p:contentPart>
          </mc:Choice>
          <mc:Fallback xmlns="">
            <p:pic>
              <p:nvPicPr>
                <p:cNvPr id="176" name="Ink 175">
                  <a:extLst>
                    <a:ext uri="{FF2B5EF4-FFF2-40B4-BE49-F238E27FC236}">
                      <a16:creationId xmlns:a16="http://schemas.microsoft.com/office/drawing/2014/main" id="{82FE68F2-D13B-6028-8831-335421C53D12}"/>
                    </a:ext>
                  </a:extLst>
                </p:cNvPr>
                <p:cNvPicPr/>
                <p:nvPr/>
              </p:nvPicPr>
              <p:blipFill>
                <a:blip r:embed="rId289"/>
                <a:stretch>
                  <a:fillRect/>
                </a:stretch>
              </p:blipFill>
              <p:spPr>
                <a:xfrm>
                  <a:off x="4048132" y="2880022"/>
                  <a:ext cx="2685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8" name="Ink 177">
                  <a:extLst>
                    <a:ext uri="{FF2B5EF4-FFF2-40B4-BE49-F238E27FC236}">
                      <a16:creationId xmlns:a16="http://schemas.microsoft.com/office/drawing/2014/main" id="{0A9C8EC2-176E-1405-9744-24F41E01A58F}"/>
                    </a:ext>
                  </a:extLst>
                </p14:cNvPr>
                <p14:cNvContentPartPr/>
                <p14:nvPr/>
              </p14:nvContentPartPr>
              <p14:xfrm>
                <a:off x="4614772" y="2941582"/>
                <a:ext cx="172440" cy="16560"/>
              </p14:xfrm>
            </p:contentPart>
          </mc:Choice>
          <mc:Fallback xmlns="">
            <p:pic>
              <p:nvPicPr>
                <p:cNvPr id="178" name="Ink 177">
                  <a:extLst>
                    <a:ext uri="{FF2B5EF4-FFF2-40B4-BE49-F238E27FC236}">
                      <a16:creationId xmlns:a16="http://schemas.microsoft.com/office/drawing/2014/main" id="{0A9C8EC2-176E-1405-9744-24F41E01A58F}"/>
                    </a:ext>
                  </a:extLst>
                </p:cNvPr>
                <p:cNvPicPr/>
                <p:nvPr/>
              </p:nvPicPr>
              <p:blipFill>
                <a:blip r:embed="rId291"/>
                <a:stretch>
                  <a:fillRect/>
                </a:stretch>
              </p:blipFill>
              <p:spPr>
                <a:xfrm>
                  <a:off x="4605772" y="2932942"/>
                  <a:ext cx="1900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9" name="Ink 178">
                  <a:extLst>
                    <a:ext uri="{FF2B5EF4-FFF2-40B4-BE49-F238E27FC236}">
                      <a16:creationId xmlns:a16="http://schemas.microsoft.com/office/drawing/2014/main" id="{E7BB06CC-2704-89D0-E0DA-A73EE5DEF87D}"/>
                    </a:ext>
                  </a:extLst>
                </p14:cNvPr>
                <p14:cNvContentPartPr/>
                <p14:nvPr/>
              </p14:nvContentPartPr>
              <p14:xfrm>
                <a:off x="4645372" y="2887222"/>
                <a:ext cx="39600" cy="155160"/>
              </p14:xfrm>
            </p:contentPart>
          </mc:Choice>
          <mc:Fallback xmlns="">
            <p:pic>
              <p:nvPicPr>
                <p:cNvPr id="179" name="Ink 178">
                  <a:extLst>
                    <a:ext uri="{FF2B5EF4-FFF2-40B4-BE49-F238E27FC236}">
                      <a16:creationId xmlns:a16="http://schemas.microsoft.com/office/drawing/2014/main" id="{E7BB06CC-2704-89D0-E0DA-A73EE5DEF87D}"/>
                    </a:ext>
                  </a:extLst>
                </p:cNvPr>
                <p:cNvPicPr/>
                <p:nvPr/>
              </p:nvPicPr>
              <p:blipFill>
                <a:blip r:embed="rId293"/>
                <a:stretch>
                  <a:fillRect/>
                </a:stretch>
              </p:blipFill>
              <p:spPr>
                <a:xfrm>
                  <a:off x="4636372" y="2878222"/>
                  <a:ext cx="572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80" name="Ink 179">
                  <a:extLst>
                    <a:ext uri="{FF2B5EF4-FFF2-40B4-BE49-F238E27FC236}">
                      <a16:creationId xmlns:a16="http://schemas.microsoft.com/office/drawing/2014/main" id="{E51D972A-C747-20A6-0FF5-972D8B50324B}"/>
                    </a:ext>
                  </a:extLst>
                </p14:cNvPr>
                <p14:cNvContentPartPr/>
                <p14:nvPr/>
              </p14:nvContentPartPr>
              <p14:xfrm>
                <a:off x="4569052" y="2893702"/>
                <a:ext cx="150120" cy="126000"/>
              </p14:xfrm>
            </p:contentPart>
          </mc:Choice>
          <mc:Fallback xmlns="">
            <p:pic>
              <p:nvPicPr>
                <p:cNvPr id="180" name="Ink 179">
                  <a:extLst>
                    <a:ext uri="{FF2B5EF4-FFF2-40B4-BE49-F238E27FC236}">
                      <a16:creationId xmlns:a16="http://schemas.microsoft.com/office/drawing/2014/main" id="{E51D972A-C747-20A6-0FF5-972D8B50324B}"/>
                    </a:ext>
                  </a:extLst>
                </p:cNvPr>
                <p:cNvPicPr/>
                <p:nvPr/>
              </p:nvPicPr>
              <p:blipFill>
                <a:blip r:embed="rId295"/>
                <a:stretch>
                  <a:fillRect/>
                </a:stretch>
              </p:blipFill>
              <p:spPr>
                <a:xfrm>
                  <a:off x="4560412" y="2885062"/>
                  <a:ext cx="16776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94" name="Ink 193">
                  <a:extLst>
                    <a:ext uri="{FF2B5EF4-FFF2-40B4-BE49-F238E27FC236}">
                      <a16:creationId xmlns:a16="http://schemas.microsoft.com/office/drawing/2014/main" id="{AAF67506-4DEE-5496-F379-C20CE948B91C}"/>
                    </a:ext>
                  </a:extLst>
                </p14:cNvPr>
                <p14:cNvContentPartPr/>
                <p14:nvPr/>
              </p14:nvContentPartPr>
              <p14:xfrm>
                <a:off x="5989252" y="4398142"/>
                <a:ext cx="1626840" cy="671760"/>
              </p14:xfrm>
            </p:contentPart>
          </mc:Choice>
          <mc:Fallback xmlns="">
            <p:pic>
              <p:nvPicPr>
                <p:cNvPr id="194" name="Ink 193">
                  <a:extLst>
                    <a:ext uri="{FF2B5EF4-FFF2-40B4-BE49-F238E27FC236}">
                      <a16:creationId xmlns:a16="http://schemas.microsoft.com/office/drawing/2014/main" id="{AAF67506-4DEE-5496-F379-C20CE948B91C}"/>
                    </a:ext>
                  </a:extLst>
                </p:cNvPr>
                <p:cNvPicPr/>
                <p:nvPr/>
              </p:nvPicPr>
              <p:blipFill>
                <a:blip r:embed="rId297"/>
                <a:stretch>
                  <a:fillRect/>
                </a:stretch>
              </p:blipFill>
              <p:spPr>
                <a:xfrm>
                  <a:off x="5980612" y="4389502"/>
                  <a:ext cx="1644480" cy="68940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95" name="Ink 194">
                  <a:extLst>
                    <a:ext uri="{FF2B5EF4-FFF2-40B4-BE49-F238E27FC236}">
                      <a16:creationId xmlns:a16="http://schemas.microsoft.com/office/drawing/2014/main" id="{B4F5BAFD-4E40-B439-74BE-760F5C96D66C}"/>
                    </a:ext>
                  </a:extLst>
                </p14:cNvPr>
                <p14:cNvContentPartPr/>
                <p14:nvPr/>
              </p14:nvContentPartPr>
              <p14:xfrm>
                <a:off x="6237652" y="4312102"/>
                <a:ext cx="2188440" cy="840600"/>
              </p14:xfrm>
            </p:contentPart>
          </mc:Choice>
          <mc:Fallback xmlns="">
            <p:pic>
              <p:nvPicPr>
                <p:cNvPr id="195" name="Ink 194">
                  <a:extLst>
                    <a:ext uri="{FF2B5EF4-FFF2-40B4-BE49-F238E27FC236}">
                      <a16:creationId xmlns:a16="http://schemas.microsoft.com/office/drawing/2014/main" id="{B4F5BAFD-4E40-B439-74BE-760F5C96D66C}"/>
                    </a:ext>
                  </a:extLst>
                </p:cNvPr>
                <p:cNvPicPr/>
                <p:nvPr/>
              </p:nvPicPr>
              <p:blipFill>
                <a:blip r:embed="rId299"/>
                <a:stretch>
                  <a:fillRect/>
                </a:stretch>
              </p:blipFill>
              <p:spPr>
                <a:xfrm>
                  <a:off x="6228652" y="4303102"/>
                  <a:ext cx="2206080" cy="8582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96" name="Ink 195">
                  <a:extLst>
                    <a:ext uri="{FF2B5EF4-FFF2-40B4-BE49-F238E27FC236}">
                      <a16:creationId xmlns:a16="http://schemas.microsoft.com/office/drawing/2014/main" id="{98C0C210-E60E-98E4-4857-70E82D555504}"/>
                    </a:ext>
                  </a:extLst>
                </p14:cNvPr>
                <p14:cNvContentPartPr/>
                <p14:nvPr/>
              </p14:nvContentPartPr>
              <p14:xfrm>
                <a:off x="6608812" y="4539982"/>
                <a:ext cx="326520" cy="222120"/>
              </p14:xfrm>
            </p:contentPart>
          </mc:Choice>
          <mc:Fallback xmlns="">
            <p:pic>
              <p:nvPicPr>
                <p:cNvPr id="196" name="Ink 195">
                  <a:extLst>
                    <a:ext uri="{FF2B5EF4-FFF2-40B4-BE49-F238E27FC236}">
                      <a16:creationId xmlns:a16="http://schemas.microsoft.com/office/drawing/2014/main" id="{98C0C210-E60E-98E4-4857-70E82D555504}"/>
                    </a:ext>
                  </a:extLst>
                </p:cNvPr>
                <p:cNvPicPr/>
                <p:nvPr/>
              </p:nvPicPr>
              <p:blipFill>
                <a:blip r:embed="rId301"/>
                <a:stretch>
                  <a:fillRect/>
                </a:stretch>
              </p:blipFill>
              <p:spPr>
                <a:xfrm>
                  <a:off x="6600172" y="4530982"/>
                  <a:ext cx="3441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97" name="Ink 196">
                  <a:extLst>
                    <a:ext uri="{FF2B5EF4-FFF2-40B4-BE49-F238E27FC236}">
                      <a16:creationId xmlns:a16="http://schemas.microsoft.com/office/drawing/2014/main" id="{B936A87E-64D0-C323-158B-04D87DB7D71E}"/>
                    </a:ext>
                  </a:extLst>
                </p14:cNvPr>
                <p14:cNvContentPartPr/>
                <p14:nvPr/>
              </p14:nvContentPartPr>
              <p14:xfrm>
                <a:off x="7026412" y="4653022"/>
                <a:ext cx="14760" cy="126000"/>
              </p14:xfrm>
            </p:contentPart>
          </mc:Choice>
          <mc:Fallback xmlns="">
            <p:pic>
              <p:nvPicPr>
                <p:cNvPr id="197" name="Ink 196">
                  <a:extLst>
                    <a:ext uri="{FF2B5EF4-FFF2-40B4-BE49-F238E27FC236}">
                      <a16:creationId xmlns:a16="http://schemas.microsoft.com/office/drawing/2014/main" id="{B936A87E-64D0-C323-158B-04D87DB7D71E}"/>
                    </a:ext>
                  </a:extLst>
                </p:cNvPr>
                <p:cNvPicPr/>
                <p:nvPr/>
              </p:nvPicPr>
              <p:blipFill>
                <a:blip r:embed="rId303"/>
                <a:stretch>
                  <a:fillRect/>
                </a:stretch>
              </p:blipFill>
              <p:spPr>
                <a:xfrm>
                  <a:off x="7017772" y="4644382"/>
                  <a:ext cx="324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98" name="Ink 197">
                  <a:extLst>
                    <a:ext uri="{FF2B5EF4-FFF2-40B4-BE49-F238E27FC236}">
                      <a16:creationId xmlns:a16="http://schemas.microsoft.com/office/drawing/2014/main" id="{C0ACEEA1-A7F6-BB57-447A-FAF0B6BFE0F0}"/>
                    </a:ext>
                  </a:extLst>
                </p14:cNvPr>
                <p14:cNvContentPartPr/>
                <p14:nvPr/>
              </p14:nvContentPartPr>
              <p14:xfrm>
                <a:off x="7038652" y="4515142"/>
                <a:ext cx="360" cy="14040"/>
              </p14:xfrm>
            </p:contentPart>
          </mc:Choice>
          <mc:Fallback xmlns="">
            <p:pic>
              <p:nvPicPr>
                <p:cNvPr id="198" name="Ink 197">
                  <a:extLst>
                    <a:ext uri="{FF2B5EF4-FFF2-40B4-BE49-F238E27FC236}">
                      <a16:creationId xmlns:a16="http://schemas.microsoft.com/office/drawing/2014/main" id="{C0ACEEA1-A7F6-BB57-447A-FAF0B6BFE0F0}"/>
                    </a:ext>
                  </a:extLst>
                </p:cNvPr>
                <p:cNvPicPr/>
                <p:nvPr/>
              </p:nvPicPr>
              <p:blipFill>
                <a:blip r:embed="rId305"/>
                <a:stretch>
                  <a:fillRect/>
                </a:stretch>
              </p:blipFill>
              <p:spPr>
                <a:xfrm>
                  <a:off x="7030012" y="4506502"/>
                  <a:ext cx="1800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99" name="Ink 198">
                  <a:extLst>
                    <a:ext uri="{FF2B5EF4-FFF2-40B4-BE49-F238E27FC236}">
                      <a16:creationId xmlns:a16="http://schemas.microsoft.com/office/drawing/2014/main" id="{34A76B90-A45B-BD35-2B5D-4804D33F22CB}"/>
                    </a:ext>
                  </a:extLst>
                </p14:cNvPr>
                <p14:cNvContentPartPr/>
                <p14:nvPr/>
              </p14:nvContentPartPr>
              <p14:xfrm>
                <a:off x="7100212" y="4657702"/>
                <a:ext cx="199440" cy="104400"/>
              </p14:xfrm>
            </p:contentPart>
          </mc:Choice>
          <mc:Fallback xmlns="">
            <p:pic>
              <p:nvPicPr>
                <p:cNvPr id="199" name="Ink 198">
                  <a:extLst>
                    <a:ext uri="{FF2B5EF4-FFF2-40B4-BE49-F238E27FC236}">
                      <a16:creationId xmlns:a16="http://schemas.microsoft.com/office/drawing/2014/main" id="{34A76B90-A45B-BD35-2B5D-4804D33F22CB}"/>
                    </a:ext>
                  </a:extLst>
                </p:cNvPr>
                <p:cNvPicPr/>
                <p:nvPr/>
              </p:nvPicPr>
              <p:blipFill>
                <a:blip r:embed="rId307"/>
                <a:stretch>
                  <a:fillRect/>
                </a:stretch>
              </p:blipFill>
              <p:spPr>
                <a:xfrm>
                  <a:off x="7091572" y="4648702"/>
                  <a:ext cx="2170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00" name="Ink 199">
                  <a:extLst>
                    <a:ext uri="{FF2B5EF4-FFF2-40B4-BE49-F238E27FC236}">
                      <a16:creationId xmlns:a16="http://schemas.microsoft.com/office/drawing/2014/main" id="{65286FAA-F33B-9FB1-0754-9F344026A07B}"/>
                    </a:ext>
                  </a:extLst>
                </p14:cNvPr>
                <p14:cNvContentPartPr/>
                <p14:nvPr/>
              </p14:nvContentPartPr>
              <p14:xfrm>
                <a:off x="7364452" y="4639342"/>
                <a:ext cx="139320" cy="296640"/>
              </p14:xfrm>
            </p:contentPart>
          </mc:Choice>
          <mc:Fallback xmlns="">
            <p:pic>
              <p:nvPicPr>
                <p:cNvPr id="200" name="Ink 199">
                  <a:extLst>
                    <a:ext uri="{FF2B5EF4-FFF2-40B4-BE49-F238E27FC236}">
                      <a16:creationId xmlns:a16="http://schemas.microsoft.com/office/drawing/2014/main" id="{65286FAA-F33B-9FB1-0754-9F344026A07B}"/>
                    </a:ext>
                  </a:extLst>
                </p:cNvPr>
                <p:cNvPicPr/>
                <p:nvPr/>
              </p:nvPicPr>
              <p:blipFill>
                <a:blip r:embed="rId309"/>
                <a:stretch>
                  <a:fillRect/>
                </a:stretch>
              </p:blipFill>
              <p:spPr>
                <a:xfrm>
                  <a:off x="7355452" y="4630702"/>
                  <a:ext cx="15696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01" name="Ink 200">
                  <a:extLst>
                    <a:ext uri="{FF2B5EF4-FFF2-40B4-BE49-F238E27FC236}">
                      <a16:creationId xmlns:a16="http://schemas.microsoft.com/office/drawing/2014/main" id="{15BD569B-DB31-6041-DC04-40B055950EB1}"/>
                    </a:ext>
                  </a:extLst>
                </p14:cNvPr>
                <p14:cNvContentPartPr/>
                <p14:nvPr/>
              </p14:nvContentPartPr>
              <p14:xfrm>
                <a:off x="7551292" y="4622062"/>
                <a:ext cx="176040" cy="208800"/>
              </p14:xfrm>
            </p:contentPart>
          </mc:Choice>
          <mc:Fallback xmlns="">
            <p:pic>
              <p:nvPicPr>
                <p:cNvPr id="201" name="Ink 200">
                  <a:extLst>
                    <a:ext uri="{FF2B5EF4-FFF2-40B4-BE49-F238E27FC236}">
                      <a16:creationId xmlns:a16="http://schemas.microsoft.com/office/drawing/2014/main" id="{15BD569B-DB31-6041-DC04-40B055950EB1}"/>
                    </a:ext>
                  </a:extLst>
                </p:cNvPr>
                <p:cNvPicPr/>
                <p:nvPr/>
              </p:nvPicPr>
              <p:blipFill>
                <a:blip r:embed="rId311"/>
                <a:stretch>
                  <a:fillRect/>
                </a:stretch>
              </p:blipFill>
              <p:spPr>
                <a:xfrm>
                  <a:off x="7542292" y="4613422"/>
                  <a:ext cx="1936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03" name="Ink 202">
                  <a:extLst>
                    <a:ext uri="{FF2B5EF4-FFF2-40B4-BE49-F238E27FC236}">
                      <a16:creationId xmlns:a16="http://schemas.microsoft.com/office/drawing/2014/main" id="{0B48C696-D2E7-00E7-26D5-52FDA9879BE8}"/>
                    </a:ext>
                  </a:extLst>
                </p14:cNvPr>
                <p14:cNvContentPartPr/>
                <p14:nvPr/>
              </p14:nvContentPartPr>
              <p14:xfrm>
                <a:off x="3616492" y="3884062"/>
                <a:ext cx="304560" cy="165240"/>
              </p14:xfrm>
            </p:contentPart>
          </mc:Choice>
          <mc:Fallback xmlns="">
            <p:pic>
              <p:nvPicPr>
                <p:cNvPr id="203" name="Ink 202">
                  <a:extLst>
                    <a:ext uri="{FF2B5EF4-FFF2-40B4-BE49-F238E27FC236}">
                      <a16:creationId xmlns:a16="http://schemas.microsoft.com/office/drawing/2014/main" id="{0B48C696-D2E7-00E7-26D5-52FDA9879BE8}"/>
                    </a:ext>
                  </a:extLst>
                </p:cNvPr>
                <p:cNvPicPr/>
                <p:nvPr/>
              </p:nvPicPr>
              <p:blipFill>
                <a:blip r:embed="rId313"/>
                <a:stretch>
                  <a:fillRect/>
                </a:stretch>
              </p:blipFill>
              <p:spPr>
                <a:xfrm>
                  <a:off x="3607852" y="3875062"/>
                  <a:ext cx="3222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04" name="Ink 203">
                  <a:extLst>
                    <a:ext uri="{FF2B5EF4-FFF2-40B4-BE49-F238E27FC236}">
                      <a16:creationId xmlns:a16="http://schemas.microsoft.com/office/drawing/2014/main" id="{AFA4D0D3-85D8-114D-FA4E-8E6B18D4EAC8}"/>
                    </a:ext>
                  </a:extLst>
                </p14:cNvPr>
                <p14:cNvContentPartPr/>
                <p14:nvPr/>
              </p14:nvContentPartPr>
              <p14:xfrm>
                <a:off x="3669772" y="3900262"/>
                <a:ext cx="462240" cy="324720"/>
              </p14:xfrm>
            </p:contentPart>
          </mc:Choice>
          <mc:Fallback xmlns="">
            <p:pic>
              <p:nvPicPr>
                <p:cNvPr id="204" name="Ink 203">
                  <a:extLst>
                    <a:ext uri="{FF2B5EF4-FFF2-40B4-BE49-F238E27FC236}">
                      <a16:creationId xmlns:a16="http://schemas.microsoft.com/office/drawing/2014/main" id="{AFA4D0D3-85D8-114D-FA4E-8E6B18D4EAC8}"/>
                    </a:ext>
                  </a:extLst>
                </p:cNvPr>
                <p:cNvPicPr/>
                <p:nvPr/>
              </p:nvPicPr>
              <p:blipFill>
                <a:blip r:embed="rId315"/>
                <a:stretch>
                  <a:fillRect/>
                </a:stretch>
              </p:blipFill>
              <p:spPr>
                <a:xfrm>
                  <a:off x="3660772" y="3891622"/>
                  <a:ext cx="47988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05" name="Ink 204">
                  <a:extLst>
                    <a:ext uri="{FF2B5EF4-FFF2-40B4-BE49-F238E27FC236}">
                      <a16:creationId xmlns:a16="http://schemas.microsoft.com/office/drawing/2014/main" id="{7A792DEE-A9A2-8C35-1938-B95ECA16C5C9}"/>
                    </a:ext>
                  </a:extLst>
                </p14:cNvPr>
                <p14:cNvContentPartPr/>
                <p14:nvPr/>
              </p14:nvContentPartPr>
              <p14:xfrm>
                <a:off x="4068292" y="4044262"/>
                <a:ext cx="2050560" cy="725040"/>
              </p14:xfrm>
            </p:contentPart>
          </mc:Choice>
          <mc:Fallback xmlns="">
            <p:pic>
              <p:nvPicPr>
                <p:cNvPr id="205" name="Ink 204">
                  <a:extLst>
                    <a:ext uri="{FF2B5EF4-FFF2-40B4-BE49-F238E27FC236}">
                      <a16:creationId xmlns:a16="http://schemas.microsoft.com/office/drawing/2014/main" id="{7A792DEE-A9A2-8C35-1938-B95ECA16C5C9}"/>
                    </a:ext>
                  </a:extLst>
                </p:cNvPr>
                <p:cNvPicPr/>
                <p:nvPr/>
              </p:nvPicPr>
              <p:blipFill>
                <a:blip r:embed="rId317"/>
                <a:stretch>
                  <a:fillRect/>
                </a:stretch>
              </p:blipFill>
              <p:spPr>
                <a:xfrm>
                  <a:off x="4059652" y="4035622"/>
                  <a:ext cx="206820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07" name="Ink 206">
                  <a:extLst>
                    <a:ext uri="{FF2B5EF4-FFF2-40B4-BE49-F238E27FC236}">
                      <a16:creationId xmlns:a16="http://schemas.microsoft.com/office/drawing/2014/main" id="{6DC3DB56-7BE4-CF49-3298-6B887DA32E94}"/>
                    </a:ext>
                  </a:extLst>
                </p14:cNvPr>
                <p14:cNvContentPartPr/>
                <p14:nvPr/>
              </p14:nvContentPartPr>
              <p14:xfrm>
                <a:off x="3673012" y="3904222"/>
                <a:ext cx="431280" cy="290160"/>
              </p14:xfrm>
            </p:contentPart>
          </mc:Choice>
          <mc:Fallback xmlns="">
            <p:pic>
              <p:nvPicPr>
                <p:cNvPr id="207" name="Ink 206">
                  <a:extLst>
                    <a:ext uri="{FF2B5EF4-FFF2-40B4-BE49-F238E27FC236}">
                      <a16:creationId xmlns:a16="http://schemas.microsoft.com/office/drawing/2014/main" id="{6DC3DB56-7BE4-CF49-3298-6B887DA32E94}"/>
                    </a:ext>
                  </a:extLst>
                </p:cNvPr>
                <p:cNvPicPr/>
                <p:nvPr/>
              </p:nvPicPr>
              <p:blipFill>
                <a:blip r:embed="rId319"/>
                <a:stretch>
                  <a:fillRect/>
                </a:stretch>
              </p:blipFill>
              <p:spPr>
                <a:xfrm>
                  <a:off x="3664372" y="3895582"/>
                  <a:ext cx="44892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14" name="Ink 213">
                  <a:extLst>
                    <a:ext uri="{FF2B5EF4-FFF2-40B4-BE49-F238E27FC236}">
                      <a16:creationId xmlns:a16="http://schemas.microsoft.com/office/drawing/2014/main" id="{9689B615-4A9E-8DA1-73DA-F2F5C6C979AC}"/>
                    </a:ext>
                  </a:extLst>
                </p14:cNvPr>
                <p14:cNvContentPartPr/>
                <p14:nvPr/>
              </p14:nvContentPartPr>
              <p14:xfrm>
                <a:off x="3826012" y="2720902"/>
                <a:ext cx="684720" cy="598320"/>
              </p14:xfrm>
            </p:contentPart>
          </mc:Choice>
          <mc:Fallback xmlns="">
            <p:pic>
              <p:nvPicPr>
                <p:cNvPr id="214" name="Ink 213">
                  <a:extLst>
                    <a:ext uri="{FF2B5EF4-FFF2-40B4-BE49-F238E27FC236}">
                      <a16:creationId xmlns:a16="http://schemas.microsoft.com/office/drawing/2014/main" id="{9689B615-4A9E-8DA1-73DA-F2F5C6C979AC}"/>
                    </a:ext>
                  </a:extLst>
                </p:cNvPr>
                <p:cNvPicPr/>
                <p:nvPr/>
              </p:nvPicPr>
              <p:blipFill>
                <a:blip r:embed="rId321"/>
                <a:stretch>
                  <a:fillRect/>
                </a:stretch>
              </p:blipFill>
              <p:spPr>
                <a:xfrm>
                  <a:off x="3817012" y="2711902"/>
                  <a:ext cx="702360" cy="6159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08" name="Ink 207">
                  <a:extLst>
                    <a:ext uri="{FF2B5EF4-FFF2-40B4-BE49-F238E27FC236}">
                      <a16:creationId xmlns:a16="http://schemas.microsoft.com/office/drawing/2014/main" id="{6B0759EC-317D-02D9-4F14-0CE7B77DE6A4}"/>
                    </a:ext>
                  </a:extLst>
                </p14:cNvPr>
                <p14:cNvContentPartPr/>
                <p14:nvPr/>
              </p14:nvContentPartPr>
              <p14:xfrm>
                <a:off x="4580932" y="3778582"/>
                <a:ext cx="163080" cy="201240"/>
              </p14:xfrm>
            </p:contentPart>
          </mc:Choice>
          <mc:Fallback xmlns="">
            <p:pic>
              <p:nvPicPr>
                <p:cNvPr id="208" name="Ink 207">
                  <a:extLst>
                    <a:ext uri="{FF2B5EF4-FFF2-40B4-BE49-F238E27FC236}">
                      <a16:creationId xmlns:a16="http://schemas.microsoft.com/office/drawing/2014/main" id="{6B0759EC-317D-02D9-4F14-0CE7B77DE6A4}"/>
                    </a:ext>
                  </a:extLst>
                </p:cNvPr>
                <p:cNvPicPr/>
                <p:nvPr/>
              </p:nvPicPr>
              <p:blipFill>
                <a:blip r:embed="rId323"/>
                <a:stretch>
                  <a:fillRect/>
                </a:stretch>
              </p:blipFill>
              <p:spPr>
                <a:xfrm>
                  <a:off x="4572292" y="3769582"/>
                  <a:ext cx="18072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09" name="Ink 208">
                  <a:extLst>
                    <a:ext uri="{FF2B5EF4-FFF2-40B4-BE49-F238E27FC236}">
                      <a16:creationId xmlns:a16="http://schemas.microsoft.com/office/drawing/2014/main" id="{1C0E0104-9931-267F-6E3C-65EDE17DD44A}"/>
                    </a:ext>
                  </a:extLst>
                </p14:cNvPr>
                <p14:cNvContentPartPr/>
                <p14:nvPr/>
              </p14:nvContentPartPr>
              <p14:xfrm>
                <a:off x="4826812" y="3924022"/>
                <a:ext cx="36720" cy="17640"/>
              </p14:xfrm>
            </p:contentPart>
          </mc:Choice>
          <mc:Fallback xmlns="">
            <p:pic>
              <p:nvPicPr>
                <p:cNvPr id="209" name="Ink 208">
                  <a:extLst>
                    <a:ext uri="{FF2B5EF4-FFF2-40B4-BE49-F238E27FC236}">
                      <a16:creationId xmlns:a16="http://schemas.microsoft.com/office/drawing/2014/main" id="{1C0E0104-9931-267F-6E3C-65EDE17DD44A}"/>
                    </a:ext>
                  </a:extLst>
                </p:cNvPr>
                <p:cNvPicPr/>
                <p:nvPr/>
              </p:nvPicPr>
              <p:blipFill>
                <a:blip r:embed="rId325"/>
                <a:stretch>
                  <a:fillRect/>
                </a:stretch>
              </p:blipFill>
              <p:spPr>
                <a:xfrm>
                  <a:off x="4817812" y="3915022"/>
                  <a:ext cx="543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10" name="Ink 209">
                  <a:extLst>
                    <a:ext uri="{FF2B5EF4-FFF2-40B4-BE49-F238E27FC236}">
                      <a16:creationId xmlns:a16="http://schemas.microsoft.com/office/drawing/2014/main" id="{EE833781-44DD-5CBF-EF9C-F0EE444C397C}"/>
                    </a:ext>
                  </a:extLst>
                </p14:cNvPr>
                <p14:cNvContentPartPr/>
                <p14:nvPr/>
              </p14:nvContentPartPr>
              <p14:xfrm>
                <a:off x="4918972" y="3933382"/>
                <a:ext cx="21600" cy="22680"/>
              </p14:xfrm>
            </p:contentPart>
          </mc:Choice>
          <mc:Fallback xmlns="">
            <p:pic>
              <p:nvPicPr>
                <p:cNvPr id="210" name="Ink 209">
                  <a:extLst>
                    <a:ext uri="{FF2B5EF4-FFF2-40B4-BE49-F238E27FC236}">
                      <a16:creationId xmlns:a16="http://schemas.microsoft.com/office/drawing/2014/main" id="{EE833781-44DD-5CBF-EF9C-F0EE444C397C}"/>
                    </a:ext>
                  </a:extLst>
                </p:cNvPr>
                <p:cNvPicPr/>
                <p:nvPr/>
              </p:nvPicPr>
              <p:blipFill>
                <a:blip r:embed="rId327"/>
                <a:stretch>
                  <a:fillRect/>
                </a:stretch>
              </p:blipFill>
              <p:spPr>
                <a:xfrm>
                  <a:off x="4909972" y="3924742"/>
                  <a:ext cx="392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11" name="Ink 210">
                  <a:extLst>
                    <a:ext uri="{FF2B5EF4-FFF2-40B4-BE49-F238E27FC236}">
                      <a16:creationId xmlns:a16="http://schemas.microsoft.com/office/drawing/2014/main" id="{02BC5E9C-EE0A-D328-F214-7001EDF1C34A}"/>
                    </a:ext>
                  </a:extLst>
                </p14:cNvPr>
                <p14:cNvContentPartPr/>
                <p14:nvPr/>
              </p14:nvContentPartPr>
              <p14:xfrm>
                <a:off x="5012932" y="3806302"/>
                <a:ext cx="269280" cy="161280"/>
              </p14:xfrm>
            </p:contentPart>
          </mc:Choice>
          <mc:Fallback xmlns="">
            <p:pic>
              <p:nvPicPr>
                <p:cNvPr id="211" name="Ink 210">
                  <a:extLst>
                    <a:ext uri="{FF2B5EF4-FFF2-40B4-BE49-F238E27FC236}">
                      <a16:creationId xmlns:a16="http://schemas.microsoft.com/office/drawing/2014/main" id="{02BC5E9C-EE0A-D328-F214-7001EDF1C34A}"/>
                    </a:ext>
                  </a:extLst>
                </p:cNvPr>
                <p:cNvPicPr/>
                <p:nvPr/>
              </p:nvPicPr>
              <p:blipFill>
                <a:blip r:embed="rId329"/>
                <a:stretch>
                  <a:fillRect/>
                </a:stretch>
              </p:blipFill>
              <p:spPr>
                <a:xfrm>
                  <a:off x="5003932" y="3797302"/>
                  <a:ext cx="2869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15" name="Ink 214">
                  <a:extLst>
                    <a:ext uri="{FF2B5EF4-FFF2-40B4-BE49-F238E27FC236}">
                      <a16:creationId xmlns:a16="http://schemas.microsoft.com/office/drawing/2014/main" id="{6A133787-E9BE-9CC0-7077-FF3F4939117D}"/>
                    </a:ext>
                  </a:extLst>
                </p14:cNvPr>
                <p14:cNvContentPartPr/>
                <p14:nvPr/>
              </p14:nvContentPartPr>
              <p14:xfrm>
                <a:off x="4474012" y="3559342"/>
                <a:ext cx="647280" cy="487080"/>
              </p14:xfrm>
            </p:contentPart>
          </mc:Choice>
          <mc:Fallback xmlns="">
            <p:pic>
              <p:nvPicPr>
                <p:cNvPr id="215" name="Ink 214">
                  <a:extLst>
                    <a:ext uri="{FF2B5EF4-FFF2-40B4-BE49-F238E27FC236}">
                      <a16:creationId xmlns:a16="http://schemas.microsoft.com/office/drawing/2014/main" id="{6A133787-E9BE-9CC0-7077-FF3F4939117D}"/>
                    </a:ext>
                  </a:extLst>
                </p:cNvPr>
                <p:cNvPicPr/>
                <p:nvPr/>
              </p:nvPicPr>
              <p:blipFill>
                <a:blip r:embed="rId331"/>
                <a:stretch>
                  <a:fillRect/>
                </a:stretch>
              </p:blipFill>
              <p:spPr>
                <a:xfrm>
                  <a:off x="4465012" y="3550702"/>
                  <a:ext cx="66492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82" name="Ink 181">
                  <a:extLst>
                    <a:ext uri="{FF2B5EF4-FFF2-40B4-BE49-F238E27FC236}">
                      <a16:creationId xmlns:a16="http://schemas.microsoft.com/office/drawing/2014/main" id="{A7B754BB-7771-538F-2BB3-B553981CA6AA}"/>
                    </a:ext>
                  </a:extLst>
                </p14:cNvPr>
                <p14:cNvContentPartPr/>
                <p14:nvPr/>
              </p14:nvContentPartPr>
              <p14:xfrm>
                <a:off x="8384332" y="2897302"/>
                <a:ext cx="171720" cy="356400"/>
              </p14:xfrm>
            </p:contentPart>
          </mc:Choice>
          <mc:Fallback xmlns="">
            <p:pic>
              <p:nvPicPr>
                <p:cNvPr id="182" name="Ink 181">
                  <a:extLst>
                    <a:ext uri="{FF2B5EF4-FFF2-40B4-BE49-F238E27FC236}">
                      <a16:creationId xmlns:a16="http://schemas.microsoft.com/office/drawing/2014/main" id="{A7B754BB-7771-538F-2BB3-B553981CA6AA}"/>
                    </a:ext>
                  </a:extLst>
                </p:cNvPr>
                <p:cNvPicPr/>
                <p:nvPr/>
              </p:nvPicPr>
              <p:blipFill>
                <a:blip r:embed="rId333"/>
                <a:stretch>
                  <a:fillRect/>
                </a:stretch>
              </p:blipFill>
              <p:spPr>
                <a:xfrm>
                  <a:off x="8375332" y="2888662"/>
                  <a:ext cx="189360" cy="3740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83" name="Ink 182">
                  <a:extLst>
                    <a:ext uri="{FF2B5EF4-FFF2-40B4-BE49-F238E27FC236}">
                      <a16:creationId xmlns:a16="http://schemas.microsoft.com/office/drawing/2014/main" id="{5C0F551F-82C7-6701-F5F8-A8507FE8218B}"/>
                    </a:ext>
                  </a:extLst>
                </p14:cNvPr>
                <p14:cNvContentPartPr/>
                <p14:nvPr/>
              </p14:nvContentPartPr>
              <p14:xfrm>
                <a:off x="8485852" y="3099622"/>
                <a:ext cx="96120" cy="12240"/>
              </p14:xfrm>
            </p:contentPart>
          </mc:Choice>
          <mc:Fallback xmlns="">
            <p:pic>
              <p:nvPicPr>
                <p:cNvPr id="183" name="Ink 182">
                  <a:extLst>
                    <a:ext uri="{FF2B5EF4-FFF2-40B4-BE49-F238E27FC236}">
                      <a16:creationId xmlns:a16="http://schemas.microsoft.com/office/drawing/2014/main" id="{5C0F551F-82C7-6701-F5F8-A8507FE8218B}"/>
                    </a:ext>
                  </a:extLst>
                </p:cNvPr>
                <p:cNvPicPr/>
                <p:nvPr/>
              </p:nvPicPr>
              <p:blipFill>
                <a:blip r:embed="rId335"/>
                <a:stretch>
                  <a:fillRect/>
                </a:stretch>
              </p:blipFill>
              <p:spPr>
                <a:xfrm>
                  <a:off x="8476852" y="3090622"/>
                  <a:ext cx="1137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84" name="Ink 183">
                  <a:extLst>
                    <a:ext uri="{FF2B5EF4-FFF2-40B4-BE49-F238E27FC236}">
                      <a16:creationId xmlns:a16="http://schemas.microsoft.com/office/drawing/2014/main" id="{7A01E0E1-839D-A404-CF93-4F0AE1B0A38C}"/>
                    </a:ext>
                  </a:extLst>
                </p14:cNvPr>
                <p14:cNvContentPartPr/>
                <p14:nvPr/>
              </p14:nvContentPartPr>
              <p14:xfrm>
                <a:off x="8647852" y="3087382"/>
                <a:ext cx="111600" cy="116280"/>
              </p14:xfrm>
            </p:contentPart>
          </mc:Choice>
          <mc:Fallback xmlns="">
            <p:pic>
              <p:nvPicPr>
                <p:cNvPr id="184" name="Ink 183">
                  <a:extLst>
                    <a:ext uri="{FF2B5EF4-FFF2-40B4-BE49-F238E27FC236}">
                      <a16:creationId xmlns:a16="http://schemas.microsoft.com/office/drawing/2014/main" id="{7A01E0E1-839D-A404-CF93-4F0AE1B0A38C}"/>
                    </a:ext>
                  </a:extLst>
                </p:cNvPr>
                <p:cNvPicPr/>
                <p:nvPr/>
              </p:nvPicPr>
              <p:blipFill>
                <a:blip r:embed="rId337"/>
                <a:stretch>
                  <a:fillRect/>
                </a:stretch>
              </p:blipFill>
              <p:spPr>
                <a:xfrm>
                  <a:off x="8638852" y="3078382"/>
                  <a:ext cx="1292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185" name="Ink 184">
                  <a:extLst>
                    <a:ext uri="{FF2B5EF4-FFF2-40B4-BE49-F238E27FC236}">
                      <a16:creationId xmlns:a16="http://schemas.microsoft.com/office/drawing/2014/main" id="{2208B6B3-6863-DE5F-18EE-526D6E9AFC77}"/>
                    </a:ext>
                  </a:extLst>
                </p14:cNvPr>
                <p14:cNvContentPartPr/>
                <p14:nvPr/>
              </p14:nvContentPartPr>
              <p14:xfrm>
                <a:off x="8689972" y="3338302"/>
                <a:ext cx="86040" cy="93240"/>
              </p14:xfrm>
            </p:contentPart>
          </mc:Choice>
          <mc:Fallback xmlns="">
            <p:pic>
              <p:nvPicPr>
                <p:cNvPr id="185" name="Ink 184">
                  <a:extLst>
                    <a:ext uri="{FF2B5EF4-FFF2-40B4-BE49-F238E27FC236}">
                      <a16:creationId xmlns:a16="http://schemas.microsoft.com/office/drawing/2014/main" id="{2208B6B3-6863-DE5F-18EE-526D6E9AFC77}"/>
                    </a:ext>
                  </a:extLst>
                </p:cNvPr>
                <p:cNvPicPr/>
                <p:nvPr/>
              </p:nvPicPr>
              <p:blipFill>
                <a:blip r:embed="rId339"/>
                <a:stretch>
                  <a:fillRect/>
                </a:stretch>
              </p:blipFill>
              <p:spPr>
                <a:xfrm>
                  <a:off x="8680972" y="3329302"/>
                  <a:ext cx="10368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87" name="Ink 186">
                  <a:extLst>
                    <a:ext uri="{FF2B5EF4-FFF2-40B4-BE49-F238E27FC236}">
                      <a16:creationId xmlns:a16="http://schemas.microsoft.com/office/drawing/2014/main" id="{9BA15CCC-A343-9115-2F3B-DA9287EE7B8F}"/>
                    </a:ext>
                  </a:extLst>
                </p14:cNvPr>
                <p14:cNvContentPartPr/>
                <p14:nvPr/>
              </p14:nvContentPartPr>
              <p14:xfrm>
                <a:off x="8656852" y="3072982"/>
                <a:ext cx="95400" cy="319680"/>
              </p14:xfrm>
            </p:contentPart>
          </mc:Choice>
          <mc:Fallback xmlns="">
            <p:pic>
              <p:nvPicPr>
                <p:cNvPr id="187" name="Ink 186">
                  <a:extLst>
                    <a:ext uri="{FF2B5EF4-FFF2-40B4-BE49-F238E27FC236}">
                      <a16:creationId xmlns:a16="http://schemas.microsoft.com/office/drawing/2014/main" id="{9BA15CCC-A343-9115-2F3B-DA9287EE7B8F}"/>
                    </a:ext>
                  </a:extLst>
                </p:cNvPr>
                <p:cNvPicPr/>
                <p:nvPr/>
              </p:nvPicPr>
              <p:blipFill>
                <a:blip r:embed="rId341"/>
                <a:stretch>
                  <a:fillRect/>
                </a:stretch>
              </p:blipFill>
              <p:spPr>
                <a:xfrm>
                  <a:off x="8648212" y="3064342"/>
                  <a:ext cx="11304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188" name="Ink 187">
                  <a:extLst>
                    <a:ext uri="{FF2B5EF4-FFF2-40B4-BE49-F238E27FC236}">
                      <a16:creationId xmlns:a16="http://schemas.microsoft.com/office/drawing/2014/main" id="{C0CD1D4F-598E-4FC8-BBCF-DC36CD7D0FCD}"/>
                    </a:ext>
                  </a:extLst>
                </p14:cNvPr>
                <p14:cNvContentPartPr/>
                <p14:nvPr/>
              </p14:nvContentPartPr>
              <p14:xfrm>
                <a:off x="8810932" y="3051382"/>
                <a:ext cx="166320" cy="354240"/>
              </p14:xfrm>
            </p:contentPart>
          </mc:Choice>
          <mc:Fallback xmlns="">
            <p:pic>
              <p:nvPicPr>
                <p:cNvPr id="188" name="Ink 187">
                  <a:extLst>
                    <a:ext uri="{FF2B5EF4-FFF2-40B4-BE49-F238E27FC236}">
                      <a16:creationId xmlns:a16="http://schemas.microsoft.com/office/drawing/2014/main" id="{C0CD1D4F-598E-4FC8-BBCF-DC36CD7D0FCD}"/>
                    </a:ext>
                  </a:extLst>
                </p:cNvPr>
                <p:cNvPicPr/>
                <p:nvPr/>
              </p:nvPicPr>
              <p:blipFill>
                <a:blip r:embed="rId343"/>
                <a:stretch>
                  <a:fillRect/>
                </a:stretch>
              </p:blipFill>
              <p:spPr>
                <a:xfrm>
                  <a:off x="8802292" y="3042742"/>
                  <a:ext cx="18396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189" name="Ink 188">
                  <a:extLst>
                    <a:ext uri="{FF2B5EF4-FFF2-40B4-BE49-F238E27FC236}">
                      <a16:creationId xmlns:a16="http://schemas.microsoft.com/office/drawing/2014/main" id="{1F1FE790-BEEC-98A5-9A81-CDCD17C8823B}"/>
                    </a:ext>
                  </a:extLst>
                </p14:cNvPr>
                <p14:cNvContentPartPr/>
                <p14:nvPr/>
              </p14:nvContentPartPr>
              <p14:xfrm>
                <a:off x="9112972" y="3203662"/>
                <a:ext cx="24120" cy="12240"/>
              </p14:xfrm>
            </p:contentPart>
          </mc:Choice>
          <mc:Fallback xmlns="">
            <p:pic>
              <p:nvPicPr>
                <p:cNvPr id="189" name="Ink 188">
                  <a:extLst>
                    <a:ext uri="{FF2B5EF4-FFF2-40B4-BE49-F238E27FC236}">
                      <a16:creationId xmlns:a16="http://schemas.microsoft.com/office/drawing/2014/main" id="{1F1FE790-BEEC-98A5-9A81-CDCD17C8823B}"/>
                    </a:ext>
                  </a:extLst>
                </p:cNvPr>
                <p:cNvPicPr/>
                <p:nvPr/>
              </p:nvPicPr>
              <p:blipFill>
                <a:blip r:embed="rId345"/>
                <a:stretch>
                  <a:fillRect/>
                </a:stretch>
              </p:blipFill>
              <p:spPr>
                <a:xfrm>
                  <a:off x="9104332" y="3194662"/>
                  <a:ext cx="417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191" name="Ink 190">
                  <a:extLst>
                    <a:ext uri="{FF2B5EF4-FFF2-40B4-BE49-F238E27FC236}">
                      <a16:creationId xmlns:a16="http://schemas.microsoft.com/office/drawing/2014/main" id="{C57CB218-B258-BA93-6D4D-EA3E583FA401}"/>
                    </a:ext>
                  </a:extLst>
                </p14:cNvPr>
                <p14:cNvContentPartPr/>
                <p14:nvPr/>
              </p14:nvContentPartPr>
              <p14:xfrm>
                <a:off x="8380372" y="3424342"/>
                <a:ext cx="613800" cy="24120"/>
              </p14:xfrm>
            </p:contentPart>
          </mc:Choice>
          <mc:Fallback xmlns="">
            <p:pic>
              <p:nvPicPr>
                <p:cNvPr id="191" name="Ink 190">
                  <a:extLst>
                    <a:ext uri="{FF2B5EF4-FFF2-40B4-BE49-F238E27FC236}">
                      <a16:creationId xmlns:a16="http://schemas.microsoft.com/office/drawing/2014/main" id="{C57CB218-B258-BA93-6D4D-EA3E583FA401}"/>
                    </a:ext>
                  </a:extLst>
                </p:cNvPr>
                <p:cNvPicPr/>
                <p:nvPr/>
              </p:nvPicPr>
              <p:blipFill>
                <a:blip r:embed="rId347"/>
                <a:stretch>
                  <a:fillRect/>
                </a:stretch>
              </p:blipFill>
              <p:spPr>
                <a:xfrm>
                  <a:off x="8371372" y="3415342"/>
                  <a:ext cx="6314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192" name="Ink 191">
                  <a:extLst>
                    <a:ext uri="{FF2B5EF4-FFF2-40B4-BE49-F238E27FC236}">
                      <a16:creationId xmlns:a16="http://schemas.microsoft.com/office/drawing/2014/main" id="{D4F34779-F96E-8FED-913D-D028D227627B}"/>
                    </a:ext>
                  </a:extLst>
                </p14:cNvPr>
                <p14:cNvContentPartPr/>
                <p14:nvPr/>
              </p14:nvContentPartPr>
              <p14:xfrm>
                <a:off x="8370652" y="3522262"/>
                <a:ext cx="485280" cy="13320"/>
              </p14:xfrm>
            </p:contentPart>
          </mc:Choice>
          <mc:Fallback xmlns="">
            <p:pic>
              <p:nvPicPr>
                <p:cNvPr id="192" name="Ink 191">
                  <a:extLst>
                    <a:ext uri="{FF2B5EF4-FFF2-40B4-BE49-F238E27FC236}">
                      <a16:creationId xmlns:a16="http://schemas.microsoft.com/office/drawing/2014/main" id="{D4F34779-F96E-8FED-913D-D028D227627B}"/>
                    </a:ext>
                  </a:extLst>
                </p:cNvPr>
                <p:cNvPicPr/>
                <p:nvPr/>
              </p:nvPicPr>
              <p:blipFill>
                <a:blip r:embed="rId349"/>
                <a:stretch>
                  <a:fillRect/>
                </a:stretch>
              </p:blipFill>
              <p:spPr>
                <a:xfrm>
                  <a:off x="8361652" y="3513622"/>
                  <a:ext cx="5029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18" name="Ink 217">
                  <a:extLst>
                    <a:ext uri="{FF2B5EF4-FFF2-40B4-BE49-F238E27FC236}">
                      <a16:creationId xmlns:a16="http://schemas.microsoft.com/office/drawing/2014/main" id="{CF228215-FD92-C301-A1C2-6C73F96E52E8}"/>
                    </a:ext>
                  </a:extLst>
                </p14:cNvPr>
                <p14:cNvContentPartPr/>
                <p14:nvPr/>
              </p14:nvContentPartPr>
              <p14:xfrm>
                <a:off x="9059692" y="2936902"/>
                <a:ext cx="197640" cy="536400"/>
              </p14:xfrm>
            </p:contentPart>
          </mc:Choice>
          <mc:Fallback xmlns="">
            <p:pic>
              <p:nvPicPr>
                <p:cNvPr id="218" name="Ink 217">
                  <a:extLst>
                    <a:ext uri="{FF2B5EF4-FFF2-40B4-BE49-F238E27FC236}">
                      <a16:creationId xmlns:a16="http://schemas.microsoft.com/office/drawing/2014/main" id="{CF228215-FD92-C301-A1C2-6C73F96E52E8}"/>
                    </a:ext>
                  </a:extLst>
                </p:cNvPr>
                <p:cNvPicPr/>
                <p:nvPr/>
              </p:nvPicPr>
              <p:blipFill>
                <a:blip r:embed="rId351"/>
                <a:stretch>
                  <a:fillRect/>
                </a:stretch>
              </p:blipFill>
              <p:spPr>
                <a:xfrm>
                  <a:off x="9050692" y="2928262"/>
                  <a:ext cx="215280" cy="55404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19" name="Ink 218">
                  <a:extLst>
                    <a:ext uri="{FF2B5EF4-FFF2-40B4-BE49-F238E27FC236}">
                      <a16:creationId xmlns:a16="http://schemas.microsoft.com/office/drawing/2014/main" id="{EDF096CE-4CC6-D38E-7C00-6B8204B216CE}"/>
                    </a:ext>
                  </a:extLst>
                </p14:cNvPr>
                <p14:cNvContentPartPr/>
                <p14:nvPr/>
              </p14:nvContentPartPr>
              <p14:xfrm>
                <a:off x="9269572" y="2992342"/>
                <a:ext cx="150840" cy="414720"/>
              </p14:xfrm>
            </p:contentPart>
          </mc:Choice>
          <mc:Fallback xmlns="">
            <p:pic>
              <p:nvPicPr>
                <p:cNvPr id="219" name="Ink 218">
                  <a:extLst>
                    <a:ext uri="{FF2B5EF4-FFF2-40B4-BE49-F238E27FC236}">
                      <a16:creationId xmlns:a16="http://schemas.microsoft.com/office/drawing/2014/main" id="{EDF096CE-4CC6-D38E-7C00-6B8204B216CE}"/>
                    </a:ext>
                  </a:extLst>
                </p:cNvPr>
                <p:cNvPicPr/>
                <p:nvPr/>
              </p:nvPicPr>
              <p:blipFill>
                <a:blip r:embed="rId353"/>
                <a:stretch>
                  <a:fillRect/>
                </a:stretch>
              </p:blipFill>
              <p:spPr>
                <a:xfrm>
                  <a:off x="9260932" y="2983342"/>
                  <a:ext cx="168480" cy="43236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20" name="Ink 219">
                  <a:extLst>
                    <a:ext uri="{FF2B5EF4-FFF2-40B4-BE49-F238E27FC236}">
                      <a16:creationId xmlns:a16="http://schemas.microsoft.com/office/drawing/2014/main" id="{9936B544-911F-AD41-DD69-CCB0B81C2F41}"/>
                    </a:ext>
                  </a:extLst>
                </p14:cNvPr>
                <p14:cNvContentPartPr/>
                <p14:nvPr/>
              </p14:nvContentPartPr>
              <p14:xfrm>
                <a:off x="9351652" y="3123742"/>
                <a:ext cx="272880" cy="232560"/>
              </p14:xfrm>
            </p:contentPart>
          </mc:Choice>
          <mc:Fallback xmlns="">
            <p:pic>
              <p:nvPicPr>
                <p:cNvPr id="220" name="Ink 219">
                  <a:extLst>
                    <a:ext uri="{FF2B5EF4-FFF2-40B4-BE49-F238E27FC236}">
                      <a16:creationId xmlns:a16="http://schemas.microsoft.com/office/drawing/2014/main" id="{9936B544-911F-AD41-DD69-CCB0B81C2F41}"/>
                    </a:ext>
                  </a:extLst>
                </p:cNvPr>
                <p:cNvPicPr/>
                <p:nvPr/>
              </p:nvPicPr>
              <p:blipFill>
                <a:blip r:embed="rId355"/>
                <a:stretch>
                  <a:fillRect/>
                </a:stretch>
              </p:blipFill>
              <p:spPr>
                <a:xfrm>
                  <a:off x="9343012" y="3115102"/>
                  <a:ext cx="29052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21" name="Ink 220">
                  <a:extLst>
                    <a:ext uri="{FF2B5EF4-FFF2-40B4-BE49-F238E27FC236}">
                      <a16:creationId xmlns:a16="http://schemas.microsoft.com/office/drawing/2014/main" id="{9564A01A-8494-3878-5606-DE858BD76387}"/>
                    </a:ext>
                  </a:extLst>
                </p14:cNvPr>
                <p14:cNvContentPartPr/>
                <p14:nvPr/>
              </p14:nvContentPartPr>
              <p14:xfrm>
                <a:off x="9721372" y="3110422"/>
                <a:ext cx="87840" cy="233640"/>
              </p14:xfrm>
            </p:contentPart>
          </mc:Choice>
          <mc:Fallback xmlns="">
            <p:pic>
              <p:nvPicPr>
                <p:cNvPr id="221" name="Ink 220">
                  <a:extLst>
                    <a:ext uri="{FF2B5EF4-FFF2-40B4-BE49-F238E27FC236}">
                      <a16:creationId xmlns:a16="http://schemas.microsoft.com/office/drawing/2014/main" id="{9564A01A-8494-3878-5606-DE858BD76387}"/>
                    </a:ext>
                  </a:extLst>
                </p:cNvPr>
                <p:cNvPicPr/>
                <p:nvPr/>
              </p:nvPicPr>
              <p:blipFill>
                <a:blip r:embed="rId357"/>
                <a:stretch>
                  <a:fillRect/>
                </a:stretch>
              </p:blipFill>
              <p:spPr>
                <a:xfrm>
                  <a:off x="9712372" y="3101782"/>
                  <a:ext cx="10548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22" name="Ink 221">
                  <a:extLst>
                    <a:ext uri="{FF2B5EF4-FFF2-40B4-BE49-F238E27FC236}">
                      <a16:creationId xmlns:a16="http://schemas.microsoft.com/office/drawing/2014/main" id="{A6DB9A73-4EE1-B708-FABF-31A0BD3C1DAD}"/>
                    </a:ext>
                  </a:extLst>
                </p14:cNvPr>
                <p14:cNvContentPartPr/>
                <p14:nvPr/>
              </p14:nvContentPartPr>
              <p14:xfrm>
                <a:off x="9861772" y="3143542"/>
                <a:ext cx="166320" cy="201600"/>
              </p14:xfrm>
            </p:contentPart>
          </mc:Choice>
          <mc:Fallback xmlns="">
            <p:pic>
              <p:nvPicPr>
                <p:cNvPr id="222" name="Ink 221">
                  <a:extLst>
                    <a:ext uri="{FF2B5EF4-FFF2-40B4-BE49-F238E27FC236}">
                      <a16:creationId xmlns:a16="http://schemas.microsoft.com/office/drawing/2014/main" id="{A6DB9A73-4EE1-B708-FABF-31A0BD3C1DAD}"/>
                    </a:ext>
                  </a:extLst>
                </p:cNvPr>
                <p:cNvPicPr/>
                <p:nvPr/>
              </p:nvPicPr>
              <p:blipFill>
                <a:blip r:embed="rId359"/>
                <a:stretch>
                  <a:fillRect/>
                </a:stretch>
              </p:blipFill>
              <p:spPr>
                <a:xfrm>
                  <a:off x="9852772" y="3134902"/>
                  <a:ext cx="1839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23" name="Ink 222">
                  <a:extLst>
                    <a:ext uri="{FF2B5EF4-FFF2-40B4-BE49-F238E27FC236}">
                      <a16:creationId xmlns:a16="http://schemas.microsoft.com/office/drawing/2014/main" id="{97CA878E-DF23-8B0D-DA38-FDC69795748E}"/>
                    </a:ext>
                  </a:extLst>
                </p14:cNvPr>
                <p14:cNvContentPartPr/>
                <p14:nvPr/>
              </p14:nvContentPartPr>
              <p14:xfrm>
                <a:off x="10038532" y="3156142"/>
                <a:ext cx="143280" cy="218520"/>
              </p14:xfrm>
            </p:contentPart>
          </mc:Choice>
          <mc:Fallback xmlns="">
            <p:pic>
              <p:nvPicPr>
                <p:cNvPr id="223" name="Ink 222">
                  <a:extLst>
                    <a:ext uri="{FF2B5EF4-FFF2-40B4-BE49-F238E27FC236}">
                      <a16:creationId xmlns:a16="http://schemas.microsoft.com/office/drawing/2014/main" id="{97CA878E-DF23-8B0D-DA38-FDC69795748E}"/>
                    </a:ext>
                  </a:extLst>
                </p:cNvPr>
                <p:cNvPicPr/>
                <p:nvPr/>
              </p:nvPicPr>
              <p:blipFill>
                <a:blip r:embed="rId361"/>
                <a:stretch>
                  <a:fillRect/>
                </a:stretch>
              </p:blipFill>
              <p:spPr>
                <a:xfrm>
                  <a:off x="10029532" y="3147142"/>
                  <a:ext cx="16092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24" name="Ink 223">
                  <a:extLst>
                    <a:ext uri="{FF2B5EF4-FFF2-40B4-BE49-F238E27FC236}">
                      <a16:creationId xmlns:a16="http://schemas.microsoft.com/office/drawing/2014/main" id="{71D61604-E029-1357-F04E-0F5FE07EDB49}"/>
                    </a:ext>
                  </a:extLst>
                </p14:cNvPr>
                <p14:cNvContentPartPr/>
                <p14:nvPr/>
              </p14:nvContentPartPr>
              <p14:xfrm>
                <a:off x="10297012" y="3222742"/>
                <a:ext cx="31680" cy="103680"/>
              </p14:xfrm>
            </p:contentPart>
          </mc:Choice>
          <mc:Fallback xmlns="">
            <p:pic>
              <p:nvPicPr>
                <p:cNvPr id="224" name="Ink 223">
                  <a:extLst>
                    <a:ext uri="{FF2B5EF4-FFF2-40B4-BE49-F238E27FC236}">
                      <a16:creationId xmlns:a16="http://schemas.microsoft.com/office/drawing/2014/main" id="{71D61604-E029-1357-F04E-0F5FE07EDB49}"/>
                    </a:ext>
                  </a:extLst>
                </p:cNvPr>
                <p:cNvPicPr/>
                <p:nvPr/>
              </p:nvPicPr>
              <p:blipFill>
                <a:blip r:embed="rId363"/>
                <a:stretch>
                  <a:fillRect/>
                </a:stretch>
              </p:blipFill>
              <p:spPr>
                <a:xfrm>
                  <a:off x="10288372" y="3214102"/>
                  <a:ext cx="493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25" name="Ink 224">
                  <a:extLst>
                    <a:ext uri="{FF2B5EF4-FFF2-40B4-BE49-F238E27FC236}">
                      <a16:creationId xmlns:a16="http://schemas.microsoft.com/office/drawing/2014/main" id="{76D661E7-618A-0A76-B3D1-8AAFC0AA3F8D}"/>
                    </a:ext>
                  </a:extLst>
                </p14:cNvPr>
                <p14:cNvContentPartPr/>
                <p14:nvPr/>
              </p14:nvContentPartPr>
              <p14:xfrm>
                <a:off x="10340212" y="3027622"/>
                <a:ext cx="12600" cy="96480"/>
              </p14:xfrm>
            </p:contentPart>
          </mc:Choice>
          <mc:Fallback xmlns="">
            <p:pic>
              <p:nvPicPr>
                <p:cNvPr id="225" name="Ink 224">
                  <a:extLst>
                    <a:ext uri="{FF2B5EF4-FFF2-40B4-BE49-F238E27FC236}">
                      <a16:creationId xmlns:a16="http://schemas.microsoft.com/office/drawing/2014/main" id="{76D661E7-618A-0A76-B3D1-8AAFC0AA3F8D}"/>
                    </a:ext>
                  </a:extLst>
                </p:cNvPr>
                <p:cNvPicPr/>
                <p:nvPr/>
              </p:nvPicPr>
              <p:blipFill>
                <a:blip r:embed="rId365"/>
                <a:stretch>
                  <a:fillRect/>
                </a:stretch>
              </p:blipFill>
              <p:spPr>
                <a:xfrm>
                  <a:off x="10331572" y="3018622"/>
                  <a:ext cx="302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26" name="Ink 225">
                  <a:extLst>
                    <a:ext uri="{FF2B5EF4-FFF2-40B4-BE49-F238E27FC236}">
                      <a16:creationId xmlns:a16="http://schemas.microsoft.com/office/drawing/2014/main" id="{2ACD99C0-DC8E-E33F-AA9B-676ABDB6129B}"/>
                    </a:ext>
                  </a:extLst>
                </p14:cNvPr>
                <p14:cNvContentPartPr/>
                <p14:nvPr/>
              </p14:nvContentPartPr>
              <p14:xfrm>
                <a:off x="8621932" y="4417942"/>
                <a:ext cx="1056960" cy="554760"/>
              </p14:xfrm>
            </p:contentPart>
          </mc:Choice>
          <mc:Fallback xmlns="">
            <p:pic>
              <p:nvPicPr>
                <p:cNvPr id="226" name="Ink 225">
                  <a:extLst>
                    <a:ext uri="{FF2B5EF4-FFF2-40B4-BE49-F238E27FC236}">
                      <a16:creationId xmlns:a16="http://schemas.microsoft.com/office/drawing/2014/main" id="{2ACD99C0-DC8E-E33F-AA9B-676ABDB6129B}"/>
                    </a:ext>
                  </a:extLst>
                </p:cNvPr>
                <p:cNvPicPr/>
                <p:nvPr/>
              </p:nvPicPr>
              <p:blipFill>
                <a:blip r:embed="rId367"/>
                <a:stretch>
                  <a:fillRect/>
                </a:stretch>
              </p:blipFill>
              <p:spPr>
                <a:xfrm>
                  <a:off x="8613292" y="4408942"/>
                  <a:ext cx="1074600" cy="57240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27" name="Ink 226">
                  <a:extLst>
                    <a:ext uri="{FF2B5EF4-FFF2-40B4-BE49-F238E27FC236}">
                      <a16:creationId xmlns:a16="http://schemas.microsoft.com/office/drawing/2014/main" id="{68B64FAB-3BA1-F2D8-89E8-1345C2BCF526}"/>
                    </a:ext>
                  </a:extLst>
                </p14:cNvPr>
                <p14:cNvContentPartPr/>
                <p14:nvPr/>
              </p14:nvContentPartPr>
              <p14:xfrm>
                <a:off x="9782212" y="4774342"/>
                <a:ext cx="13320" cy="12960"/>
              </p14:xfrm>
            </p:contentPart>
          </mc:Choice>
          <mc:Fallback xmlns="">
            <p:pic>
              <p:nvPicPr>
                <p:cNvPr id="227" name="Ink 226">
                  <a:extLst>
                    <a:ext uri="{FF2B5EF4-FFF2-40B4-BE49-F238E27FC236}">
                      <a16:creationId xmlns:a16="http://schemas.microsoft.com/office/drawing/2014/main" id="{68B64FAB-3BA1-F2D8-89E8-1345C2BCF526}"/>
                    </a:ext>
                  </a:extLst>
                </p:cNvPr>
                <p:cNvPicPr/>
                <p:nvPr/>
              </p:nvPicPr>
              <p:blipFill>
                <a:blip r:embed="rId369"/>
                <a:stretch>
                  <a:fillRect/>
                </a:stretch>
              </p:blipFill>
              <p:spPr>
                <a:xfrm>
                  <a:off x="9773212" y="4765702"/>
                  <a:ext cx="309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30" name="Ink 229">
                  <a:extLst>
                    <a:ext uri="{FF2B5EF4-FFF2-40B4-BE49-F238E27FC236}">
                      <a16:creationId xmlns:a16="http://schemas.microsoft.com/office/drawing/2014/main" id="{24976730-0D80-8B66-D6A4-99D3B2F918F7}"/>
                    </a:ext>
                  </a:extLst>
                </p14:cNvPr>
                <p14:cNvContentPartPr/>
                <p14:nvPr/>
              </p14:nvContentPartPr>
              <p14:xfrm>
                <a:off x="1270012" y="5584342"/>
                <a:ext cx="252720" cy="328680"/>
              </p14:xfrm>
            </p:contentPart>
          </mc:Choice>
          <mc:Fallback xmlns="">
            <p:pic>
              <p:nvPicPr>
                <p:cNvPr id="230" name="Ink 229">
                  <a:extLst>
                    <a:ext uri="{FF2B5EF4-FFF2-40B4-BE49-F238E27FC236}">
                      <a16:creationId xmlns:a16="http://schemas.microsoft.com/office/drawing/2014/main" id="{24976730-0D80-8B66-D6A4-99D3B2F918F7}"/>
                    </a:ext>
                  </a:extLst>
                </p:cNvPr>
                <p:cNvPicPr/>
                <p:nvPr/>
              </p:nvPicPr>
              <p:blipFill>
                <a:blip r:embed="rId371"/>
                <a:stretch>
                  <a:fillRect/>
                </a:stretch>
              </p:blipFill>
              <p:spPr>
                <a:xfrm>
                  <a:off x="1261372" y="5575702"/>
                  <a:ext cx="27036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31" name="Ink 230">
                  <a:extLst>
                    <a:ext uri="{FF2B5EF4-FFF2-40B4-BE49-F238E27FC236}">
                      <a16:creationId xmlns:a16="http://schemas.microsoft.com/office/drawing/2014/main" id="{82B4AB42-4981-02C6-2410-97E8B6E22F60}"/>
                    </a:ext>
                  </a:extLst>
                </p14:cNvPr>
                <p14:cNvContentPartPr/>
                <p14:nvPr/>
              </p14:nvContentPartPr>
              <p14:xfrm>
                <a:off x="1631092" y="5738062"/>
                <a:ext cx="116280" cy="142920"/>
              </p14:xfrm>
            </p:contentPart>
          </mc:Choice>
          <mc:Fallback xmlns="">
            <p:pic>
              <p:nvPicPr>
                <p:cNvPr id="231" name="Ink 230">
                  <a:extLst>
                    <a:ext uri="{FF2B5EF4-FFF2-40B4-BE49-F238E27FC236}">
                      <a16:creationId xmlns:a16="http://schemas.microsoft.com/office/drawing/2014/main" id="{82B4AB42-4981-02C6-2410-97E8B6E22F60}"/>
                    </a:ext>
                  </a:extLst>
                </p:cNvPr>
                <p:cNvPicPr/>
                <p:nvPr/>
              </p:nvPicPr>
              <p:blipFill>
                <a:blip r:embed="rId373"/>
                <a:stretch>
                  <a:fillRect/>
                </a:stretch>
              </p:blipFill>
              <p:spPr>
                <a:xfrm>
                  <a:off x="1622452" y="5729422"/>
                  <a:ext cx="13392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32" name="Ink 231">
                  <a:extLst>
                    <a:ext uri="{FF2B5EF4-FFF2-40B4-BE49-F238E27FC236}">
                      <a16:creationId xmlns:a16="http://schemas.microsoft.com/office/drawing/2014/main" id="{CF7037D5-B13C-090A-19A9-C8C8FA8DB657}"/>
                    </a:ext>
                  </a:extLst>
                </p14:cNvPr>
                <p14:cNvContentPartPr/>
                <p14:nvPr/>
              </p14:nvContentPartPr>
              <p14:xfrm>
                <a:off x="1818292" y="5741662"/>
                <a:ext cx="115200" cy="139320"/>
              </p14:xfrm>
            </p:contentPart>
          </mc:Choice>
          <mc:Fallback xmlns="">
            <p:pic>
              <p:nvPicPr>
                <p:cNvPr id="232" name="Ink 231">
                  <a:extLst>
                    <a:ext uri="{FF2B5EF4-FFF2-40B4-BE49-F238E27FC236}">
                      <a16:creationId xmlns:a16="http://schemas.microsoft.com/office/drawing/2014/main" id="{CF7037D5-B13C-090A-19A9-C8C8FA8DB657}"/>
                    </a:ext>
                  </a:extLst>
                </p:cNvPr>
                <p:cNvPicPr/>
                <p:nvPr/>
              </p:nvPicPr>
              <p:blipFill>
                <a:blip r:embed="rId375"/>
                <a:stretch>
                  <a:fillRect/>
                </a:stretch>
              </p:blipFill>
              <p:spPr>
                <a:xfrm>
                  <a:off x="1809652" y="5732662"/>
                  <a:ext cx="13284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33" name="Ink 232">
                  <a:extLst>
                    <a:ext uri="{FF2B5EF4-FFF2-40B4-BE49-F238E27FC236}">
                      <a16:creationId xmlns:a16="http://schemas.microsoft.com/office/drawing/2014/main" id="{FFB0927A-E228-5B41-6FD0-97EEA6DFF9E9}"/>
                    </a:ext>
                  </a:extLst>
                </p14:cNvPr>
                <p14:cNvContentPartPr/>
                <p14:nvPr/>
              </p14:nvContentPartPr>
              <p14:xfrm>
                <a:off x="1975972" y="5641222"/>
                <a:ext cx="41400" cy="169200"/>
              </p14:xfrm>
            </p:contentPart>
          </mc:Choice>
          <mc:Fallback xmlns="">
            <p:pic>
              <p:nvPicPr>
                <p:cNvPr id="233" name="Ink 232">
                  <a:extLst>
                    <a:ext uri="{FF2B5EF4-FFF2-40B4-BE49-F238E27FC236}">
                      <a16:creationId xmlns:a16="http://schemas.microsoft.com/office/drawing/2014/main" id="{FFB0927A-E228-5B41-6FD0-97EEA6DFF9E9}"/>
                    </a:ext>
                  </a:extLst>
                </p:cNvPr>
                <p:cNvPicPr/>
                <p:nvPr/>
              </p:nvPicPr>
              <p:blipFill>
                <a:blip r:embed="rId377"/>
                <a:stretch>
                  <a:fillRect/>
                </a:stretch>
              </p:blipFill>
              <p:spPr>
                <a:xfrm>
                  <a:off x="1967332" y="5632582"/>
                  <a:ext cx="5904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34" name="Ink 233">
                  <a:extLst>
                    <a:ext uri="{FF2B5EF4-FFF2-40B4-BE49-F238E27FC236}">
                      <a16:creationId xmlns:a16="http://schemas.microsoft.com/office/drawing/2014/main" id="{929D53F3-2B2D-FEA9-366B-1EA826CE801D}"/>
                    </a:ext>
                  </a:extLst>
                </p14:cNvPr>
                <p14:cNvContentPartPr/>
                <p14:nvPr/>
              </p14:nvContentPartPr>
              <p14:xfrm>
                <a:off x="2020612" y="5749942"/>
                <a:ext cx="106200" cy="147240"/>
              </p14:xfrm>
            </p:contentPart>
          </mc:Choice>
          <mc:Fallback xmlns="">
            <p:pic>
              <p:nvPicPr>
                <p:cNvPr id="234" name="Ink 233">
                  <a:extLst>
                    <a:ext uri="{FF2B5EF4-FFF2-40B4-BE49-F238E27FC236}">
                      <a16:creationId xmlns:a16="http://schemas.microsoft.com/office/drawing/2014/main" id="{929D53F3-2B2D-FEA9-366B-1EA826CE801D}"/>
                    </a:ext>
                  </a:extLst>
                </p:cNvPr>
                <p:cNvPicPr/>
                <p:nvPr/>
              </p:nvPicPr>
              <p:blipFill>
                <a:blip r:embed="rId379"/>
                <a:stretch>
                  <a:fillRect/>
                </a:stretch>
              </p:blipFill>
              <p:spPr>
                <a:xfrm>
                  <a:off x="2011972" y="5741302"/>
                  <a:ext cx="12384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35" name="Ink 234">
                  <a:extLst>
                    <a:ext uri="{FF2B5EF4-FFF2-40B4-BE49-F238E27FC236}">
                      <a16:creationId xmlns:a16="http://schemas.microsoft.com/office/drawing/2014/main" id="{8C4E27BD-1145-234A-627C-57B6D0FF2177}"/>
                    </a:ext>
                  </a:extLst>
                </p14:cNvPr>
                <p14:cNvContentPartPr/>
                <p14:nvPr/>
              </p14:nvContentPartPr>
              <p14:xfrm>
                <a:off x="2178652" y="5649502"/>
                <a:ext cx="43200" cy="277200"/>
              </p14:xfrm>
            </p:contentPart>
          </mc:Choice>
          <mc:Fallback xmlns="">
            <p:pic>
              <p:nvPicPr>
                <p:cNvPr id="235" name="Ink 234">
                  <a:extLst>
                    <a:ext uri="{FF2B5EF4-FFF2-40B4-BE49-F238E27FC236}">
                      <a16:creationId xmlns:a16="http://schemas.microsoft.com/office/drawing/2014/main" id="{8C4E27BD-1145-234A-627C-57B6D0FF2177}"/>
                    </a:ext>
                  </a:extLst>
                </p:cNvPr>
                <p:cNvPicPr/>
                <p:nvPr/>
              </p:nvPicPr>
              <p:blipFill>
                <a:blip r:embed="rId381"/>
                <a:stretch>
                  <a:fillRect/>
                </a:stretch>
              </p:blipFill>
              <p:spPr>
                <a:xfrm>
                  <a:off x="2169652" y="5640502"/>
                  <a:ext cx="6084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36" name="Ink 235">
                  <a:extLst>
                    <a:ext uri="{FF2B5EF4-FFF2-40B4-BE49-F238E27FC236}">
                      <a16:creationId xmlns:a16="http://schemas.microsoft.com/office/drawing/2014/main" id="{C9D0F030-1B2C-7C08-DFB3-918C5EC273D1}"/>
                    </a:ext>
                  </a:extLst>
                </p14:cNvPr>
                <p14:cNvContentPartPr/>
                <p14:nvPr/>
              </p14:nvContentPartPr>
              <p14:xfrm>
                <a:off x="2283052" y="5760742"/>
                <a:ext cx="214200" cy="170280"/>
              </p14:xfrm>
            </p:contentPart>
          </mc:Choice>
          <mc:Fallback xmlns="">
            <p:pic>
              <p:nvPicPr>
                <p:cNvPr id="236" name="Ink 235">
                  <a:extLst>
                    <a:ext uri="{FF2B5EF4-FFF2-40B4-BE49-F238E27FC236}">
                      <a16:creationId xmlns:a16="http://schemas.microsoft.com/office/drawing/2014/main" id="{C9D0F030-1B2C-7C08-DFB3-918C5EC273D1}"/>
                    </a:ext>
                  </a:extLst>
                </p:cNvPr>
                <p:cNvPicPr/>
                <p:nvPr/>
              </p:nvPicPr>
              <p:blipFill>
                <a:blip r:embed="rId383"/>
                <a:stretch>
                  <a:fillRect/>
                </a:stretch>
              </p:blipFill>
              <p:spPr>
                <a:xfrm>
                  <a:off x="2274052" y="5752102"/>
                  <a:ext cx="23184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37" name="Ink 236">
                  <a:extLst>
                    <a:ext uri="{FF2B5EF4-FFF2-40B4-BE49-F238E27FC236}">
                      <a16:creationId xmlns:a16="http://schemas.microsoft.com/office/drawing/2014/main" id="{1336A589-7807-1FE2-4180-3BF0A54C55C5}"/>
                    </a:ext>
                  </a:extLst>
                </p14:cNvPr>
                <p14:cNvContentPartPr/>
                <p14:nvPr/>
              </p14:nvContentPartPr>
              <p14:xfrm>
                <a:off x="2534332" y="5755702"/>
                <a:ext cx="162000" cy="374760"/>
              </p14:xfrm>
            </p:contentPart>
          </mc:Choice>
          <mc:Fallback xmlns="">
            <p:pic>
              <p:nvPicPr>
                <p:cNvPr id="237" name="Ink 236">
                  <a:extLst>
                    <a:ext uri="{FF2B5EF4-FFF2-40B4-BE49-F238E27FC236}">
                      <a16:creationId xmlns:a16="http://schemas.microsoft.com/office/drawing/2014/main" id="{1336A589-7807-1FE2-4180-3BF0A54C55C5}"/>
                    </a:ext>
                  </a:extLst>
                </p:cNvPr>
                <p:cNvPicPr/>
                <p:nvPr/>
              </p:nvPicPr>
              <p:blipFill>
                <a:blip r:embed="rId385"/>
                <a:stretch>
                  <a:fillRect/>
                </a:stretch>
              </p:blipFill>
              <p:spPr>
                <a:xfrm>
                  <a:off x="2525692" y="5747062"/>
                  <a:ext cx="179640" cy="39240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38" name="Ink 237">
                  <a:extLst>
                    <a:ext uri="{FF2B5EF4-FFF2-40B4-BE49-F238E27FC236}">
                      <a16:creationId xmlns:a16="http://schemas.microsoft.com/office/drawing/2014/main" id="{24AE2B60-A973-44FB-0CFA-20368BF46898}"/>
                    </a:ext>
                  </a:extLst>
                </p14:cNvPr>
                <p14:cNvContentPartPr/>
                <p14:nvPr/>
              </p14:nvContentPartPr>
              <p14:xfrm>
                <a:off x="3034732" y="5773702"/>
                <a:ext cx="1769400" cy="63000"/>
              </p14:xfrm>
            </p:contentPart>
          </mc:Choice>
          <mc:Fallback xmlns="">
            <p:pic>
              <p:nvPicPr>
                <p:cNvPr id="238" name="Ink 237">
                  <a:extLst>
                    <a:ext uri="{FF2B5EF4-FFF2-40B4-BE49-F238E27FC236}">
                      <a16:creationId xmlns:a16="http://schemas.microsoft.com/office/drawing/2014/main" id="{24AE2B60-A973-44FB-0CFA-20368BF46898}"/>
                    </a:ext>
                  </a:extLst>
                </p:cNvPr>
                <p:cNvPicPr/>
                <p:nvPr/>
              </p:nvPicPr>
              <p:blipFill>
                <a:blip r:embed="rId387"/>
                <a:stretch>
                  <a:fillRect/>
                </a:stretch>
              </p:blipFill>
              <p:spPr>
                <a:xfrm>
                  <a:off x="3026092" y="5764702"/>
                  <a:ext cx="17870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39" name="Ink 238">
                  <a:extLst>
                    <a:ext uri="{FF2B5EF4-FFF2-40B4-BE49-F238E27FC236}">
                      <a16:creationId xmlns:a16="http://schemas.microsoft.com/office/drawing/2014/main" id="{15FB59A3-76A2-A008-8547-9AE4655130CA}"/>
                    </a:ext>
                  </a:extLst>
                </p14:cNvPr>
                <p14:cNvContentPartPr/>
                <p14:nvPr/>
              </p14:nvContentPartPr>
              <p14:xfrm>
                <a:off x="4620892" y="5703142"/>
                <a:ext cx="116640" cy="160920"/>
              </p14:xfrm>
            </p:contentPart>
          </mc:Choice>
          <mc:Fallback xmlns="">
            <p:pic>
              <p:nvPicPr>
                <p:cNvPr id="239" name="Ink 238">
                  <a:extLst>
                    <a:ext uri="{FF2B5EF4-FFF2-40B4-BE49-F238E27FC236}">
                      <a16:creationId xmlns:a16="http://schemas.microsoft.com/office/drawing/2014/main" id="{15FB59A3-76A2-A008-8547-9AE4655130CA}"/>
                    </a:ext>
                  </a:extLst>
                </p:cNvPr>
                <p:cNvPicPr/>
                <p:nvPr/>
              </p:nvPicPr>
              <p:blipFill>
                <a:blip r:embed="rId389"/>
                <a:stretch>
                  <a:fillRect/>
                </a:stretch>
              </p:blipFill>
              <p:spPr>
                <a:xfrm>
                  <a:off x="4612252" y="5694142"/>
                  <a:ext cx="1342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40" name="Ink 239">
                  <a:extLst>
                    <a:ext uri="{FF2B5EF4-FFF2-40B4-BE49-F238E27FC236}">
                      <a16:creationId xmlns:a16="http://schemas.microsoft.com/office/drawing/2014/main" id="{702AE6B1-F921-2445-F33B-85CA5C068D89}"/>
                    </a:ext>
                  </a:extLst>
                </p14:cNvPr>
                <p14:cNvContentPartPr/>
                <p14:nvPr/>
              </p14:nvContentPartPr>
              <p14:xfrm>
                <a:off x="4869652" y="5559502"/>
                <a:ext cx="295200" cy="333000"/>
              </p14:xfrm>
            </p:contentPart>
          </mc:Choice>
          <mc:Fallback xmlns="">
            <p:pic>
              <p:nvPicPr>
                <p:cNvPr id="240" name="Ink 239">
                  <a:extLst>
                    <a:ext uri="{FF2B5EF4-FFF2-40B4-BE49-F238E27FC236}">
                      <a16:creationId xmlns:a16="http://schemas.microsoft.com/office/drawing/2014/main" id="{702AE6B1-F921-2445-F33B-85CA5C068D89}"/>
                    </a:ext>
                  </a:extLst>
                </p:cNvPr>
                <p:cNvPicPr/>
                <p:nvPr/>
              </p:nvPicPr>
              <p:blipFill>
                <a:blip r:embed="rId391"/>
                <a:stretch>
                  <a:fillRect/>
                </a:stretch>
              </p:blipFill>
              <p:spPr>
                <a:xfrm>
                  <a:off x="4860652" y="5550862"/>
                  <a:ext cx="31284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41" name="Ink 240">
                  <a:extLst>
                    <a:ext uri="{FF2B5EF4-FFF2-40B4-BE49-F238E27FC236}">
                      <a16:creationId xmlns:a16="http://schemas.microsoft.com/office/drawing/2014/main" id="{EEA8E3AC-AB1A-D3ED-6F88-77F391C17C74}"/>
                    </a:ext>
                  </a:extLst>
                </p14:cNvPr>
                <p14:cNvContentPartPr/>
                <p14:nvPr/>
              </p14:nvContentPartPr>
              <p14:xfrm>
                <a:off x="5145052" y="5706382"/>
                <a:ext cx="178200" cy="167040"/>
              </p14:xfrm>
            </p:contentPart>
          </mc:Choice>
          <mc:Fallback xmlns="">
            <p:pic>
              <p:nvPicPr>
                <p:cNvPr id="241" name="Ink 240">
                  <a:extLst>
                    <a:ext uri="{FF2B5EF4-FFF2-40B4-BE49-F238E27FC236}">
                      <a16:creationId xmlns:a16="http://schemas.microsoft.com/office/drawing/2014/main" id="{EEA8E3AC-AB1A-D3ED-6F88-77F391C17C74}"/>
                    </a:ext>
                  </a:extLst>
                </p:cNvPr>
                <p:cNvPicPr/>
                <p:nvPr/>
              </p:nvPicPr>
              <p:blipFill>
                <a:blip r:embed="rId393"/>
                <a:stretch>
                  <a:fillRect/>
                </a:stretch>
              </p:blipFill>
              <p:spPr>
                <a:xfrm>
                  <a:off x="5136052" y="5697382"/>
                  <a:ext cx="19584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42" name="Ink 241">
                  <a:extLst>
                    <a:ext uri="{FF2B5EF4-FFF2-40B4-BE49-F238E27FC236}">
                      <a16:creationId xmlns:a16="http://schemas.microsoft.com/office/drawing/2014/main" id="{5B31718F-082C-8299-8CA7-FC5ED74D10AB}"/>
                    </a:ext>
                  </a:extLst>
                </p14:cNvPr>
                <p14:cNvContentPartPr/>
                <p14:nvPr/>
              </p14:nvContentPartPr>
              <p14:xfrm>
                <a:off x="5318572" y="5732662"/>
                <a:ext cx="149400" cy="141120"/>
              </p14:xfrm>
            </p:contentPart>
          </mc:Choice>
          <mc:Fallback xmlns="">
            <p:pic>
              <p:nvPicPr>
                <p:cNvPr id="242" name="Ink 241">
                  <a:extLst>
                    <a:ext uri="{FF2B5EF4-FFF2-40B4-BE49-F238E27FC236}">
                      <a16:creationId xmlns:a16="http://schemas.microsoft.com/office/drawing/2014/main" id="{5B31718F-082C-8299-8CA7-FC5ED74D10AB}"/>
                    </a:ext>
                  </a:extLst>
                </p:cNvPr>
                <p:cNvPicPr/>
                <p:nvPr/>
              </p:nvPicPr>
              <p:blipFill>
                <a:blip r:embed="rId395"/>
                <a:stretch>
                  <a:fillRect/>
                </a:stretch>
              </p:blipFill>
              <p:spPr>
                <a:xfrm>
                  <a:off x="5309932" y="5724022"/>
                  <a:ext cx="1670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43" name="Ink 242">
                  <a:extLst>
                    <a:ext uri="{FF2B5EF4-FFF2-40B4-BE49-F238E27FC236}">
                      <a16:creationId xmlns:a16="http://schemas.microsoft.com/office/drawing/2014/main" id="{727097A1-8D9D-6046-9A3A-AF7F42CE1912}"/>
                    </a:ext>
                  </a:extLst>
                </p14:cNvPr>
                <p14:cNvContentPartPr/>
                <p14:nvPr/>
              </p14:nvContentPartPr>
              <p14:xfrm>
                <a:off x="5510092" y="5722582"/>
                <a:ext cx="111960" cy="133920"/>
              </p14:xfrm>
            </p:contentPart>
          </mc:Choice>
          <mc:Fallback xmlns="">
            <p:pic>
              <p:nvPicPr>
                <p:cNvPr id="243" name="Ink 242">
                  <a:extLst>
                    <a:ext uri="{FF2B5EF4-FFF2-40B4-BE49-F238E27FC236}">
                      <a16:creationId xmlns:a16="http://schemas.microsoft.com/office/drawing/2014/main" id="{727097A1-8D9D-6046-9A3A-AF7F42CE1912}"/>
                    </a:ext>
                  </a:extLst>
                </p:cNvPr>
                <p:cNvPicPr/>
                <p:nvPr/>
              </p:nvPicPr>
              <p:blipFill>
                <a:blip r:embed="rId397"/>
                <a:stretch>
                  <a:fillRect/>
                </a:stretch>
              </p:blipFill>
              <p:spPr>
                <a:xfrm>
                  <a:off x="5501092" y="5713582"/>
                  <a:ext cx="12960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44" name="Ink 243">
                  <a:extLst>
                    <a:ext uri="{FF2B5EF4-FFF2-40B4-BE49-F238E27FC236}">
                      <a16:creationId xmlns:a16="http://schemas.microsoft.com/office/drawing/2014/main" id="{7DE4252E-80C9-5E6E-1F31-AF520527F0CF}"/>
                    </a:ext>
                  </a:extLst>
                </p14:cNvPr>
                <p14:cNvContentPartPr/>
                <p14:nvPr/>
              </p14:nvContentPartPr>
              <p14:xfrm>
                <a:off x="5664172" y="5546542"/>
                <a:ext cx="261720" cy="314640"/>
              </p14:xfrm>
            </p:contentPart>
          </mc:Choice>
          <mc:Fallback xmlns="">
            <p:pic>
              <p:nvPicPr>
                <p:cNvPr id="244" name="Ink 243">
                  <a:extLst>
                    <a:ext uri="{FF2B5EF4-FFF2-40B4-BE49-F238E27FC236}">
                      <a16:creationId xmlns:a16="http://schemas.microsoft.com/office/drawing/2014/main" id="{7DE4252E-80C9-5E6E-1F31-AF520527F0CF}"/>
                    </a:ext>
                  </a:extLst>
                </p:cNvPr>
                <p:cNvPicPr/>
                <p:nvPr/>
              </p:nvPicPr>
              <p:blipFill>
                <a:blip r:embed="rId399"/>
                <a:stretch>
                  <a:fillRect/>
                </a:stretch>
              </p:blipFill>
              <p:spPr>
                <a:xfrm>
                  <a:off x="5655172" y="5537542"/>
                  <a:ext cx="27936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45" name="Ink 244">
                  <a:extLst>
                    <a:ext uri="{FF2B5EF4-FFF2-40B4-BE49-F238E27FC236}">
                      <a16:creationId xmlns:a16="http://schemas.microsoft.com/office/drawing/2014/main" id="{ECD43B72-5CAE-CEB9-9322-65982AD0B7FB}"/>
                    </a:ext>
                  </a:extLst>
                </p14:cNvPr>
                <p14:cNvContentPartPr/>
                <p14:nvPr/>
              </p14:nvContentPartPr>
              <p14:xfrm>
                <a:off x="4874692" y="6019942"/>
                <a:ext cx="1300320" cy="43560"/>
              </p14:xfrm>
            </p:contentPart>
          </mc:Choice>
          <mc:Fallback xmlns="">
            <p:pic>
              <p:nvPicPr>
                <p:cNvPr id="245" name="Ink 244">
                  <a:extLst>
                    <a:ext uri="{FF2B5EF4-FFF2-40B4-BE49-F238E27FC236}">
                      <a16:creationId xmlns:a16="http://schemas.microsoft.com/office/drawing/2014/main" id="{ECD43B72-5CAE-CEB9-9322-65982AD0B7FB}"/>
                    </a:ext>
                  </a:extLst>
                </p:cNvPr>
                <p:cNvPicPr/>
                <p:nvPr/>
              </p:nvPicPr>
              <p:blipFill>
                <a:blip r:embed="rId401"/>
                <a:stretch>
                  <a:fillRect/>
                </a:stretch>
              </p:blipFill>
              <p:spPr>
                <a:xfrm>
                  <a:off x="4866052" y="6010942"/>
                  <a:ext cx="13179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47" name="Ink 246">
                  <a:extLst>
                    <a:ext uri="{FF2B5EF4-FFF2-40B4-BE49-F238E27FC236}">
                      <a16:creationId xmlns:a16="http://schemas.microsoft.com/office/drawing/2014/main" id="{6B85709A-E155-8A62-71D8-8F70313F8F56}"/>
                    </a:ext>
                  </a:extLst>
                </p14:cNvPr>
                <p14:cNvContentPartPr/>
                <p14:nvPr/>
              </p14:nvContentPartPr>
              <p14:xfrm>
                <a:off x="4749772" y="5449342"/>
                <a:ext cx="83520" cy="600480"/>
              </p14:xfrm>
            </p:contentPart>
          </mc:Choice>
          <mc:Fallback xmlns="">
            <p:pic>
              <p:nvPicPr>
                <p:cNvPr id="247" name="Ink 246">
                  <a:extLst>
                    <a:ext uri="{FF2B5EF4-FFF2-40B4-BE49-F238E27FC236}">
                      <a16:creationId xmlns:a16="http://schemas.microsoft.com/office/drawing/2014/main" id="{6B85709A-E155-8A62-71D8-8F70313F8F56}"/>
                    </a:ext>
                  </a:extLst>
                </p:cNvPr>
                <p:cNvPicPr/>
                <p:nvPr/>
              </p:nvPicPr>
              <p:blipFill>
                <a:blip r:embed="rId403"/>
                <a:stretch>
                  <a:fillRect/>
                </a:stretch>
              </p:blipFill>
              <p:spPr>
                <a:xfrm>
                  <a:off x="4740772" y="5440342"/>
                  <a:ext cx="101160" cy="61812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48" name="Ink 247">
                  <a:extLst>
                    <a:ext uri="{FF2B5EF4-FFF2-40B4-BE49-F238E27FC236}">
                      <a16:creationId xmlns:a16="http://schemas.microsoft.com/office/drawing/2014/main" id="{E3FA4DA5-984C-706B-DB30-216B436A367F}"/>
                    </a:ext>
                  </a:extLst>
                </p14:cNvPr>
                <p14:cNvContentPartPr/>
                <p14:nvPr/>
              </p14:nvContentPartPr>
              <p14:xfrm>
                <a:off x="4771372" y="5340982"/>
                <a:ext cx="1482480" cy="663840"/>
              </p14:xfrm>
            </p:contentPart>
          </mc:Choice>
          <mc:Fallback xmlns="">
            <p:pic>
              <p:nvPicPr>
                <p:cNvPr id="248" name="Ink 247">
                  <a:extLst>
                    <a:ext uri="{FF2B5EF4-FFF2-40B4-BE49-F238E27FC236}">
                      <a16:creationId xmlns:a16="http://schemas.microsoft.com/office/drawing/2014/main" id="{E3FA4DA5-984C-706B-DB30-216B436A367F}"/>
                    </a:ext>
                  </a:extLst>
                </p:cNvPr>
                <p:cNvPicPr/>
                <p:nvPr/>
              </p:nvPicPr>
              <p:blipFill>
                <a:blip r:embed="rId405"/>
                <a:stretch>
                  <a:fillRect/>
                </a:stretch>
              </p:blipFill>
              <p:spPr>
                <a:xfrm>
                  <a:off x="4762732" y="5332342"/>
                  <a:ext cx="1500120" cy="68148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50" name="Ink 249">
                  <a:extLst>
                    <a:ext uri="{FF2B5EF4-FFF2-40B4-BE49-F238E27FC236}">
                      <a16:creationId xmlns:a16="http://schemas.microsoft.com/office/drawing/2014/main" id="{308E148C-817B-75A8-CDF6-3BCB9923E79A}"/>
                    </a:ext>
                  </a:extLst>
                </p14:cNvPr>
                <p14:cNvContentPartPr/>
                <p14:nvPr/>
              </p14:nvContentPartPr>
              <p14:xfrm>
                <a:off x="1067692" y="5455822"/>
                <a:ext cx="2019600" cy="725400"/>
              </p14:xfrm>
            </p:contentPart>
          </mc:Choice>
          <mc:Fallback xmlns="">
            <p:pic>
              <p:nvPicPr>
                <p:cNvPr id="250" name="Ink 249">
                  <a:extLst>
                    <a:ext uri="{FF2B5EF4-FFF2-40B4-BE49-F238E27FC236}">
                      <a16:creationId xmlns:a16="http://schemas.microsoft.com/office/drawing/2014/main" id="{308E148C-817B-75A8-CDF6-3BCB9923E79A}"/>
                    </a:ext>
                  </a:extLst>
                </p:cNvPr>
                <p:cNvPicPr/>
                <p:nvPr/>
              </p:nvPicPr>
              <p:blipFill>
                <a:blip r:embed="rId407"/>
                <a:stretch>
                  <a:fillRect/>
                </a:stretch>
              </p:blipFill>
              <p:spPr>
                <a:xfrm>
                  <a:off x="1058692" y="5446822"/>
                  <a:ext cx="2037240" cy="74304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51" name="Ink 250">
                  <a:extLst>
                    <a:ext uri="{FF2B5EF4-FFF2-40B4-BE49-F238E27FC236}">
                      <a16:creationId xmlns:a16="http://schemas.microsoft.com/office/drawing/2014/main" id="{5F98258D-9A3D-404B-BB85-35F9AFCFC393}"/>
                    </a:ext>
                  </a:extLst>
                </p14:cNvPr>
                <p14:cNvContentPartPr/>
                <p14:nvPr/>
              </p14:nvContentPartPr>
              <p14:xfrm>
                <a:off x="1126732" y="5362222"/>
                <a:ext cx="1746000" cy="811080"/>
              </p14:xfrm>
            </p:contentPart>
          </mc:Choice>
          <mc:Fallback xmlns="">
            <p:pic>
              <p:nvPicPr>
                <p:cNvPr id="251" name="Ink 250">
                  <a:extLst>
                    <a:ext uri="{FF2B5EF4-FFF2-40B4-BE49-F238E27FC236}">
                      <a16:creationId xmlns:a16="http://schemas.microsoft.com/office/drawing/2014/main" id="{5F98258D-9A3D-404B-BB85-35F9AFCFC393}"/>
                    </a:ext>
                  </a:extLst>
                </p:cNvPr>
                <p:cNvPicPr/>
                <p:nvPr/>
              </p:nvPicPr>
              <p:blipFill>
                <a:blip r:embed="rId409"/>
                <a:stretch>
                  <a:fillRect/>
                </a:stretch>
              </p:blipFill>
              <p:spPr>
                <a:xfrm>
                  <a:off x="1117732" y="5353582"/>
                  <a:ext cx="1763640" cy="82872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53" name="Ink 252">
                  <a:extLst>
                    <a:ext uri="{FF2B5EF4-FFF2-40B4-BE49-F238E27FC236}">
                      <a16:creationId xmlns:a16="http://schemas.microsoft.com/office/drawing/2014/main" id="{9B091966-D4F5-1A53-AFA1-77F532875E7F}"/>
                    </a:ext>
                  </a:extLst>
                </p14:cNvPr>
                <p14:cNvContentPartPr/>
                <p14:nvPr/>
              </p14:nvContentPartPr>
              <p14:xfrm>
                <a:off x="4207972" y="5519542"/>
                <a:ext cx="163800" cy="217800"/>
              </p14:xfrm>
            </p:contentPart>
          </mc:Choice>
          <mc:Fallback xmlns="">
            <p:pic>
              <p:nvPicPr>
                <p:cNvPr id="253" name="Ink 252">
                  <a:extLst>
                    <a:ext uri="{FF2B5EF4-FFF2-40B4-BE49-F238E27FC236}">
                      <a16:creationId xmlns:a16="http://schemas.microsoft.com/office/drawing/2014/main" id="{9B091966-D4F5-1A53-AFA1-77F532875E7F}"/>
                    </a:ext>
                  </a:extLst>
                </p:cNvPr>
                <p:cNvPicPr/>
                <p:nvPr/>
              </p:nvPicPr>
              <p:blipFill>
                <a:blip r:embed="rId411"/>
                <a:stretch>
                  <a:fillRect/>
                </a:stretch>
              </p:blipFill>
              <p:spPr>
                <a:xfrm>
                  <a:off x="4198972" y="5510542"/>
                  <a:ext cx="18144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54" name="Ink 253">
                  <a:extLst>
                    <a:ext uri="{FF2B5EF4-FFF2-40B4-BE49-F238E27FC236}">
                      <a16:creationId xmlns:a16="http://schemas.microsoft.com/office/drawing/2014/main" id="{02601FD9-ED1F-5409-6DE7-86200CA3185A}"/>
                    </a:ext>
                  </a:extLst>
                </p14:cNvPr>
                <p14:cNvContentPartPr/>
                <p14:nvPr/>
              </p14:nvContentPartPr>
              <p14:xfrm>
                <a:off x="4047772" y="5647342"/>
                <a:ext cx="31680" cy="52920"/>
              </p14:xfrm>
            </p:contentPart>
          </mc:Choice>
          <mc:Fallback xmlns="">
            <p:pic>
              <p:nvPicPr>
                <p:cNvPr id="254" name="Ink 253">
                  <a:extLst>
                    <a:ext uri="{FF2B5EF4-FFF2-40B4-BE49-F238E27FC236}">
                      <a16:creationId xmlns:a16="http://schemas.microsoft.com/office/drawing/2014/main" id="{02601FD9-ED1F-5409-6DE7-86200CA3185A}"/>
                    </a:ext>
                  </a:extLst>
                </p:cNvPr>
                <p:cNvPicPr/>
                <p:nvPr/>
              </p:nvPicPr>
              <p:blipFill>
                <a:blip r:embed="rId413"/>
                <a:stretch>
                  <a:fillRect/>
                </a:stretch>
              </p:blipFill>
              <p:spPr>
                <a:xfrm>
                  <a:off x="4039132" y="5638702"/>
                  <a:ext cx="4932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55" name="Ink 254">
                  <a:extLst>
                    <a:ext uri="{FF2B5EF4-FFF2-40B4-BE49-F238E27FC236}">
                      <a16:creationId xmlns:a16="http://schemas.microsoft.com/office/drawing/2014/main" id="{6D376277-1D1A-034E-CA90-F2EA0F012C41}"/>
                    </a:ext>
                  </a:extLst>
                </p14:cNvPr>
                <p14:cNvContentPartPr/>
                <p14:nvPr/>
              </p14:nvContentPartPr>
              <p14:xfrm>
                <a:off x="3842212" y="5682982"/>
                <a:ext cx="91440" cy="54000"/>
              </p14:xfrm>
            </p:contentPart>
          </mc:Choice>
          <mc:Fallback xmlns="">
            <p:pic>
              <p:nvPicPr>
                <p:cNvPr id="255" name="Ink 254">
                  <a:extLst>
                    <a:ext uri="{FF2B5EF4-FFF2-40B4-BE49-F238E27FC236}">
                      <a16:creationId xmlns:a16="http://schemas.microsoft.com/office/drawing/2014/main" id="{6D376277-1D1A-034E-CA90-F2EA0F012C41}"/>
                    </a:ext>
                  </a:extLst>
                </p:cNvPr>
                <p:cNvPicPr/>
                <p:nvPr/>
              </p:nvPicPr>
              <p:blipFill>
                <a:blip r:embed="rId415"/>
                <a:stretch>
                  <a:fillRect/>
                </a:stretch>
              </p:blipFill>
              <p:spPr>
                <a:xfrm>
                  <a:off x="3833572" y="5673982"/>
                  <a:ext cx="10908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56" name="Ink 255">
                  <a:extLst>
                    <a:ext uri="{FF2B5EF4-FFF2-40B4-BE49-F238E27FC236}">
                      <a16:creationId xmlns:a16="http://schemas.microsoft.com/office/drawing/2014/main" id="{567AD271-D534-C41B-8FE9-F05F0FDCD1D1}"/>
                    </a:ext>
                  </a:extLst>
                </p14:cNvPr>
                <p14:cNvContentPartPr/>
                <p14:nvPr/>
              </p14:nvContentPartPr>
              <p14:xfrm>
                <a:off x="3450172" y="5534662"/>
                <a:ext cx="360720" cy="186480"/>
              </p14:xfrm>
            </p:contentPart>
          </mc:Choice>
          <mc:Fallback xmlns="">
            <p:pic>
              <p:nvPicPr>
                <p:cNvPr id="256" name="Ink 255">
                  <a:extLst>
                    <a:ext uri="{FF2B5EF4-FFF2-40B4-BE49-F238E27FC236}">
                      <a16:creationId xmlns:a16="http://schemas.microsoft.com/office/drawing/2014/main" id="{567AD271-D534-C41B-8FE9-F05F0FDCD1D1}"/>
                    </a:ext>
                  </a:extLst>
                </p:cNvPr>
                <p:cNvPicPr/>
                <p:nvPr/>
              </p:nvPicPr>
              <p:blipFill>
                <a:blip r:embed="rId417"/>
                <a:stretch>
                  <a:fillRect/>
                </a:stretch>
              </p:blipFill>
              <p:spPr>
                <a:xfrm>
                  <a:off x="3441532" y="5526022"/>
                  <a:ext cx="3783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58" name="Ink 257">
                  <a:extLst>
                    <a:ext uri="{FF2B5EF4-FFF2-40B4-BE49-F238E27FC236}">
                      <a16:creationId xmlns:a16="http://schemas.microsoft.com/office/drawing/2014/main" id="{5C4E46DD-72DC-7950-DF2A-CD1F5DBD0728}"/>
                    </a:ext>
                  </a:extLst>
                </p14:cNvPr>
                <p14:cNvContentPartPr/>
                <p14:nvPr/>
              </p14:nvContentPartPr>
              <p14:xfrm>
                <a:off x="4079812" y="5354302"/>
                <a:ext cx="504360" cy="600120"/>
              </p14:xfrm>
            </p:contentPart>
          </mc:Choice>
          <mc:Fallback xmlns="">
            <p:pic>
              <p:nvPicPr>
                <p:cNvPr id="258" name="Ink 257">
                  <a:extLst>
                    <a:ext uri="{FF2B5EF4-FFF2-40B4-BE49-F238E27FC236}">
                      <a16:creationId xmlns:a16="http://schemas.microsoft.com/office/drawing/2014/main" id="{5C4E46DD-72DC-7950-DF2A-CD1F5DBD0728}"/>
                    </a:ext>
                  </a:extLst>
                </p:cNvPr>
                <p:cNvPicPr/>
                <p:nvPr/>
              </p:nvPicPr>
              <p:blipFill>
                <a:blip r:embed="rId419"/>
                <a:stretch>
                  <a:fillRect/>
                </a:stretch>
              </p:blipFill>
              <p:spPr>
                <a:xfrm>
                  <a:off x="4070812" y="5345662"/>
                  <a:ext cx="522000" cy="61776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60" name="Ink 259">
                  <a:extLst>
                    <a:ext uri="{FF2B5EF4-FFF2-40B4-BE49-F238E27FC236}">
                      <a16:creationId xmlns:a16="http://schemas.microsoft.com/office/drawing/2014/main" id="{8168A2AA-0B3E-E72C-989B-8E3B73EFD45C}"/>
                    </a:ext>
                  </a:extLst>
                </p14:cNvPr>
                <p14:cNvContentPartPr/>
                <p14:nvPr/>
              </p14:nvContentPartPr>
              <p14:xfrm>
                <a:off x="5917972" y="5649502"/>
                <a:ext cx="325800" cy="210960"/>
              </p14:xfrm>
            </p:contentPart>
          </mc:Choice>
          <mc:Fallback xmlns="">
            <p:pic>
              <p:nvPicPr>
                <p:cNvPr id="260" name="Ink 259">
                  <a:extLst>
                    <a:ext uri="{FF2B5EF4-FFF2-40B4-BE49-F238E27FC236}">
                      <a16:creationId xmlns:a16="http://schemas.microsoft.com/office/drawing/2014/main" id="{8168A2AA-0B3E-E72C-989B-8E3B73EFD45C}"/>
                    </a:ext>
                  </a:extLst>
                </p:cNvPr>
                <p:cNvPicPr/>
                <p:nvPr/>
              </p:nvPicPr>
              <p:blipFill>
                <a:blip r:embed="rId421"/>
                <a:stretch>
                  <a:fillRect/>
                </a:stretch>
              </p:blipFill>
              <p:spPr>
                <a:xfrm>
                  <a:off x="5909332" y="5640502"/>
                  <a:ext cx="34344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61" name="Ink 260">
                  <a:extLst>
                    <a:ext uri="{FF2B5EF4-FFF2-40B4-BE49-F238E27FC236}">
                      <a16:creationId xmlns:a16="http://schemas.microsoft.com/office/drawing/2014/main" id="{5B2CED33-23E8-F849-B313-125B7E4B3D31}"/>
                    </a:ext>
                  </a:extLst>
                </p14:cNvPr>
                <p14:cNvContentPartPr/>
                <p14:nvPr/>
              </p14:nvContentPartPr>
              <p14:xfrm>
                <a:off x="6290572" y="5664622"/>
                <a:ext cx="189000" cy="187920"/>
              </p14:xfrm>
            </p:contentPart>
          </mc:Choice>
          <mc:Fallback xmlns="">
            <p:pic>
              <p:nvPicPr>
                <p:cNvPr id="261" name="Ink 260">
                  <a:extLst>
                    <a:ext uri="{FF2B5EF4-FFF2-40B4-BE49-F238E27FC236}">
                      <a16:creationId xmlns:a16="http://schemas.microsoft.com/office/drawing/2014/main" id="{5B2CED33-23E8-F849-B313-125B7E4B3D31}"/>
                    </a:ext>
                  </a:extLst>
                </p:cNvPr>
                <p:cNvPicPr/>
                <p:nvPr/>
              </p:nvPicPr>
              <p:blipFill>
                <a:blip r:embed="rId423"/>
                <a:stretch>
                  <a:fillRect/>
                </a:stretch>
              </p:blipFill>
              <p:spPr>
                <a:xfrm>
                  <a:off x="6281572" y="5655982"/>
                  <a:ext cx="20664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62" name="Ink 261">
                  <a:extLst>
                    <a:ext uri="{FF2B5EF4-FFF2-40B4-BE49-F238E27FC236}">
                      <a16:creationId xmlns:a16="http://schemas.microsoft.com/office/drawing/2014/main" id="{3BDFD358-A7BD-B405-60C3-097ED4C3DC73}"/>
                    </a:ext>
                  </a:extLst>
                </p14:cNvPr>
                <p14:cNvContentPartPr/>
                <p14:nvPr/>
              </p14:nvContentPartPr>
              <p14:xfrm>
                <a:off x="6516292" y="5681902"/>
                <a:ext cx="151200" cy="185040"/>
              </p14:xfrm>
            </p:contentPart>
          </mc:Choice>
          <mc:Fallback xmlns="">
            <p:pic>
              <p:nvPicPr>
                <p:cNvPr id="262" name="Ink 261">
                  <a:extLst>
                    <a:ext uri="{FF2B5EF4-FFF2-40B4-BE49-F238E27FC236}">
                      <a16:creationId xmlns:a16="http://schemas.microsoft.com/office/drawing/2014/main" id="{3BDFD358-A7BD-B405-60C3-097ED4C3DC73}"/>
                    </a:ext>
                  </a:extLst>
                </p:cNvPr>
                <p:cNvPicPr/>
                <p:nvPr/>
              </p:nvPicPr>
              <p:blipFill>
                <a:blip r:embed="rId425"/>
                <a:stretch>
                  <a:fillRect/>
                </a:stretch>
              </p:blipFill>
              <p:spPr>
                <a:xfrm>
                  <a:off x="6507292" y="5672902"/>
                  <a:ext cx="16884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63" name="Ink 262">
                  <a:extLst>
                    <a:ext uri="{FF2B5EF4-FFF2-40B4-BE49-F238E27FC236}">
                      <a16:creationId xmlns:a16="http://schemas.microsoft.com/office/drawing/2014/main" id="{C23EBAF3-3A0C-615C-F00B-58275E77BAB8}"/>
                    </a:ext>
                  </a:extLst>
                </p14:cNvPr>
                <p14:cNvContentPartPr/>
                <p14:nvPr/>
              </p14:nvContentPartPr>
              <p14:xfrm>
                <a:off x="6730852" y="5595862"/>
                <a:ext cx="137160" cy="284760"/>
              </p14:xfrm>
            </p:contentPart>
          </mc:Choice>
          <mc:Fallback xmlns="">
            <p:pic>
              <p:nvPicPr>
                <p:cNvPr id="263" name="Ink 262">
                  <a:extLst>
                    <a:ext uri="{FF2B5EF4-FFF2-40B4-BE49-F238E27FC236}">
                      <a16:creationId xmlns:a16="http://schemas.microsoft.com/office/drawing/2014/main" id="{C23EBAF3-3A0C-615C-F00B-58275E77BAB8}"/>
                    </a:ext>
                  </a:extLst>
                </p:cNvPr>
                <p:cNvPicPr/>
                <p:nvPr/>
              </p:nvPicPr>
              <p:blipFill>
                <a:blip r:embed="rId427"/>
                <a:stretch>
                  <a:fillRect/>
                </a:stretch>
              </p:blipFill>
              <p:spPr>
                <a:xfrm>
                  <a:off x="6722212" y="5587222"/>
                  <a:ext cx="15480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64" name="Ink 263">
                  <a:extLst>
                    <a:ext uri="{FF2B5EF4-FFF2-40B4-BE49-F238E27FC236}">
                      <a16:creationId xmlns:a16="http://schemas.microsoft.com/office/drawing/2014/main" id="{6406404A-C084-63BC-65E5-0F937FE17367}"/>
                    </a:ext>
                  </a:extLst>
                </p14:cNvPr>
                <p14:cNvContentPartPr/>
                <p14:nvPr/>
              </p14:nvContentPartPr>
              <p14:xfrm>
                <a:off x="6940012" y="5583982"/>
                <a:ext cx="249480" cy="266040"/>
              </p14:xfrm>
            </p:contentPart>
          </mc:Choice>
          <mc:Fallback xmlns="">
            <p:pic>
              <p:nvPicPr>
                <p:cNvPr id="264" name="Ink 263">
                  <a:extLst>
                    <a:ext uri="{FF2B5EF4-FFF2-40B4-BE49-F238E27FC236}">
                      <a16:creationId xmlns:a16="http://schemas.microsoft.com/office/drawing/2014/main" id="{6406404A-C084-63BC-65E5-0F937FE17367}"/>
                    </a:ext>
                  </a:extLst>
                </p:cNvPr>
                <p:cNvPicPr/>
                <p:nvPr/>
              </p:nvPicPr>
              <p:blipFill>
                <a:blip r:embed="rId429"/>
                <a:stretch>
                  <a:fillRect/>
                </a:stretch>
              </p:blipFill>
              <p:spPr>
                <a:xfrm>
                  <a:off x="6931372" y="5574982"/>
                  <a:ext cx="26712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65" name="Ink 264">
                  <a:extLst>
                    <a:ext uri="{FF2B5EF4-FFF2-40B4-BE49-F238E27FC236}">
                      <a16:creationId xmlns:a16="http://schemas.microsoft.com/office/drawing/2014/main" id="{9C0E8A0C-182D-DF1A-D04D-ADA35AC907DD}"/>
                    </a:ext>
                  </a:extLst>
                </p14:cNvPr>
                <p14:cNvContentPartPr/>
                <p14:nvPr/>
              </p14:nvContentPartPr>
              <p14:xfrm>
                <a:off x="7126492" y="5677582"/>
                <a:ext cx="561960" cy="430200"/>
              </p14:xfrm>
            </p:contentPart>
          </mc:Choice>
          <mc:Fallback xmlns="">
            <p:pic>
              <p:nvPicPr>
                <p:cNvPr id="265" name="Ink 264">
                  <a:extLst>
                    <a:ext uri="{FF2B5EF4-FFF2-40B4-BE49-F238E27FC236}">
                      <a16:creationId xmlns:a16="http://schemas.microsoft.com/office/drawing/2014/main" id="{9C0E8A0C-182D-DF1A-D04D-ADA35AC907DD}"/>
                    </a:ext>
                  </a:extLst>
                </p:cNvPr>
                <p:cNvPicPr/>
                <p:nvPr/>
              </p:nvPicPr>
              <p:blipFill>
                <a:blip r:embed="rId431"/>
                <a:stretch>
                  <a:fillRect/>
                </a:stretch>
              </p:blipFill>
              <p:spPr>
                <a:xfrm>
                  <a:off x="7117852" y="5668942"/>
                  <a:ext cx="579600" cy="44784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67" name="Ink 266">
                  <a:extLst>
                    <a:ext uri="{FF2B5EF4-FFF2-40B4-BE49-F238E27FC236}">
                      <a16:creationId xmlns:a16="http://schemas.microsoft.com/office/drawing/2014/main" id="{5896EA75-32CE-32FC-6236-854F1A8972A3}"/>
                    </a:ext>
                  </a:extLst>
                </p14:cNvPr>
                <p14:cNvContentPartPr/>
                <p14:nvPr/>
              </p14:nvContentPartPr>
              <p14:xfrm>
                <a:off x="2423812" y="4880182"/>
                <a:ext cx="743040" cy="430560"/>
              </p14:xfrm>
            </p:contentPart>
          </mc:Choice>
          <mc:Fallback xmlns="">
            <p:pic>
              <p:nvPicPr>
                <p:cNvPr id="267" name="Ink 266">
                  <a:extLst>
                    <a:ext uri="{FF2B5EF4-FFF2-40B4-BE49-F238E27FC236}">
                      <a16:creationId xmlns:a16="http://schemas.microsoft.com/office/drawing/2014/main" id="{5896EA75-32CE-32FC-6236-854F1A8972A3}"/>
                    </a:ext>
                  </a:extLst>
                </p:cNvPr>
                <p:cNvPicPr/>
                <p:nvPr/>
              </p:nvPicPr>
              <p:blipFill>
                <a:blip r:embed="rId433"/>
                <a:stretch>
                  <a:fillRect/>
                </a:stretch>
              </p:blipFill>
              <p:spPr>
                <a:xfrm>
                  <a:off x="2414812" y="4871542"/>
                  <a:ext cx="760680" cy="44820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68" name="Ink 267">
                  <a:extLst>
                    <a:ext uri="{FF2B5EF4-FFF2-40B4-BE49-F238E27FC236}">
                      <a16:creationId xmlns:a16="http://schemas.microsoft.com/office/drawing/2014/main" id="{41DEEECB-C0FB-25B9-D186-9052FDBC0ECF}"/>
                    </a:ext>
                  </a:extLst>
                </p14:cNvPr>
                <p14:cNvContentPartPr/>
                <p14:nvPr/>
              </p14:nvContentPartPr>
              <p14:xfrm>
                <a:off x="3233812" y="5050462"/>
                <a:ext cx="117360" cy="295560"/>
              </p14:xfrm>
            </p:contentPart>
          </mc:Choice>
          <mc:Fallback xmlns="">
            <p:pic>
              <p:nvPicPr>
                <p:cNvPr id="268" name="Ink 267">
                  <a:extLst>
                    <a:ext uri="{FF2B5EF4-FFF2-40B4-BE49-F238E27FC236}">
                      <a16:creationId xmlns:a16="http://schemas.microsoft.com/office/drawing/2014/main" id="{41DEEECB-C0FB-25B9-D186-9052FDBC0ECF}"/>
                    </a:ext>
                  </a:extLst>
                </p:cNvPr>
                <p:cNvPicPr/>
                <p:nvPr/>
              </p:nvPicPr>
              <p:blipFill>
                <a:blip r:embed="rId435"/>
                <a:stretch>
                  <a:fillRect/>
                </a:stretch>
              </p:blipFill>
              <p:spPr>
                <a:xfrm>
                  <a:off x="3224812" y="5041462"/>
                  <a:ext cx="13500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69" name="Ink 268">
                  <a:extLst>
                    <a:ext uri="{FF2B5EF4-FFF2-40B4-BE49-F238E27FC236}">
                      <a16:creationId xmlns:a16="http://schemas.microsoft.com/office/drawing/2014/main" id="{1CF7F61B-4785-2644-7247-725A2B617A35}"/>
                    </a:ext>
                  </a:extLst>
                </p14:cNvPr>
                <p14:cNvContentPartPr/>
                <p14:nvPr/>
              </p14:nvContentPartPr>
              <p14:xfrm>
                <a:off x="3424252" y="5015542"/>
                <a:ext cx="312120" cy="238320"/>
              </p14:xfrm>
            </p:contentPart>
          </mc:Choice>
          <mc:Fallback xmlns="">
            <p:pic>
              <p:nvPicPr>
                <p:cNvPr id="269" name="Ink 268">
                  <a:extLst>
                    <a:ext uri="{FF2B5EF4-FFF2-40B4-BE49-F238E27FC236}">
                      <a16:creationId xmlns:a16="http://schemas.microsoft.com/office/drawing/2014/main" id="{1CF7F61B-4785-2644-7247-725A2B617A35}"/>
                    </a:ext>
                  </a:extLst>
                </p:cNvPr>
                <p:cNvPicPr/>
                <p:nvPr/>
              </p:nvPicPr>
              <p:blipFill>
                <a:blip r:embed="rId437"/>
                <a:stretch>
                  <a:fillRect/>
                </a:stretch>
              </p:blipFill>
              <p:spPr>
                <a:xfrm>
                  <a:off x="3415252" y="5006542"/>
                  <a:ext cx="32976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70" name="Ink 269">
                  <a:extLst>
                    <a:ext uri="{FF2B5EF4-FFF2-40B4-BE49-F238E27FC236}">
                      <a16:creationId xmlns:a16="http://schemas.microsoft.com/office/drawing/2014/main" id="{A9D88334-4ADB-2DCB-CD6B-1F3E40DFA66A}"/>
                    </a:ext>
                  </a:extLst>
                </p14:cNvPr>
                <p14:cNvContentPartPr/>
                <p14:nvPr/>
              </p14:nvContentPartPr>
              <p14:xfrm>
                <a:off x="3755812" y="5025982"/>
                <a:ext cx="44280" cy="172080"/>
              </p14:xfrm>
            </p:contentPart>
          </mc:Choice>
          <mc:Fallback xmlns="">
            <p:pic>
              <p:nvPicPr>
                <p:cNvPr id="270" name="Ink 269">
                  <a:extLst>
                    <a:ext uri="{FF2B5EF4-FFF2-40B4-BE49-F238E27FC236}">
                      <a16:creationId xmlns:a16="http://schemas.microsoft.com/office/drawing/2014/main" id="{A9D88334-4ADB-2DCB-CD6B-1F3E40DFA66A}"/>
                    </a:ext>
                  </a:extLst>
                </p:cNvPr>
                <p:cNvPicPr/>
                <p:nvPr/>
              </p:nvPicPr>
              <p:blipFill>
                <a:blip r:embed="rId439"/>
                <a:stretch>
                  <a:fillRect/>
                </a:stretch>
              </p:blipFill>
              <p:spPr>
                <a:xfrm>
                  <a:off x="3746812" y="5017342"/>
                  <a:ext cx="619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71" name="Ink 270">
                  <a:extLst>
                    <a:ext uri="{FF2B5EF4-FFF2-40B4-BE49-F238E27FC236}">
                      <a16:creationId xmlns:a16="http://schemas.microsoft.com/office/drawing/2014/main" id="{D0234D11-A852-2C7A-F631-7EB3FB19F64B}"/>
                    </a:ext>
                  </a:extLst>
                </p14:cNvPr>
                <p14:cNvContentPartPr/>
                <p14:nvPr/>
              </p14:nvContentPartPr>
              <p14:xfrm>
                <a:off x="3766972" y="4917262"/>
                <a:ext cx="135360" cy="273960"/>
              </p14:xfrm>
            </p:contentPart>
          </mc:Choice>
          <mc:Fallback xmlns="">
            <p:pic>
              <p:nvPicPr>
                <p:cNvPr id="271" name="Ink 270">
                  <a:extLst>
                    <a:ext uri="{FF2B5EF4-FFF2-40B4-BE49-F238E27FC236}">
                      <a16:creationId xmlns:a16="http://schemas.microsoft.com/office/drawing/2014/main" id="{D0234D11-A852-2C7A-F631-7EB3FB19F64B}"/>
                    </a:ext>
                  </a:extLst>
                </p:cNvPr>
                <p:cNvPicPr/>
                <p:nvPr/>
              </p:nvPicPr>
              <p:blipFill>
                <a:blip r:embed="rId441"/>
                <a:stretch>
                  <a:fillRect/>
                </a:stretch>
              </p:blipFill>
              <p:spPr>
                <a:xfrm>
                  <a:off x="3757972" y="4908262"/>
                  <a:ext cx="15300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72" name="Ink 271">
                  <a:extLst>
                    <a:ext uri="{FF2B5EF4-FFF2-40B4-BE49-F238E27FC236}">
                      <a16:creationId xmlns:a16="http://schemas.microsoft.com/office/drawing/2014/main" id="{1AC9669B-C962-F07D-407C-09035EDDC1CB}"/>
                    </a:ext>
                  </a:extLst>
                </p14:cNvPr>
                <p14:cNvContentPartPr/>
                <p14:nvPr/>
              </p14:nvContentPartPr>
              <p14:xfrm>
                <a:off x="3876052" y="5042902"/>
                <a:ext cx="153000" cy="175320"/>
              </p14:xfrm>
            </p:contentPart>
          </mc:Choice>
          <mc:Fallback xmlns="">
            <p:pic>
              <p:nvPicPr>
                <p:cNvPr id="272" name="Ink 271">
                  <a:extLst>
                    <a:ext uri="{FF2B5EF4-FFF2-40B4-BE49-F238E27FC236}">
                      <a16:creationId xmlns:a16="http://schemas.microsoft.com/office/drawing/2014/main" id="{1AC9669B-C962-F07D-407C-09035EDDC1CB}"/>
                    </a:ext>
                  </a:extLst>
                </p:cNvPr>
                <p:cNvPicPr/>
                <p:nvPr/>
              </p:nvPicPr>
              <p:blipFill>
                <a:blip r:embed="rId443"/>
                <a:stretch>
                  <a:fillRect/>
                </a:stretch>
              </p:blipFill>
              <p:spPr>
                <a:xfrm>
                  <a:off x="3867412" y="5034262"/>
                  <a:ext cx="17064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73" name="Ink 272">
                  <a:extLst>
                    <a:ext uri="{FF2B5EF4-FFF2-40B4-BE49-F238E27FC236}">
                      <a16:creationId xmlns:a16="http://schemas.microsoft.com/office/drawing/2014/main" id="{24718352-C0FC-BF23-10DD-5ABA1CFF31CE}"/>
                    </a:ext>
                  </a:extLst>
                </p14:cNvPr>
                <p14:cNvContentPartPr/>
                <p14:nvPr/>
              </p14:nvContentPartPr>
              <p14:xfrm>
                <a:off x="4024012" y="4907902"/>
                <a:ext cx="20160" cy="87840"/>
              </p14:xfrm>
            </p:contentPart>
          </mc:Choice>
          <mc:Fallback xmlns="">
            <p:pic>
              <p:nvPicPr>
                <p:cNvPr id="273" name="Ink 272">
                  <a:extLst>
                    <a:ext uri="{FF2B5EF4-FFF2-40B4-BE49-F238E27FC236}">
                      <a16:creationId xmlns:a16="http://schemas.microsoft.com/office/drawing/2014/main" id="{24718352-C0FC-BF23-10DD-5ABA1CFF31CE}"/>
                    </a:ext>
                  </a:extLst>
                </p:cNvPr>
                <p:cNvPicPr/>
                <p:nvPr/>
              </p:nvPicPr>
              <p:blipFill>
                <a:blip r:embed="rId445"/>
                <a:stretch>
                  <a:fillRect/>
                </a:stretch>
              </p:blipFill>
              <p:spPr>
                <a:xfrm>
                  <a:off x="4015372" y="4898902"/>
                  <a:ext cx="378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74" name="Ink 273">
                  <a:extLst>
                    <a:ext uri="{FF2B5EF4-FFF2-40B4-BE49-F238E27FC236}">
                      <a16:creationId xmlns:a16="http://schemas.microsoft.com/office/drawing/2014/main" id="{5ED5B611-C330-5171-24A9-675CD952C758}"/>
                    </a:ext>
                  </a:extLst>
                </p14:cNvPr>
                <p14:cNvContentPartPr/>
                <p14:nvPr/>
              </p14:nvContentPartPr>
              <p14:xfrm>
                <a:off x="4124812" y="5009062"/>
                <a:ext cx="349920" cy="239400"/>
              </p14:xfrm>
            </p:contentPart>
          </mc:Choice>
          <mc:Fallback xmlns="">
            <p:pic>
              <p:nvPicPr>
                <p:cNvPr id="274" name="Ink 273">
                  <a:extLst>
                    <a:ext uri="{FF2B5EF4-FFF2-40B4-BE49-F238E27FC236}">
                      <a16:creationId xmlns:a16="http://schemas.microsoft.com/office/drawing/2014/main" id="{5ED5B611-C330-5171-24A9-675CD952C758}"/>
                    </a:ext>
                  </a:extLst>
                </p:cNvPr>
                <p:cNvPicPr/>
                <p:nvPr/>
              </p:nvPicPr>
              <p:blipFill>
                <a:blip r:embed="rId447"/>
                <a:stretch>
                  <a:fillRect/>
                </a:stretch>
              </p:blipFill>
              <p:spPr>
                <a:xfrm>
                  <a:off x="4116172" y="5000422"/>
                  <a:ext cx="36756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75" name="Ink 274">
                  <a:extLst>
                    <a:ext uri="{FF2B5EF4-FFF2-40B4-BE49-F238E27FC236}">
                      <a16:creationId xmlns:a16="http://schemas.microsoft.com/office/drawing/2014/main" id="{F04D14DC-7C6C-2C89-CA91-F0D28A48AA69}"/>
                    </a:ext>
                  </a:extLst>
                </p14:cNvPr>
                <p14:cNvContentPartPr/>
                <p14:nvPr/>
              </p14:nvContentPartPr>
              <p14:xfrm>
                <a:off x="3999172" y="6209302"/>
                <a:ext cx="231480" cy="335520"/>
              </p14:xfrm>
            </p:contentPart>
          </mc:Choice>
          <mc:Fallback xmlns="">
            <p:pic>
              <p:nvPicPr>
                <p:cNvPr id="275" name="Ink 274">
                  <a:extLst>
                    <a:ext uri="{FF2B5EF4-FFF2-40B4-BE49-F238E27FC236}">
                      <a16:creationId xmlns:a16="http://schemas.microsoft.com/office/drawing/2014/main" id="{F04D14DC-7C6C-2C89-CA91-F0D28A48AA69}"/>
                    </a:ext>
                  </a:extLst>
                </p:cNvPr>
                <p:cNvPicPr/>
                <p:nvPr/>
              </p:nvPicPr>
              <p:blipFill>
                <a:blip r:embed="rId449"/>
                <a:stretch>
                  <a:fillRect/>
                </a:stretch>
              </p:blipFill>
              <p:spPr>
                <a:xfrm>
                  <a:off x="3990532" y="6200302"/>
                  <a:ext cx="24912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76" name="Ink 275">
                  <a:extLst>
                    <a:ext uri="{FF2B5EF4-FFF2-40B4-BE49-F238E27FC236}">
                      <a16:creationId xmlns:a16="http://schemas.microsoft.com/office/drawing/2014/main" id="{9880743C-2AF8-1152-57E9-E952D603AD05}"/>
                    </a:ext>
                  </a:extLst>
                </p14:cNvPr>
                <p14:cNvContentPartPr/>
                <p14:nvPr/>
              </p14:nvContentPartPr>
              <p14:xfrm>
                <a:off x="4308772" y="6300022"/>
                <a:ext cx="153000" cy="201240"/>
              </p14:xfrm>
            </p:contentPart>
          </mc:Choice>
          <mc:Fallback xmlns="">
            <p:pic>
              <p:nvPicPr>
                <p:cNvPr id="276" name="Ink 275">
                  <a:extLst>
                    <a:ext uri="{FF2B5EF4-FFF2-40B4-BE49-F238E27FC236}">
                      <a16:creationId xmlns:a16="http://schemas.microsoft.com/office/drawing/2014/main" id="{9880743C-2AF8-1152-57E9-E952D603AD05}"/>
                    </a:ext>
                  </a:extLst>
                </p:cNvPr>
                <p:cNvPicPr/>
                <p:nvPr/>
              </p:nvPicPr>
              <p:blipFill>
                <a:blip r:embed="rId451"/>
                <a:stretch>
                  <a:fillRect/>
                </a:stretch>
              </p:blipFill>
              <p:spPr>
                <a:xfrm>
                  <a:off x="4299772" y="6291382"/>
                  <a:ext cx="17064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77" name="Ink 276">
                  <a:extLst>
                    <a:ext uri="{FF2B5EF4-FFF2-40B4-BE49-F238E27FC236}">
                      <a16:creationId xmlns:a16="http://schemas.microsoft.com/office/drawing/2014/main" id="{4ED77319-6690-8067-2FD5-CCC914768A6D}"/>
                    </a:ext>
                  </a:extLst>
                </p14:cNvPr>
                <p14:cNvContentPartPr/>
                <p14:nvPr/>
              </p14:nvContentPartPr>
              <p14:xfrm>
                <a:off x="3865972" y="6113182"/>
                <a:ext cx="803160" cy="619560"/>
              </p14:xfrm>
            </p:contentPart>
          </mc:Choice>
          <mc:Fallback xmlns="">
            <p:pic>
              <p:nvPicPr>
                <p:cNvPr id="277" name="Ink 276">
                  <a:extLst>
                    <a:ext uri="{FF2B5EF4-FFF2-40B4-BE49-F238E27FC236}">
                      <a16:creationId xmlns:a16="http://schemas.microsoft.com/office/drawing/2014/main" id="{4ED77319-6690-8067-2FD5-CCC914768A6D}"/>
                    </a:ext>
                  </a:extLst>
                </p:cNvPr>
                <p:cNvPicPr/>
                <p:nvPr/>
              </p:nvPicPr>
              <p:blipFill>
                <a:blip r:embed="rId453"/>
                <a:stretch>
                  <a:fillRect/>
                </a:stretch>
              </p:blipFill>
              <p:spPr>
                <a:xfrm>
                  <a:off x="3857332" y="6104542"/>
                  <a:ext cx="82080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78" name="Ink 277">
                  <a:extLst>
                    <a:ext uri="{FF2B5EF4-FFF2-40B4-BE49-F238E27FC236}">
                      <a16:creationId xmlns:a16="http://schemas.microsoft.com/office/drawing/2014/main" id="{41605D24-282D-AC14-0CB2-733D95E9C401}"/>
                    </a:ext>
                  </a:extLst>
                </p14:cNvPr>
                <p14:cNvContentPartPr/>
                <p14:nvPr/>
              </p14:nvContentPartPr>
              <p14:xfrm>
                <a:off x="4823572" y="6350062"/>
                <a:ext cx="992160" cy="60480"/>
              </p14:xfrm>
            </p:contentPart>
          </mc:Choice>
          <mc:Fallback xmlns="">
            <p:pic>
              <p:nvPicPr>
                <p:cNvPr id="278" name="Ink 277">
                  <a:extLst>
                    <a:ext uri="{FF2B5EF4-FFF2-40B4-BE49-F238E27FC236}">
                      <a16:creationId xmlns:a16="http://schemas.microsoft.com/office/drawing/2014/main" id="{41605D24-282D-AC14-0CB2-733D95E9C401}"/>
                    </a:ext>
                  </a:extLst>
                </p:cNvPr>
                <p:cNvPicPr/>
                <p:nvPr/>
              </p:nvPicPr>
              <p:blipFill>
                <a:blip r:embed="rId455"/>
                <a:stretch>
                  <a:fillRect/>
                </a:stretch>
              </p:blipFill>
              <p:spPr>
                <a:xfrm>
                  <a:off x="4814572" y="6341062"/>
                  <a:ext cx="100980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79" name="Ink 278">
                  <a:extLst>
                    <a:ext uri="{FF2B5EF4-FFF2-40B4-BE49-F238E27FC236}">
                      <a16:creationId xmlns:a16="http://schemas.microsoft.com/office/drawing/2014/main" id="{C0BB7708-EDFA-F96B-E45A-A1BA67C37B8D}"/>
                    </a:ext>
                  </a:extLst>
                </p14:cNvPr>
                <p14:cNvContentPartPr/>
                <p14:nvPr/>
              </p14:nvContentPartPr>
              <p14:xfrm>
                <a:off x="5986372" y="6260782"/>
                <a:ext cx="229320" cy="313200"/>
              </p14:xfrm>
            </p:contentPart>
          </mc:Choice>
          <mc:Fallback xmlns="">
            <p:pic>
              <p:nvPicPr>
                <p:cNvPr id="279" name="Ink 278">
                  <a:extLst>
                    <a:ext uri="{FF2B5EF4-FFF2-40B4-BE49-F238E27FC236}">
                      <a16:creationId xmlns:a16="http://schemas.microsoft.com/office/drawing/2014/main" id="{C0BB7708-EDFA-F96B-E45A-A1BA67C37B8D}"/>
                    </a:ext>
                  </a:extLst>
                </p:cNvPr>
                <p:cNvPicPr/>
                <p:nvPr/>
              </p:nvPicPr>
              <p:blipFill>
                <a:blip r:embed="rId457"/>
                <a:stretch>
                  <a:fillRect/>
                </a:stretch>
              </p:blipFill>
              <p:spPr>
                <a:xfrm>
                  <a:off x="5977732" y="6252142"/>
                  <a:ext cx="24696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80" name="Ink 279">
                  <a:extLst>
                    <a:ext uri="{FF2B5EF4-FFF2-40B4-BE49-F238E27FC236}">
                      <a16:creationId xmlns:a16="http://schemas.microsoft.com/office/drawing/2014/main" id="{EA448588-0A9A-8E23-C89A-8AD67E6353F4}"/>
                    </a:ext>
                  </a:extLst>
                </p14:cNvPr>
                <p14:cNvContentPartPr/>
                <p14:nvPr/>
              </p14:nvContentPartPr>
              <p14:xfrm>
                <a:off x="6253492" y="6382102"/>
                <a:ext cx="196200" cy="180000"/>
              </p14:xfrm>
            </p:contentPart>
          </mc:Choice>
          <mc:Fallback xmlns="">
            <p:pic>
              <p:nvPicPr>
                <p:cNvPr id="280" name="Ink 279">
                  <a:extLst>
                    <a:ext uri="{FF2B5EF4-FFF2-40B4-BE49-F238E27FC236}">
                      <a16:creationId xmlns:a16="http://schemas.microsoft.com/office/drawing/2014/main" id="{EA448588-0A9A-8E23-C89A-8AD67E6353F4}"/>
                    </a:ext>
                  </a:extLst>
                </p:cNvPr>
                <p:cNvPicPr/>
                <p:nvPr/>
              </p:nvPicPr>
              <p:blipFill>
                <a:blip r:embed="rId459"/>
                <a:stretch>
                  <a:fillRect/>
                </a:stretch>
              </p:blipFill>
              <p:spPr>
                <a:xfrm>
                  <a:off x="6244852" y="6373462"/>
                  <a:ext cx="21384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81" name="Ink 280">
                  <a:extLst>
                    <a:ext uri="{FF2B5EF4-FFF2-40B4-BE49-F238E27FC236}">
                      <a16:creationId xmlns:a16="http://schemas.microsoft.com/office/drawing/2014/main" id="{553E48A8-536C-8EFD-EFA0-ED6B1F74DA6B}"/>
                    </a:ext>
                  </a:extLst>
                </p14:cNvPr>
                <p14:cNvContentPartPr/>
                <p14:nvPr/>
              </p14:nvContentPartPr>
              <p14:xfrm>
                <a:off x="6461932" y="6407662"/>
                <a:ext cx="122400" cy="177840"/>
              </p14:xfrm>
            </p:contentPart>
          </mc:Choice>
          <mc:Fallback xmlns="">
            <p:pic>
              <p:nvPicPr>
                <p:cNvPr id="281" name="Ink 280">
                  <a:extLst>
                    <a:ext uri="{FF2B5EF4-FFF2-40B4-BE49-F238E27FC236}">
                      <a16:creationId xmlns:a16="http://schemas.microsoft.com/office/drawing/2014/main" id="{553E48A8-536C-8EFD-EFA0-ED6B1F74DA6B}"/>
                    </a:ext>
                  </a:extLst>
                </p:cNvPr>
                <p:cNvPicPr/>
                <p:nvPr/>
              </p:nvPicPr>
              <p:blipFill>
                <a:blip r:embed="rId461"/>
                <a:stretch>
                  <a:fillRect/>
                </a:stretch>
              </p:blipFill>
              <p:spPr>
                <a:xfrm>
                  <a:off x="6452932" y="6398662"/>
                  <a:ext cx="14004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282" name="Ink 281">
                  <a:extLst>
                    <a:ext uri="{FF2B5EF4-FFF2-40B4-BE49-F238E27FC236}">
                      <a16:creationId xmlns:a16="http://schemas.microsoft.com/office/drawing/2014/main" id="{719F2D7C-7A0E-5FFE-EEFC-6258F86C7EAC}"/>
                    </a:ext>
                  </a:extLst>
                </p14:cNvPr>
                <p14:cNvContentPartPr/>
                <p14:nvPr/>
              </p14:nvContentPartPr>
              <p14:xfrm>
                <a:off x="6460492" y="6243502"/>
                <a:ext cx="87480" cy="46800"/>
              </p14:xfrm>
            </p:contentPart>
          </mc:Choice>
          <mc:Fallback xmlns="">
            <p:pic>
              <p:nvPicPr>
                <p:cNvPr id="282" name="Ink 281">
                  <a:extLst>
                    <a:ext uri="{FF2B5EF4-FFF2-40B4-BE49-F238E27FC236}">
                      <a16:creationId xmlns:a16="http://schemas.microsoft.com/office/drawing/2014/main" id="{719F2D7C-7A0E-5FFE-EEFC-6258F86C7EAC}"/>
                    </a:ext>
                  </a:extLst>
                </p:cNvPr>
                <p:cNvPicPr/>
                <p:nvPr/>
              </p:nvPicPr>
              <p:blipFill>
                <a:blip r:embed="rId463"/>
                <a:stretch>
                  <a:fillRect/>
                </a:stretch>
              </p:blipFill>
              <p:spPr>
                <a:xfrm>
                  <a:off x="6451852" y="6234502"/>
                  <a:ext cx="10512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83" name="Ink 282">
                  <a:extLst>
                    <a:ext uri="{FF2B5EF4-FFF2-40B4-BE49-F238E27FC236}">
                      <a16:creationId xmlns:a16="http://schemas.microsoft.com/office/drawing/2014/main" id="{E6159CBF-C8FF-AAD9-06AD-B58A5BADA1DC}"/>
                    </a:ext>
                  </a:extLst>
                </p14:cNvPr>
                <p14:cNvContentPartPr/>
                <p14:nvPr/>
              </p14:nvContentPartPr>
              <p14:xfrm>
                <a:off x="5919412" y="6040822"/>
                <a:ext cx="980640" cy="735840"/>
              </p14:xfrm>
            </p:contentPart>
          </mc:Choice>
          <mc:Fallback xmlns="">
            <p:pic>
              <p:nvPicPr>
                <p:cNvPr id="283" name="Ink 282">
                  <a:extLst>
                    <a:ext uri="{FF2B5EF4-FFF2-40B4-BE49-F238E27FC236}">
                      <a16:creationId xmlns:a16="http://schemas.microsoft.com/office/drawing/2014/main" id="{E6159CBF-C8FF-AAD9-06AD-B58A5BADA1DC}"/>
                    </a:ext>
                  </a:extLst>
                </p:cNvPr>
                <p:cNvPicPr/>
                <p:nvPr/>
              </p:nvPicPr>
              <p:blipFill>
                <a:blip r:embed="rId465"/>
                <a:stretch>
                  <a:fillRect/>
                </a:stretch>
              </p:blipFill>
              <p:spPr>
                <a:xfrm>
                  <a:off x="5910412" y="6032182"/>
                  <a:ext cx="998280" cy="75348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284" name="Ink 283">
                  <a:extLst>
                    <a:ext uri="{FF2B5EF4-FFF2-40B4-BE49-F238E27FC236}">
                      <a16:creationId xmlns:a16="http://schemas.microsoft.com/office/drawing/2014/main" id="{C6E25F70-8B7D-A4D7-AEBB-30E4ACB96719}"/>
                    </a:ext>
                  </a:extLst>
                </p14:cNvPr>
                <p14:cNvContentPartPr/>
                <p14:nvPr/>
              </p14:nvContentPartPr>
              <p14:xfrm>
                <a:off x="4388692" y="6063862"/>
                <a:ext cx="917640" cy="338760"/>
              </p14:xfrm>
            </p:contentPart>
          </mc:Choice>
          <mc:Fallback xmlns="">
            <p:pic>
              <p:nvPicPr>
                <p:cNvPr id="284" name="Ink 283">
                  <a:extLst>
                    <a:ext uri="{FF2B5EF4-FFF2-40B4-BE49-F238E27FC236}">
                      <a16:creationId xmlns:a16="http://schemas.microsoft.com/office/drawing/2014/main" id="{C6E25F70-8B7D-A4D7-AEBB-30E4ACB96719}"/>
                    </a:ext>
                  </a:extLst>
                </p:cNvPr>
                <p:cNvPicPr/>
                <p:nvPr/>
              </p:nvPicPr>
              <p:blipFill>
                <a:blip r:embed="rId467"/>
                <a:stretch>
                  <a:fillRect/>
                </a:stretch>
              </p:blipFill>
              <p:spPr>
                <a:xfrm>
                  <a:off x="4379692" y="6054862"/>
                  <a:ext cx="93528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285" name="Ink 284">
                  <a:extLst>
                    <a:ext uri="{FF2B5EF4-FFF2-40B4-BE49-F238E27FC236}">
                      <a16:creationId xmlns:a16="http://schemas.microsoft.com/office/drawing/2014/main" id="{A228F02C-4D92-1067-7BCA-D03E90C779D9}"/>
                    </a:ext>
                  </a:extLst>
                </p14:cNvPr>
                <p14:cNvContentPartPr/>
                <p14:nvPr/>
              </p14:nvContentPartPr>
              <p14:xfrm>
                <a:off x="5332972" y="6247102"/>
                <a:ext cx="44640" cy="10800"/>
              </p14:xfrm>
            </p:contentPart>
          </mc:Choice>
          <mc:Fallback xmlns="">
            <p:pic>
              <p:nvPicPr>
                <p:cNvPr id="285" name="Ink 284">
                  <a:extLst>
                    <a:ext uri="{FF2B5EF4-FFF2-40B4-BE49-F238E27FC236}">
                      <a16:creationId xmlns:a16="http://schemas.microsoft.com/office/drawing/2014/main" id="{A228F02C-4D92-1067-7BCA-D03E90C779D9}"/>
                    </a:ext>
                  </a:extLst>
                </p:cNvPr>
                <p:cNvPicPr/>
                <p:nvPr/>
              </p:nvPicPr>
              <p:blipFill>
                <a:blip r:embed="rId469"/>
                <a:stretch>
                  <a:fillRect/>
                </a:stretch>
              </p:blipFill>
              <p:spPr>
                <a:xfrm>
                  <a:off x="5323972" y="6238462"/>
                  <a:ext cx="622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287" name="Ink 286">
                  <a:extLst>
                    <a:ext uri="{FF2B5EF4-FFF2-40B4-BE49-F238E27FC236}">
                      <a16:creationId xmlns:a16="http://schemas.microsoft.com/office/drawing/2014/main" id="{D53CEC3E-C6BE-AC3F-A3EC-503E63DC78FD}"/>
                    </a:ext>
                  </a:extLst>
                </p14:cNvPr>
                <p14:cNvContentPartPr/>
                <p14:nvPr/>
              </p14:nvContentPartPr>
              <p14:xfrm>
                <a:off x="6103012" y="6627622"/>
                <a:ext cx="517320" cy="24840"/>
              </p14:xfrm>
            </p:contentPart>
          </mc:Choice>
          <mc:Fallback xmlns="">
            <p:pic>
              <p:nvPicPr>
                <p:cNvPr id="287" name="Ink 286">
                  <a:extLst>
                    <a:ext uri="{FF2B5EF4-FFF2-40B4-BE49-F238E27FC236}">
                      <a16:creationId xmlns:a16="http://schemas.microsoft.com/office/drawing/2014/main" id="{D53CEC3E-C6BE-AC3F-A3EC-503E63DC78FD}"/>
                    </a:ext>
                  </a:extLst>
                </p:cNvPr>
                <p:cNvPicPr/>
                <p:nvPr/>
              </p:nvPicPr>
              <p:blipFill>
                <a:blip r:embed="rId471"/>
                <a:stretch>
                  <a:fillRect/>
                </a:stretch>
              </p:blipFill>
              <p:spPr>
                <a:xfrm>
                  <a:off x="6094372" y="6618982"/>
                  <a:ext cx="53496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288" name="Ink 287">
                  <a:extLst>
                    <a:ext uri="{FF2B5EF4-FFF2-40B4-BE49-F238E27FC236}">
                      <a16:creationId xmlns:a16="http://schemas.microsoft.com/office/drawing/2014/main" id="{582C8F81-EF4B-8E9A-6249-2DFE43B7809F}"/>
                    </a:ext>
                  </a:extLst>
                </p14:cNvPr>
                <p14:cNvContentPartPr/>
                <p14:nvPr/>
              </p14:nvContentPartPr>
              <p14:xfrm>
                <a:off x="6130732" y="6696382"/>
                <a:ext cx="370440" cy="16200"/>
              </p14:xfrm>
            </p:contentPart>
          </mc:Choice>
          <mc:Fallback xmlns="">
            <p:pic>
              <p:nvPicPr>
                <p:cNvPr id="288" name="Ink 287">
                  <a:extLst>
                    <a:ext uri="{FF2B5EF4-FFF2-40B4-BE49-F238E27FC236}">
                      <a16:creationId xmlns:a16="http://schemas.microsoft.com/office/drawing/2014/main" id="{582C8F81-EF4B-8E9A-6249-2DFE43B7809F}"/>
                    </a:ext>
                  </a:extLst>
                </p:cNvPr>
                <p:cNvPicPr/>
                <p:nvPr/>
              </p:nvPicPr>
              <p:blipFill>
                <a:blip r:embed="rId473"/>
                <a:stretch>
                  <a:fillRect/>
                </a:stretch>
              </p:blipFill>
              <p:spPr>
                <a:xfrm>
                  <a:off x="6121732" y="6687382"/>
                  <a:ext cx="38808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290" name="Ink 289">
                  <a:extLst>
                    <a:ext uri="{FF2B5EF4-FFF2-40B4-BE49-F238E27FC236}">
                      <a16:creationId xmlns:a16="http://schemas.microsoft.com/office/drawing/2014/main" id="{0D86F8E6-B08A-3BAD-047F-256C001643F0}"/>
                    </a:ext>
                  </a:extLst>
                </p14:cNvPr>
                <p14:cNvContentPartPr/>
                <p14:nvPr/>
              </p14:nvContentPartPr>
              <p14:xfrm>
                <a:off x="4172692" y="6657862"/>
                <a:ext cx="210600" cy="68400"/>
              </p14:xfrm>
            </p:contentPart>
          </mc:Choice>
          <mc:Fallback xmlns="">
            <p:pic>
              <p:nvPicPr>
                <p:cNvPr id="290" name="Ink 289">
                  <a:extLst>
                    <a:ext uri="{FF2B5EF4-FFF2-40B4-BE49-F238E27FC236}">
                      <a16:creationId xmlns:a16="http://schemas.microsoft.com/office/drawing/2014/main" id="{0D86F8E6-B08A-3BAD-047F-256C001643F0}"/>
                    </a:ext>
                  </a:extLst>
                </p:cNvPr>
                <p:cNvPicPr/>
                <p:nvPr/>
              </p:nvPicPr>
              <p:blipFill>
                <a:blip r:embed="rId475"/>
                <a:stretch>
                  <a:fillRect/>
                </a:stretch>
              </p:blipFill>
              <p:spPr>
                <a:xfrm>
                  <a:off x="4164052" y="6648862"/>
                  <a:ext cx="2282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291" name="Ink 290">
                  <a:extLst>
                    <a:ext uri="{FF2B5EF4-FFF2-40B4-BE49-F238E27FC236}">
                      <a16:creationId xmlns:a16="http://schemas.microsoft.com/office/drawing/2014/main" id="{D9E4BEC5-A953-0CA8-A051-4514B1C162E8}"/>
                    </a:ext>
                  </a:extLst>
                </p14:cNvPr>
                <p14:cNvContentPartPr/>
                <p14:nvPr/>
              </p14:nvContentPartPr>
              <p14:xfrm>
                <a:off x="4220212" y="6707542"/>
                <a:ext cx="55080" cy="17280"/>
              </p14:xfrm>
            </p:contentPart>
          </mc:Choice>
          <mc:Fallback xmlns="">
            <p:pic>
              <p:nvPicPr>
                <p:cNvPr id="291" name="Ink 290">
                  <a:extLst>
                    <a:ext uri="{FF2B5EF4-FFF2-40B4-BE49-F238E27FC236}">
                      <a16:creationId xmlns:a16="http://schemas.microsoft.com/office/drawing/2014/main" id="{D9E4BEC5-A953-0CA8-A051-4514B1C162E8}"/>
                    </a:ext>
                  </a:extLst>
                </p:cNvPr>
                <p:cNvPicPr/>
                <p:nvPr/>
              </p:nvPicPr>
              <p:blipFill>
                <a:blip r:embed="rId477"/>
                <a:stretch>
                  <a:fillRect/>
                </a:stretch>
              </p:blipFill>
              <p:spPr>
                <a:xfrm>
                  <a:off x="4211212" y="6698542"/>
                  <a:ext cx="72720" cy="34920"/>
                </a:xfrm>
                <a:prstGeom prst="rect">
                  <a:avLst/>
                </a:prstGeom>
              </p:spPr>
            </p:pic>
          </mc:Fallback>
        </mc:AlternateContent>
      </p:grpSp>
    </p:spTree>
    <p:extLst>
      <p:ext uri="{BB962C8B-B14F-4D97-AF65-F5344CB8AC3E}">
        <p14:creationId xmlns:p14="http://schemas.microsoft.com/office/powerpoint/2010/main" val="13332830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Development Flow – Processor and Approver</a:t>
            </a:r>
            <a:endParaRPr sz="3599" dirty="0">
              <a:solidFill>
                <a:srgbClr val="FFC000"/>
              </a:solidFill>
              <a:latin typeface="Cooper Black" panose="0208090404030B020404" pitchFamily="18" charset="0"/>
              <a:ea typeface="Corben"/>
              <a:cs typeface="Corben"/>
              <a:sym typeface="Corben"/>
            </a:endParaRPr>
          </a:p>
        </p:txBody>
      </p:sp>
      <p:sp>
        <p:nvSpPr>
          <p:cNvPr id="1316" name="Google Shape;1316;p59"/>
          <p:cNvSpPr/>
          <p:nvPr/>
        </p:nvSpPr>
        <p:spPr>
          <a:xfrm>
            <a:off x="4438228" y="4869160"/>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Business Object (definition)</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Includes the Travel, Booking and Booking Supplement CDS entities</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100 fields</a:t>
            </a:r>
            <a:endParaRPr dirty="0"/>
          </a:p>
        </p:txBody>
      </p:sp>
      <p:sp>
        <p:nvSpPr>
          <p:cNvPr id="1317" name="Google Shape;1317;p59"/>
          <p:cNvSpPr/>
          <p:nvPr/>
        </p:nvSpPr>
        <p:spPr>
          <a:xfrm>
            <a:off x="405780" y="647098"/>
            <a:ext cx="3096344" cy="646203"/>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Processor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Create, update, delete, copy travel</a:t>
            </a:r>
            <a:endParaRPr/>
          </a:p>
        </p:txBody>
      </p:sp>
      <p:sp>
        <p:nvSpPr>
          <p:cNvPr id="1318" name="Google Shape;1318;p59"/>
          <p:cNvSpPr/>
          <p:nvPr/>
        </p:nvSpPr>
        <p:spPr>
          <a:xfrm>
            <a:off x="8882191" y="691641"/>
            <a:ext cx="3024336" cy="64620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Approver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Display the travel request data</a:t>
            </a:r>
            <a:endParaRPr/>
          </a:p>
        </p:txBody>
      </p:sp>
      <p:sp>
        <p:nvSpPr>
          <p:cNvPr id="1319" name="Google Shape;1319;p59"/>
          <p:cNvSpPr/>
          <p:nvPr/>
        </p:nvSpPr>
        <p:spPr>
          <a:xfrm>
            <a:off x="456151" y="4849657"/>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Business Object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30 fields to internet</a:t>
            </a:r>
            <a:endParaRPr dirty="0"/>
          </a:p>
        </p:txBody>
      </p:sp>
      <p:sp>
        <p:nvSpPr>
          <p:cNvPr id="1320" name="Google Shape;1320;p59"/>
          <p:cNvSpPr/>
          <p:nvPr/>
        </p:nvSpPr>
        <p:spPr>
          <a:xfrm>
            <a:off x="8882191" y="4869160"/>
            <a:ext cx="3024336" cy="108012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Business Object Projection </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25 fields</a:t>
            </a:r>
            <a:endParaRPr/>
          </a:p>
        </p:txBody>
      </p:sp>
      <p:cxnSp>
        <p:nvCxnSpPr>
          <p:cNvPr id="1321" name="Google Shape;1321;p59"/>
          <p:cNvCxnSpPr>
            <a:stCxn id="1316" idx="1"/>
            <a:endCxn id="1319" idx="3"/>
          </p:cNvCxnSpPr>
          <p:nvPr/>
        </p:nvCxnSpPr>
        <p:spPr>
          <a:xfrm flipH="1" flipV="1">
            <a:off x="3480487" y="5389717"/>
            <a:ext cx="957741" cy="19503"/>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2" name="Google Shape;1322;p59"/>
          <p:cNvCxnSpPr>
            <a:stCxn id="1316" idx="3"/>
            <a:endCxn id="1320" idx="1"/>
          </p:cNvCxnSpPr>
          <p:nvPr/>
        </p:nvCxnSpPr>
        <p:spPr>
          <a:xfrm>
            <a:off x="7534572" y="5409220"/>
            <a:ext cx="1347600" cy="0"/>
          </a:xfrm>
          <a:prstGeom prst="straightConnector1">
            <a:avLst/>
          </a:prstGeom>
          <a:noFill/>
          <a:ln w="9525" cap="flat" cmpd="sng">
            <a:solidFill>
              <a:schemeClr val="accent1"/>
            </a:solidFill>
            <a:prstDash val="solid"/>
            <a:miter lim="800000"/>
            <a:headEnd type="none" w="sm" len="sm"/>
            <a:tailEnd type="triangle" w="med" len="med"/>
          </a:ln>
        </p:spPr>
      </p:cxnSp>
      <p:sp>
        <p:nvSpPr>
          <p:cNvPr id="1323" name="Google Shape;1323;p59"/>
          <p:cNvSpPr/>
          <p:nvPr/>
        </p:nvSpPr>
        <p:spPr>
          <a:xfrm>
            <a:off x="405780" y="2132856"/>
            <a:ext cx="3024336" cy="72008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MDE for Processor Projection</a:t>
            </a:r>
            <a:endParaRPr dirty="0"/>
          </a:p>
        </p:txBody>
      </p:sp>
      <p:sp>
        <p:nvSpPr>
          <p:cNvPr id="1324" name="Google Shape;1324;p59"/>
          <p:cNvSpPr/>
          <p:nvPr/>
        </p:nvSpPr>
        <p:spPr>
          <a:xfrm>
            <a:off x="8882191" y="2155416"/>
            <a:ext cx="3024336" cy="72008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MDE for approver Projection</a:t>
            </a:r>
            <a:endParaRPr/>
          </a:p>
        </p:txBody>
      </p:sp>
      <p:cxnSp>
        <p:nvCxnSpPr>
          <p:cNvPr id="1325" name="Google Shape;1325;p59"/>
          <p:cNvCxnSpPr>
            <a:stCxn id="1319" idx="0"/>
            <a:endCxn id="1323" idx="2"/>
          </p:cNvCxnSpPr>
          <p:nvPr/>
        </p:nvCxnSpPr>
        <p:spPr>
          <a:xfrm flipH="1" flipV="1">
            <a:off x="1917948" y="2852936"/>
            <a:ext cx="50371" cy="1996721"/>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6" name="Google Shape;1326;p59"/>
          <p:cNvCxnSpPr>
            <a:stCxn id="1320" idx="0"/>
            <a:endCxn id="1324" idx="2"/>
          </p:cNvCxnSpPr>
          <p:nvPr/>
        </p:nvCxnSpPr>
        <p:spPr>
          <a:xfrm rot="10800000">
            <a:off x="10394359" y="2875360"/>
            <a:ext cx="0" cy="1993800"/>
          </a:xfrm>
          <a:prstGeom prst="straightConnector1">
            <a:avLst/>
          </a:prstGeom>
          <a:noFill/>
          <a:ln w="9525" cap="flat" cmpd="sng">
            <a:solidFill>
              <a:schemeClr val="accent1"/>
            </a:solidFill>
            <a:prstDash val="solid"/>
            <a:miter lim="800000"/>
            <a:headEnd type="none" w="sm" len="sm"/>
            <a:tailEnd type="triangle" w="med" len="med"/>
          </a:ln>
        </p:spPr>
      </p:cxnSp>
      <p:sp>
        <p:nvSpPr>
          <p:cNvPr id="1327" name="Google Shape;1327;p59"/>
          <p:cNvSpPr/>
          <p:nvPr/>
        </p:nvSpPr>
        <p:spPr>
          <a:xfrm>
            <a:off x="405780" y="1412776"/>
            <a:ext cx="1584176"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28" name="Google Shape;1328;p59"/>
          <p:cNvSpPr/>
          <p:nvPr/>
        </p:nvSpPr>
        <p:spPr>
          <a:xfrm>
            <a:off x="2061964" y="1416237"/>
            <a:ext cx="1440160"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Service Binding</a:t>
            </a:r>
            <a:endParaRPr dirty="0"/>
          </a:p>
        </p:txBody>
      </p:sp>
      <p:sp>
        <p:nvSpPr>
          <p:cNvPr id="1329" name="Google Shape;1329;p59"/>
          <p:cNvSpPr/>
          <p:nvPr/>
        </p:nvSpPr>
        <p:spPr>
          <a:xfrm>
            <a:off x="8855026" y="1464670"/>
            <a:ext cx="1584176"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30" name="Google Shape;1330;p59"/>
          <p:cNvSpPr/>
          <p:nvPr/>
        </p:nvSpPr>
        <p:spPr>
          <a:xfrm>
            <a:off x="10511210" y="1468131"/>
            <a:ext cx="1440160"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Binding</a:t>
            </a:r>
            <a:endParaRPr/>
          </a:p>
        </p:txBody>
      </p:sp>
      <p:pic>
        <p:nvPicPr>
          <p:cNvPr id="1332" name="Google Shape;1332;p59" descr="A green circle with a white tick in it&#10;&#10;Description automatically generated"/>
          <p:cNvPicPr preferRelativeResize="0"/>
          <p:nvPr/>
        </p:nvPicPr>
        <p:blipFill rotWithShape="1">
          <a:blip r:embed="rId3">
            <a:alphaModFix/>
          </a:blip>
          <a:srcRect/>
          <a:stretch/>
        </p:blipFill>
        <p:spPr>
          <a:xfrm>
            <a:off x="66713" y="6379793"/>
            <a:ext cx="457206" cy="457206"/>
          </a:xfrm>
          <a:prstGeom prst="rect">
            <a:avLst/>
          </a:prstGeom>
          <a:noFill/>
          <a:ln>
            <a:noFill/>
          </a:ln>
        </p:spPr>
      </p:pic>
      <p:sp>
        <p:nvSpPr>
          <p:cNvPr id="1336" name="Google Shape;1336;p59"/>
          <p:cNvSpPr/>
          <p:nvPr/>
        </p:nvSpPr>
        <p:spPr>
          <a:xfrm>
            <a:off x="4418057" y="3560437"/>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Behavior Definition (BDEF)</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Tell RAP framework regarding our operations which needs to be supported for BO (managed)</a:t>
            </a:r>
            <a:endParaRPr dirty="0"/>
          </a:p>
        </p:txBody>
      </p:sp>
      <p:sp>
        <p:nvSpPr>
          <p:cNvPr id="1337" name="Google Shape;1337;p59"/>
          <p:cNvSpPr/>
          <p:nvPr/>
        </p:nvSpPr>
        <p:spPr>
          <a:xfrm>
            <a:off x="405780" y="3555658"/>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BDEF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Expose what is needed by a processor role in company</a:t>
            </a:r>
            <a:endParaRPr dirty="0"/>
          </a:p>
        </p:txBody>
      </p:sp>
      <p:cxnSp>
        <p:nvCxnSpPr>
          <p:cNvPr id="1338" name="Google Shape;1338;p59"/>
          <p:cNvCxnSpPr/>
          <p:nvPr/>
        </p:nvCxnSpPr>
        <p:spPr>
          <a:xfrm rot="10800000">
            <a:off x="3409945" y="4095718"/>
            <a:ext cx="1008112" cy="0"/>
          </a:xfrm>
          <a:prstGeom prst="straightConnector1">
            <a:avLst/>
          </a:prstGeom>
          <a:noFill/>
          <a:ln w="9525" cap="flat" cmpd="sng">
            <a:solidFill>
              <a:schemeClr val="accent1"/>
            </a:solidFill>
            <a:prstDash val="solid"/>
            <a:miter lim="800000"/>
            <a:headEnd type="none" w="sm" len="sm"/>
            <a:tailEnd type="triangle" w="med" len="med"/>
          </a:ln>
        </p:spPr>
      </p:cxnSp>
      <p:sp>
        <p:nvSpPr>
          <p:cNvPr id="1339" name="Google Shape;1339;p59"/>
          <p:cNvSpPr/>
          <p:nvPr/>
        </p:nvSpPr>
        <p:spPr>
          <a:xfrm>
            <a:off x="8853228" y="3557570"/>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BDEF Projection</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Expose what is needed by a approver role in company</a:t>
            </a:r>
            <a:endParaRPr/>
          </a:p>
        </p:txBody>
      </p:sp>
      <p:cxnSp>
        <p:nvCxnSpPr>
          <p:cNvPr id="1340" name="Google Shape;1340;p59"/>
          <p:cNvCxnSpPr/>
          <p:nvPr/>
        </p:nvCxnSpPr>
        <p:spPr>
          <a:xfrm>
            <a:off x="7462564" y="4095718"/>
            <a:ext cx="1347619" cy="0"/>
          </a:xfrm>
          <a:prstGeom prst="straightConnector1">
            <a:avLst/>
          </a:prstGeom>
          <a:noFill/>
          <a:ln w="9525" cap="flat" cmpd="sng">
            <a:solidFill>
              <a:schemeClr val="accent1"/>
            </a:solidFill>
            <a:prstDash val="solid"/>
            <a:miter lim="800000"/>
            <a:headEnd type="none" w="sm" len="sm"/>
            <a:tailEnd type="triangle" w="med" len="med"/>
          </a:ln>
        </p:spPr>
      </p:cxn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1332;p59" descr="A green circle with a white tick in it&#10;&#10;Description automatically generated">
            <a:extLst>
              <a:ext uri="{FF2B5EF4-FFF2-40B4-BE49-F238E27FC236}">
                <a16:creationId xmlns:a16="http://schemas.microsoft.com/office/drawing/2014/main" id="{76005F72-69C8-C4DF-6236-CD65A73A64F2}"/>
              </a:ext>
            </a:extLst>
          </p:cNvPr>
          <p:cNvPicPr preferRelativeResize="0"/>
          <p:nvPr/>
        </p:nvPicPr>
        <p:blipFill rotWithShape="1">
          <a:blip r:embed="rId3">
            <a:alphaModFix/>
          </a:blip>
          <a:srcRect/>
          <a:stretch/>
        </p:blipFill>
        <p:spPr>
          <a:xfrm>
            <a:off x="4251052" y="4751995"/>
            <a:ext cx="457206" cy="457206"/>
          </a:xfrm>
          <a:prstGeom prst="rect">
            <a:avLst/>
          </a:prstGeom>
          <a:noFill/>
          <a:ln>
            <a:noFill/>
          </a:ln>
        </p:spPr>
      </p:pic>
      <p:pic>
        <p:nvPicPr>
          <p:cNvPr id="3" name="Google Shape;1332;p59" descr="A green circle with a white tick in it&#10;&#10;Description automatically generated">
            <a:extLst>
              <a:ext uri="{FF2B5EF4-FFF2-40B4-BE49-F238E27FC236}">
                <a16:creationId xmlns:a16="http://schemas.microsoft.com/office/drawing/2014/main" id="{D433512C-334B-79D8-0205-26E3E32A1624}"/>
              </a:ext>
            </a:extLst>
          </p:cNvPr>
          <p:cNvPicPr preferRelativeResize="0"/>
          <p:nvPr/>
        </p:nvPicPr>
        <p:blipFill rotWithShape="1">
          <a:blip r:embed="rId3">
            <a:alphaModFix/>
          </a:blip>
          <a:srcRect/>
          <a:stretch/>
        </p:blipFill>
        <p:spPr>
          <a:xfrm>
            <a:off x="185083" y="4697257"/>
            <a:ext cx="457206" cy="457206"/>
          </a:xfrm>
          <a:prstGeom prst="rect">
            <a:avLst/>
          </a:prstGeom>
          <a:noFill/>
          <a:ln>
            <a:noFill/>
          </a:ln>
        </p:spPr>
      </p:pic>
      <p:pic>
        <p:nvPicPr>
          <p:cNvPr id="4" name="Google Shape;1332;p59" descr="A green circle with a white tick in it&#10;&#10;Description automatically generated">
            <a:extLst>
              <a:ext uri="{FF2B5EF4-FFF2-40B4-BE49-F238E27FC236}">
                <a16:creationId xmlns:a16="http://schemas.microsoft.com/office/drawing/2014/main" id="{C8D99C57-AF8A-034A-BCD2-15E06CACA78F}"/>
              </a:ext>
            </a:extLst>
          </p:cNvPr>
          <p:cNvPicPr preferRelativeResize="0"/>
          <p:nvPr/>
        </p:nvPicPr>
        <p:blipFill rotWithShape="1">
          <a:blip r:embed="rId3">
            <a:alphaModFix/>
          </a:blip>
          <a:srcRect/>
          <a:stretch/>
        </p:blipFill>
        <p:spPr>
          <a:xfrm>
            <a:off x="66713" y="1349779"/>
            <a:ext cx="457206" cy="457206"/>
          </a:xfrm>
          <a:prstGeom prst="rect">
            <a:avLst/>
          </a:prstGeom>
          <a:noFill/>
          <a:ln>
            <a:noFill/>
          </a:ln>
        </p:spPr>
      </p:pic>
      <p:pic>
        <p:nvPicPr>
          <p:cNvPr id="5" name="Google Shape;1332;p59" descr="A green circle with a white tick in it&#10;&#10;Description automatically generated">
            <a:extLst>
              <a:ext uri="{FF2B5EF4-FFF2-40B4-BE49-F238E27FC236}">
                <a16:creationId xmlns:a16="http://schemas.microsoft.com/office/drawing/2014/main" id="{656DB8F6-91C7-21B3-0F00-95D751F37CCF}"/>
              </a:ext>
            </a:extLst>
          </p:cNvPr>
          <p:cNvPicPr preferRelativeResize="0"/>
          <p:nvPr/>
        </p:nvPicPr>
        <p:blipFill rotWithShape="1">
          <a:blip r:embed="rId3">
            <a:alphaModFix/>
          </a:blip>
          <a:srcRect/>
          <a:stretch/>
        </p:blipFill>
        <p:spPr>
          <a:xfrm>
            <a:off x="3393023" y="1315991"/>
            <a:ext cx="457206" cy="457206"/>
          </a:xfrm>
          <a:prstGeom prst="rect">
            <a:avLst/>
          </a:prstGeom>
          <a:noFill/>
          <a:ln>
            <a:noFill/>
          </a:ln>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pic>
        <p:nvPicPr>
          <p:cNvPr id="9" name="Google Shape;1332;p59" descr="A green circle with a white tick in it&#10;&#10;Description automatically generated">
            <a:extLst>
              <a:ext uri="{FF2B5EF4-FFF2-40B4-BE49-F238E27FC236}">
                <a16:creationId xmlns:a16="http://schemas.microsoft.com/office/drawing/2014/main" id="{EB2B8A03-3D4F-8C68-8797-C5726F10CDE5}"/>
              </a:ext>
            </a:extLst>
          </p:cNvPr>
          <p:cNvPicPr preferRelativeResize="0"/>
          <p:nvPr/>
        </p:nvPicPr>
        <p:blipFill rotWithShape="1">
          <a:blip r:embed="rId3">
            <a:alphaModFix/>
          </a:blip>
          <a:srcRect/>
          <a:stretch/>
        </p:blipFill>
        <p:spPr>
          <a:xfrm>
            <a:off x="37565" y="2016842"/>
            <a:ext cx="457206" cy="45720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60"/>
          <p:cNvSpPr txBox="1"/>
          <p:nvPr/>
        </p:nvSpPr>
        <p:spPr>
          <a:xfrm>
            <a:off x="172422" y="139530"/>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398"/>
              <a:buFont typeface="Corben"/>
              <a:buNone/>
            </a:pPr>
            <a:r>
              <a:rPr lang="en-US" sz="3600" dirty="0">
                <a:solidFill>
                  <a:srgbClr val="FFC000"/>
                </a:solidFill>
                <a:latin typeface="Cooper Black" panose="0208090404030B020404" pitchFamily="18" charset="0"/>
                <a:ea typeface="Corben"/>
                <a:cs typeface="Corben"/>
                <a:sym typeface="Corben"/>
              </a:rPr>
              <a:t>SAP Fiori elements boosts SAP Fiori development efficiency</a:t>
            </a:r>
            <a:endParaRPr sz="2400" dirty="0">
              <a:solidFill>
                <a:srgbClr val="FFC000"/>
              </a:solidFill>
              <a:latin typeface="Cooper Black" panose="0208090404030B020404" pitchFamily="18" charset="0"/>
            </a:endParaRPr>
          </a:p>
        </p:txBody>
      </p:sp>
      <p:pic>
        <p:nvPicPr>
          <p:cNvPr id="1355" name="Google Shape;1355;p60"/>
          <p:cNvPicPr preferRelativeResize="0"/>
          <p:nvPr/>
        </p:nvPicPr>
        <p:blipFill rotWithShape="1">
          <a:blip r:embed="rId3">
            <a:alphaModFix/>
          </a:blip>
          <a:srcRect l="1412"/>
          <a:stretch/>
        </p:blipFill>
        <p:spPr>
          <a:xfrm>
            <a:off x="172421" y="972235"/>
            <a:ext cx="11922501" cy="5319486"/>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sp>
        <p:nvSpPr>
          <p:cNvPr id="1360" name="Google Shape;1360;p61"/>
          <p:cNvSpPr txBox="1"/>
          <p:nvPr/>
        </p:nvSpPr>
        <p:spPr>
          <a:xfrm>
            <a:off x="172422" y="166826"/>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SAP Fiori elements prioritizes efficiency over flexibility</a:t>
            </a:r>
            <a:endParaRPr sz="2000" dirty="0">
              <a:solidFill>
                <a:srgbClr val="FFC000"/>
              </a:solidFill>
              <a:latin typeface="Cooper Black" panose="0208090404030B020404" pitchFamily="18" charset="0"/>
            </a:endParaRPr>
          </a:p>
        </p:txBody>
      </p:sp>
      <p:pic>
        <p:nvPicPr>
          <p:cNvPr id="1363" name="Google Shape;1363;p61"/>
          <p:cNvPicPr preferRelativeResize="0"/>
          <p:nvPr/>
        </p:nvPicPr>
        <p:blipFill rotWithShape="1">
          <a:blip r:embed="rId3">
            <a:alphaModFix/>
          </a:blip>
          <a:srcRect/>
          <a:stretch/>
        </p:blipFill>
        <p:spPr>
          <a:xfrm>
            <a:off x="1718296" y="1028789"/>
            <a:ext cx="9097273" cy="5240912"/>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62"/>
          <p:cNvSpPr/>
          <p:nvPr/>
        </p:nvSpPr>
        <p:spPr>
          <a:xfrm>
            <a:off x="7948374" y="5128245"/>
            <a:ext cx="3533838" cy="1235973"/>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369" name="Google Shape;1369;p62"/>
          <p:cNvSpPr txBox="1"/>
          <p:nvPr/>
        </p:nvSpPr>
        <p:spPr>
          <a:xfrm>
            <a:off x="152551" y="103175"/>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Developer Persona – Fiori Elements</a:t>
            </a:r>
            <a:endParaRPr sz="2000" dirty="0">
              <a:solidFill>
                <a:srgbClr val="FFC000"/>
              </a:solidFill>
              <a:latin typeface="Cooper Black" panose="0208090404030B020404" pitchFamily="18" charset="0"/>
            </a:endParaRPr>
          </a:p>
        </p:txBody>
      </p:sp>
      <p:pic>
        <p:nvPicPr>
          <p:cNvPr id="1372" name="Google Shape;1372;p62" descr="Naimul Kabir | Aspiring Mobile Developer"/>
          <p:cNvPicPr preferRelativeResize="0"/>
          <p:nvPr/>
        </p:nvPicPr>
        <p:blipFill rotWithShape="1">
          <a:blip r:embed="rId3">
            <a:alphaModFix/>
          </a:blip>
          <a:srcRect/>
          <a:stretch/>
        </p:blipFill>
        <p:spPr>
          <a:xfrm>
            <a:off x="8596757" y="296555"/>
            <a:ext cx="1830086" cy="1941000"/>
          </a:xfrm>
          <a:prstGeom prst="rect">
            <a:avLst/>
          </a:prstGeom>
          <a:noFill/>
          <a:ln>
            <a:noFill/>
          </a:ln>
        </p:spPr>
      </p:pic>
      <p:sp>
        <p:nvSpPr>
          <p:cNvPr id="1373" name="Google Shape;1373;p62"/>
          <p:cNvSpPr txBox="1"/>
          <p:nvPr/>
        </p:nvSpPr>
        <p:spPr>
          <a:xfrm>
            <a:off x="7810165" y="2291671"/>
            <a:ext cx="3403277" cy="92236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798" b="1">
                <a:solidFill>
                  <a:srgbClr val="000000"/>
                </a:solidFill>
                <a:latin typeface="Calibri"/>
                <a:ea typeface="Calibri"/>
                <a:cs typeface="Calibri"/>
                <a:sym typeface="Calibri"/>
              </a:rPr>
              <a:t>Rob</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S/4HANA Technical consultant</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ABAP Developer</a:t>
            </a:r>
            <a:endParaRPr/>
          </a:p>
        </p:txBody>
      </p:sp>
      <p:pic>
        <p:nvPicPr>
          <p:cNvPr id="1374" name="Google Shape;1374;p62" descr="tjgillweb (Taranjot Gill) · GitHub"/>
          <p:cNvPicPr preferRelativeResize="0"/>
          <p:nvPr/>
        </p:nvPicPr>
        <p:blipFill rotWithShape="1">
          <a:blip r:embed="rId4">
            <a:alphaModFix/>
          </a:blip>
          <a:srcRect/>
          <a:stretch/>
        </p:blipFill>
        <p:spPr>
          <a:xfrm>
            <a:off x="839349" y="805549"/>
            <a:ext cx="1912715" cy="1912715"/>
          </a:xfrm>
          <a:prstGeom prst="rect">
            <a:avLst/>
          </a:prstGeom>
          <a:noFill/>
          <a:ln>
            <a:noFill/>
          </a:ln>
        </p:spPr>
      </p:pic>
      <p:sp>
        <p:nvSpPr>
          <p:cNvPr id="1375" name="Google Shape;1375;p62"/>
          <p:cNvSpPr txBox="1"/>
          <p:nvPr/>
        </p:nvSpPr>
        <p:spPr>
          <a:xfrm>
            <a:off x="368403" y="2571661"/>
            <a:ext cx="3403277" cy="6456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798" b="1">
                <a:solidFill>
                  <a:srgbClr val="000000"/>
                </a:solidFill>
                <a:latin typeface="Calibri"/>
                <a:ea typeface="Calibri"/>
                <a:cs typeface="Calibri"/>
                <a:sym typeface="Calibri"/>
              </a:rPr>
              <a:t>Roxana</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UX Designer | Fiori Developer</a:t>
            </a:r>
            <a:endParaRPr/>
          </a:p>
        </p:txBody>
      </p:sp>
      <p:sp>
        <p:nvSpPr>
          <p:cNvPr id="1376" name="Google Shape;1376;p62"/>
          <p:cNvSpPr/>
          <p:nvPr/>
        </p:nvSpPr>
        <p:spPr>
          <a:xfrm>
            <a:off x="8209493" y="3744775"/>
            <a:ext cx="2767884" cy="1018373"/>
          </a:xfrm>
          <a:prstGeom prst="rect">
            <a:avLst/>
          </a:prstGeom>
          <a:solidFill>
            <a:srgbClr val="FDD16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pic>
        <p:nvPicPr>
          <p:cNvPr id="1377" name="Google Shape;1377;p62"/>
          <p:cNvPicPr preferRelativeResize="0"/>
          <p:nvPr/>
        </p:nvPicPr>
        <p:blipFill rotWithShape="1">
          <a:blip r:embed="rId5">
            <a:alphaModFix/>
          </a:blip>
          <a:srcRect/>
          <a:stretch/>
        </p:blipFill>
        <p:spPr>
          <a:xfrm>
            <a:off x="8315010" y="3930303"/>
            <a:ext cx="703959" cy="730033"/>
          </a:xfrm>
          <a:prstGeom prst="rect">
            <a:avLst/>
          </a:prstGeom>
          <a:noFill/>
          <a:ln>
            <a:noFill/>
          </a:ln>
        </p:spPr>
      </p:pic>
      <p:sp>
        <p:nvSpPr>
          <p:cNvPr id="1378" name="Google Shape;1378;p62"/>
          <p:cNvSpPr txBox="1"/>
          <p:nvPr/>
        </p:nvSpPr>
        <p:spPr>
          <a:xfrm>
            <a:off x="9097305" y="3827493"/>
            <a:ext cx="1784327" cy="92236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798" b="1">
                <a:solidFill>
                  <a:srgbClr val="000000"/>
                </a:solidFill>
                <a:latin typeface="Calibri"/>
                <a:ea typeface="Calibri"/>
                <a:cs typeface="Calibri"/>
                <a:sym typeface="Calibri"/>
              </a:rPr>
              <a:t>ABAP Dev. Tools</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On </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Eclipse</a:t>
            </a:r>
            <a:endParaRPr/>
          </a:p>
        </p:txBody>
      </p:sp>
      <p:sp>
        <p:nvSpPr>
          <p:cNvPr id="1379" name="Google Shape;1379;p62"/>
          <p:cNvSpPr/>
          <p:nvPr/>
        </p:nvSpPr>
        <p:spPr>
          <a:xfrm>
            <a:off x="8205141" y="5587065"/>
            <a:ext cx="1214214" cy="633756"/>
          </a:xfrm>
          <a:prstGeom prst="roundRect">
            <a:avLst>
              <a:gd name="adj" fmla="val 16667"/>
            </a:avLst>
          </a:prstGeom>
          <a:solidFill>
            <a:srgbClr val="BF9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98">
                <a:solidFill>
                  <a:srgbClr val="FFFFFF"/>
                </a:solidFill>
                <a:latin typeface="Calibri"/>
                <a:ea typeface="Calibri"/>
                <a:cs typeface="Calibri"/>
                <a:sym typeface="Calibri"/>
              </a:rPr>
              <a:t>CDS Views</a:t>
            </a:r>
            <a:endParaRPr/>
          </a:p>
        </p:txBody>
      </p:sp>
      <p:sp>
        <p:nvSpPr>
          <p:cNvPr id="1380" name="Google Shape;1380;p62"/>
          <p:cNvSpPr/>
          <p:nvPr/>
        </p:nvSpPr>
        <p:spPr>
          <a:xfrm>
            <a:off x="9999226" y="5587065"/>
            <a:ext cx="1214214" cy="633756"/>
          </a:xfrm>
          <a:prstGeom prst="roundRect">
            <a:avLst>
              <a:gd name="adj" fmla="val 16667"/>
            </a:avLst>
          </a:prstGeom>
          <a:solidFill>
            <a:srgbClr val="0C0C0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98">
                <a:solidFill>
                  <a:srgbClr val="FFFFFF"/>
                </a:solidFill>
                <a:latin typeface="Calibri"/>
                <a:ea typeface="Calibri"/>
                <a:cs typeface="Calibri"/>
                <a:sym typeface="Calibri"/>
              </a:rPr>
              <a:t>MDE</a:t>
            </a:r>
            <a:endParaRPr/>
          </a:p>
          <a:p>
            <a:pPr marL="0" marR="0" lvl="0" indent="0" algn="ctr" rtl="0">
              <a:spcBef>
                <a:spcPts val="0"/>
              </a:spcBef>
              <a:spcAft>
                <a:spcPts val="0"/>
              </a:spcAft>
              <a:buNone/>
            </a:pPr>
            <a:r>
              <a:rPr lang="en-US" sz="1798">
                <a:solidFill>
                  <a:srgbClr val="FFFFFF"/>
                </a:solidFill>
                <a:latin typeface="Calibri"/>
                <a:ea typeface="Calibri"/>
                <a:cs typeface="Calibri"/>
                <a:sym typeface="Calibri"/>
              </a:rPr>
              <a:t>@</a:t>
            </a:r>
            <a:endParaRPr/>
          </a:p>
        </p:txBody>
      </p:sp>
      <p:cxnSp>
        <p:nvCxnSpPr>
          <p:cNvPr id="1381" name="Google Shape;1381;p62"/>
          <p:cNvCxnSpPr>
            <a:stCxn id="1379" idx="3"/>
            <a:endCxn id="1380" idx="1"/>
          </p:cNvCxnSpPr>
          <p:nvPr/>
        </p:nvCxnSpPr>
        <p:spPr>
          <a:xfrm>
            <a:off x="9419355" y="5903943"/>
            <a:ext cx="579900" cy="0"/>
          </a:xfrm>
          <a:prstGeom prst="straightConnector1">
            <a:avLst/>
          </a:prstGeom>
          <a:noFill/>
          <a:ln w="19050" cap="flat" cmpd="sng">
            <a:solidFill>
              <a:schemeClr val="dk1"/>
            </a:solidFill>
            <a:prstDash val="solid"/>
            <a:miter lim="800000"/>
            <a:headEnd type="none" w="sm" len="sm"/>
            <a:tailEnd type="none" w="sm" len="sm"/>
          </a:ln>
        </p:spPr>
      </p:cxnSp>
      <p:sp>
        <p:nvSpPr>
          <p:cNvPr id="1382" name="Google Shape;1382;p62"/>
          <p:cNvSpPr/>
          <p:nvPr/>
        </p:nvSpPr>
        <p:spPr>
          <a:xfrm>
            <a:off x="8315009" y="5232914"/>
            <a:ext cx="2804627" cy="263791"/>
          </a:xfrm>
          <a:prstGeom prst="rect">
            <a:avLst/>
          </a:prstGeom>
          <a:solidFill>
            <a:srgbClr val="323F4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98">
                <a:solidFill>
                  <a:srgbClr val="FFFFFF"/>
                </a:solidFill>
                <a:latin typeface="Calibri"/>
                <a:ea typeface="Calibri"/>
                <a:cs typeface="Calibri"/>
                <a:sym typeface="Calibri"/>
              </a:rPr>
              <a:t>OData Service</a:t>
            </a:r>
            <a:endParaRPr/>
          </a:p>
        </p:txBody>
      </p:sp>
      <p:sp>
        <p:nvSpPr>
          <p:cNvPr id="1383" name="Google Shape;1383;p62"/>
          <p:cNvSpPr/>
          <p:nvPr/>
        </p:nvSpPr>
        <p:spPr>
          <a:xfrm>
            <a:off x="623925" y="3744775"/>
            <a:ext cx="2767884" cy="1018373"/>
          </a:xfrm>
          <a:prstGeom prst="rect">
            <a:avLst/>
          </a:prstGeom>
          <a:solidFill>
            <a:srgbClr val="FDD16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384" name="Google Shape;1384;p62"/>
          <p:cNvSpPr txBox="1"/>
          <p:nvPr/>
        </p:nvSpPr>
        <p:spPr>
          <a:xfrm>
            <a:off x="2140605" y="3972324"/>
            <a:ext cx="1222916" cy="6456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798" b="1">
                <a:solidFill>
                  <a:srgbClr val="000000"/>
                </a:solidFill>
                <a:latin typeface="Calibri"/>
                <a:ea typeface="Calibri"/>
                <a:cs typeface="Calibri"/>
                <a:sym typeface="Calibri"/>
              </a:rPr>
              <a:t>VS Code </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BAS</a:t>
            </a:r>
            <a:endParaRPr/>
          </a:p>
        </p:txBody>
      </p:sp>
      <p:pic>
        <p:nvPicPr>
          <p:cNvPr id="1385" name="Google Shape;1385;p62" descr="Install Visual Studio Code on Linux | Snap Store"/>
          <p:cNvPicPr preferRelativeResize="0"/>
          <p:nvPr/>
        </p:nvPicPr>
        <p:blipFill rotWithShape="1">
          <a:blip r:embed="rId6">
            <a:alphaModFix/>
          </a:blip>
          <a:srcRect/>
          <a:stretch/>
        </p:blipFill>
        <p:spPr>
          <a:xfrm>
            <a:off x="704121" y="3972322"/>
            <a:ext cx="611774" cy="611774"/>
          </a:xfrm>
          <a:prstGeom prst="rect">
            <a:avLst/>
          </a:prstGeom>
          <a:noFill/>
          <a:ln>
            <a:noFill/>
          </a:ln>
        </p:spPr>
      </p:pic>
      <p:pic>
        <p:nvPicPr>
          <p:cNvPr id="1386" name="Google Shape;1386;p62" descr="https://www12.lunapic.com/editor/working/161406318813978311?5830121565"/>
          <p:cNvPicPr preferRelativeResize="0"/>
          <p:nvPr/>
        </p:nvPicPr>
        <p:blipFill rotWithShape="1">
          <a:blip r:embed="rId7">
            <a:alphaModFix/>
          </a:blip>
          <a:srcRect/>
          <a:stretch/>
        </p:blipFill>
        <p:spPr>
          <a:xfrm>
            <a:off x="1211447" y="3744773"/>
            <a:ext cx="1296589" cy="1018373"/>
          </a:xfrm>
          <a:prstGeom prst="rect">
            <a:avLst/>
          </a:prstGeom>
          <a:noFill/>
          <a:ln>
            <a:noFill/>
          </a:ln>
        </p:spPr>
      </p:pic>
      <p:sp>
        <p:nvSpPr>
          <p:cNvPr id="1387" name="Google Shape;1387;p62"/>
          <p:cNvSpPr/>
          <p:nvPr/>
        </p:nvSpPr>
        <p:spPr>
          <a:xfrm>
            <a:off x="349749" y="5128245"/>
            <a:ext cx="3890705" cy="1235973"/>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388" name="Google Shape;1388;p62"/>
          <p:cNvSpPr/>
          <p:nvPr/>
        </p:nvSpPr>
        <p:spPr>
          <a:xfrm>
            <a:off x="457302" y="5470988"/>
            <a:ext cx="1612739" cy="633756"/>
          </a:xfrm>
          <a:prstGeom prst="roundRect">
            <a:avLst>
              <a:gd name="adj" fmla="val 16667"/>
            </a:avLst>
          </a:prstGeom>
          <a:solidFill>
            <a:schemeClr val="accent4"/>
          </a:solidFill>
          <a:ln w="12700" cap="flat" cmpd="sng">
            <a:solidFill>
              <a:srgbClr val="BA8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98">
                <a:solidFill>
                  <a:srgbClr val="FFFFFF"/>
                </a:solidFill>
                <a:latin typeface="Calibri"/>
                <a:ea typeface="Calibri"/>
                <a:cs typeface="Calibri"/>
                <a:sym typeface="Calibri"/>
              </a:rPr>
              <a:t>Fiori Elements Project</a:t>
            </a:r>
            <a:endParaRPr/>
          </a:p>
        </p:txBody>
      </p:sp>
      <p:sp>
        <p:nvSpPr>
          <p:cNvPr id="1389" name="Google Shape;1389;p62"/>
          <p:cNvSpPr/>
          <p:nvPr/>
        </p:nvSpPr>
        <p:spPr>
          <a:xfrm>
            <a:off x="2326811" y="5470988"/>
            <a:ext cx="1827855" cy="633756"/>
          </a:xfrm>
          <a:prstGeom prst="roundRect">
            <a:avLst>
              <a:gd name="adj" fmla="val 16667"/>
            </a:avLst>
          </a:prstGeom>
          <a:solidFill>
            <a:srgbClr val="0C0C0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98">
                <a:solidFill>
                  <a:srgbClr val="FFFFFF"/>
                </a:solidFill>
                <a:latin typeface="Calibri"/>
                <a:ea typeface="Calibri"/>
                <a:cs typeface="Calibri"/>
                <a:sym typeface="Calibri"/>
              </a:rPr>
              <a:t>Annotations.xml</a:t>
            </a:r>
            <a:endParaRPr/>
          </a:p>
        </p:txBody>
      </p:sp>
      <p:cxnSp>
        <p:nvCxnSpPr>
          <p:cNvPr id="1390" name="Google Shape;1390;p62"/>
          <p:cNvCxnSpPr>
            <a:stCxn id="1388" idx="3"/>
            <a:endCxn id="1389" idx="1"/>
          </p:cNvCxnSpPr>
          <p:nvPr/>
        </p:nvCxnSpPr>
        <p:spPr>
          <a:xfrm>
            <a:off x="2070041" y="5787866"/>
            <a:ext cx="256800" cy="0"/>
          </a:xfrm>
          <a:prstGeom prst="straightConnector1">
            <a:avLst/>
          </a:prstGeom>
          <a:noFill/>
          <a:ln w="19050" cap="flat" cmpd="sng">
            <a:solidFill>
              <a:schemeClr val="dk1"/>
            </a:solidFill>
            <a:prstDash val="solid"/>
            <a:miter lim="800000"/>
            <a:headEnd type="none" w="sm" len="sm"/>
            <a:tailEnd type="none" w="sm" len="sm"/>
          </a:ln>
        </p:spPr>
      </p:cxnSp>
      <p:cxnSp>
        <p:nvCxnSpPr>
          <p:cNvPr id="1391" name="Google Shape;1391;p62"/>
          <p:cNvCxnSpPr>
            <a:endCxn id="1387" idx="0"/>
          </p:cNvCxnSpPr>
          <p:nvPr/>
        </p:nvCxnSpPr>
        <p:spPr>
          <a:xfrm>
            <a:off x="2295102" y="4756845"/>
            <a:ext cx="0" cy="371400"/>
          </a:xfrm>
          <a:prstGeom prst="straightConnector1">
            <a:avLst/>
          </a:prstGeom>
          <a:noFill/>
          <a:ln w="19050" cap="flat" cmpd="sng">
            <a:solidFill>
              <a:schemeClr val="accent4"/>
            </a:solidFill>
            <a:prstDash val="solid"/>
            <a:miter lim="800000"/>
            <a:headEnd type="none" w="sm" len="sm"/>
            <a:tailEnd type="triangle" w="med" len="med"/>
          </a:ln>
        </p:spPr>
      </p:cxnSp>
      <p:cxnSp>
        <p:nvCxnSpPr>
          <p:cNvPr id="1392" name="Google Shape;1392;p62"/>
          <p:cNvCxnSpPr>
            <a:stCxn id="1375" idx="2"/>
          </p:cNvCxnSpPr>
          <p:nvPr/>
        </p:nvCxnSpPr>
        <p:spPr>
          <a:xfrm>
            <a:off x="2070042" y="3217351"/>
            <a:ext cx="0" cy="527400"/>
          </a:xfrm>
          <a:prstGeom prst="straightConnector1">
            <a:avLst/>
          </a:prstGeom>
          <a:noFill/>
          <a:ln w="19050" cap="flat" cmpd="sng">
            <a:solidFill>
              <a:schemeClr val="accent4"/>
            </a:solidFill>
            <a:prstDash val="solid"/>
            <a:miter lim="800000"/>
            <a:headEnd type="none" w="sm" len="sm"/>
            <a:tailEnd type="triangle" w="med" len="med"/>
          </a:ln>
        </p:spPr>
      </p:cxnSp>
      <p:cxnSp>
        <p:nvCxnSpPr>
          <p:cNvPr id="1393" name="Google Shape;1393;p62"/>
          <p:cNvCxnSpPr/>
          <p:nvPr/>
        </p:nvCxnSpPr>
        <p:spPr>
          <a:xfrm>
            <a:off x="9793627" y="4750343"/>
            <a:ext cx="0" cy="371499"/>
          </a:xfrm>
          <a:prstGeom prst="straightConnector1">
            <a:avLst/>
          </a:prstGeom>
          <a:noFill/>
          <a:ln w="19050" cap="flat" cmpd="sng">
            <a:solidFill>
              <a:schemeClr val="accent4"/>
            </a:solidFill>
            <a:prstDash val="solid"/>
            <a:miter lim="800000"/>
            <a:headEnd type="none" w="sm" len="sm"/>
            <a:tailEnd type="triangle" w="med" len="med"/>
          </a:ln>
        </p:spPr>
      </p:cxnSp>
      <p:cxnSp>
        <p:nvCxnSpPr>
          <p:cNvPr id="1394" name="Google Shape;1394;p62"/>
          <p:cNvCxnSpPr/>
          <p:nvPr/>
        </p:nvCxnSpPr>
        <p:spPr>
          <a:xfrm>
            <a:off x="9568567" y="3211255"/>
            <a:ext cx="0" cy="527117"/>
          </a:xfrm>
          <a:prstGeom prst="straightConnector1">
            <a:avLst/>
          </a:prstGeom>
          <a:noFill/>
          <a:ln w="19050" cap="flat" cmpd="sng">
            <a:solidFill>
              <a:schemeClr val="accent4"/>
            </a:solidFill>
            <a:prstDash val="solid"/>
            <a:miter lim="800000"/>
            <a:headEnd type="none" w="sm" len="sm"/>
            <a:tailEnd type="triangle" w="med" len="med"/>
          </a:ln>
        </p:spPr>
      </p:cxnSp>
      <p:pic>
        <p:nvPicPr>
          <p:cNvPr id="1395" name="Google Shape;1395;p62" descr="Electric Plug Connect Concept Socket. Get Connected Or Disconnect Vector  Power Plug Cable Illustration Stock Vector - Illustration of adapter,  element: 167568132"/>
          <p:cNvPicPr preferRelativeResize="0"/>
          <p:nvPr/>
        </p:nvPicPr>
        <p:blipFill rotWithShape="1">
          <a:blip r:embed="rId8">
            <a:alphaModFix/>
          </a:blip>
          <a:srcRect/>
          <a:stretch/>
        </p:blipFill>
        <p:spPr>
          <a:xfrm>
            <a:off x="4256309" y="5004703"/>
            <a:ext cx="3676209" cy="1359513"/>
          </a:xfrm>
          <a:prstGeom prst="rect">
            <a:avLst/>
          </a:prstGeom>
          <a:noFill/>
          <a:ln>
            <a:noFill/>
          </a:ln>
        </p:spPr>
      </p:pic>
      <p:sp>
        <p:nvSpPr>
          <p:cNvPr id="1396" name="Google Shape;1396;p62"/>
          <p:cNvSpPr/>
          <p:nvPr/>
        </p:nvSpPr>
        <p:spPr>
          <a:xfrm rot="-5400000">
            <a:off x="5834945" y="4551194"/>
            <a:ext cx="461315" cy="527117"/>
          </a:xfrm>
          <a:prstGeom prst="chevron">
            <a:avLst>
              <a:gd name="adj"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000000"/>
              </a:solidFill>
              <a:latin typeface="Calibri"/>
              <a:ea typeface="Calibri"/>
              <a:cs typeface="Calibri"/>
              <a:sym typeface="Calibri"/>
            </a:endParaRPr>
          </a:p>
        </p:txBody>
      </p:sp>
      <p:sp>
        <p:nvSpPr>
          <p:cNvPr id="1397" name="Google Shape;1397;p62"/>
          <p:cNvSpPr/>
          <p:nvPr/>
        </p:nvSpPr>
        <p:spPr>
          <a:xfrm rot="-5400000">
            <a:off x="5834945" y="4166122"/>
            <a:ext cx="461315" cy="527117"/>
          </a:xfrm>
          <a:prstGeom prst="chevron">
            <a:avLst>
              <a:gd name="adj"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000000"/>
              </a:solidFill>
              <a:latin typeface="Calibri"/>
              <a:ea typeface="Calibri"/>
              <a:cs typeface="Calibri"/>
              <a:sym typeface="Calibri"/>
            </a:endParaRPr>
          </a:p>
        </p:txBody>
      </p:sp>
      <p:sp>
        <p:nvSpPr>
          <p:cNvPr id="1398" name="Google Shape;1398;p62"/>
          <p:cNvSpPr/>
          <p:nvPr/>
        </p:nvSpPr>
        <p:spPr>
          <a:xfrm rot="-5400000">
            <a:off x="5834945" y="3801105"/>
            <a:ext cx="461315" cy="527117"/>
          </a:xfrm>
          <a:prstGeom prst="chevron">
            <a:avLst>
              <a:gd name="adj"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000000"/>
              </a:solidFill>
              <a:latin typeface="Calibri"/>
              <a:ea typeface="Calibri"/>
              <a:cs typeface="Calibri"/>
              <a:sym typeface="Calibri"/>
            </a:endParaRPr>
          </a:p>
        </p:txBody>
      </p:sp>
      <p:pic>
        <p:nvPicPr>
          <p:cNvPr id="1399" name="Google Shape;1399;p62" descr="Happy Images | Free Vectors, Stock Photos &amp;amp; PSD"/>
          <p:cNvPicPr preferRelativeResize="0"/>
          <p:nvPr/>
        </p:nvPicPr>
        <p:blipFill rotWithShape="1">
          <a:blip r:embed="rId9">
            <a:alphaModFix/>
          </a:blip>
          <a:srcRect/>
          <a:stretch/>
        </p:blipFill>
        <p:spPr>
          <a:xfrm>
            <a:off x="3771679" y="1440513"/>
            <a:ext cx="2753669" cy="1834313"/>
          </a:xfrm>
          <a:prstGeom prst="rect">
            <a:avLst/>
          </a:prstGeom>
          <a:noFill/>
          <a:ln>
            <a:noFill/>
          </a:ln>
        </p:spPr>
      </p:pic>
      <p:sp>
        <p:nvSpPr>
          <p:cNvPr id="1400" name="Google Shape;1400;p62"/>
          <p:cNvSpPr txBox="1"/>
          <p:nvPr/>
        </p:nvSpPr>
        <p:spPr>
          <a:xfrm>
            <a:off x="3363523" y="849822"/>
            <a:ext cx="3403277" cy="86113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198" b="1">
                <a:solidFill>
                  <a:srgbClr val="00B050"/>
                </a:solidFill>
                <a:latin typeface="Calibri"/>
                <a:ea typeface="Calibri"/>
                <a:cs typeface="Calibri"/>
                <a:sym typeface="Calibri"/>
              </a:rPr>
              <a:t>Anubhav</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Happy User</a:t>
            </a:r>
            <a:endParaRPr/>
          </a:p>
        </p:txBody>
      </p:sp>
      <p:pic>
        <p:nvPicPr>
          <p:cNvPr id="1401" name="Google Shape;1401;p62" descr="Fiori Elements based HR MSS Reporting Dashboards in Action. | SAP Blogs"/>
          <p:cNvPicPr preferRelativeResize="0"/>
          <p:nvPr/>
        </p:nvPicPr>
        <p:blipFill rotWithShape="1">
          <a:blip r:embed="rId10">
            <a:alphaModFix/>
          </a:blip>
          <a:srcRect/>
          <a:stretch/>
        </p:blipFill>
        <p:spPr>
          <a:xfrm>
            <a:off x="6065601" y="1168821"/>
            <a:ext cx="2050110" cy="998361"/>
          </a:xfrm>
          <a:prstGeom prst="rect">
            <a:avLst/>
          </a:prstGeom>
          <a:noFill/>
          <a:ln>
            <a:noFill/>
          </a:ln>
        </p:spPr>
      </p:pic>
      <p:sp>
        <p:nvSpPr>
          <p:cNvPr id="3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7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394"/>
                                        </p:tgtEl>
                                        <p:attrNameLst>
                                          <p:attrName>style.visibility</p:attrName>
                                        </p:attrNameLst>
                                      </p:cBhvr>
                                      <p:to>
                                        <p:strVal val="visible"/>
                                      </p:to>
                                    </p:set>
                                    <p:animEffect transition="in" filter="fade">
                                      <p:cBhvr>
                                        <p:cTn id="13" dur="1000"/>
                                        <p:tgtEl>
                                          <p:spTgt spid="1394"/>
                                        </p:tgtEl>
                                      </p:cBhvr>
                                    </p:animEffect>
                                  </p:childTnLst>
                                </p:cTn>
                              </p:par>
                              <p:par>
                                <p:cTn id="14" presetID="10" presetClass="entr" presetSubtype="0" fill="hold" nodeType="withEffect">
                                  <p:stCondLst>
                                    <p:cond delay="0"/>
                                  </p:stCondLst>
                                  <p:childTnLst>
                                    <p:set>
                                      <p:cBhvr>
                                        <p:cTn id="15" dur="1" fill="hold">
                                          <p:stCondLst>
                                            <p:cond delay="0"/>
                                          </p:stCondLst>
                                        </p:cTn>
                                        <p:tgtEl>
                                          <p:spTgt spid="1376"/>
                                        </p:tgtEl>
                                        <p:attrNameLst>
                                          <p:attrName>style.visibility</p:attrName>
                                        </p:attrNameLst>
                                      </p:cBhvr>
                                      <p:to>
                                        <p:strVal val="visible"/>
                                      </p:to>
                                    </p:set>
                                    <p:animEffect transition="in" filter="fade">
                                      <p:cBhvr>
                                        <p:cTn id="16" dur="1000"/>
                                        <p:tgtEl>
                                          <p:spTgt spid="1376"/>
                                        </p:tgtEl>
                                      </p:cBhvr>
                                    </p:animEffect>
                                  </p:childTnLst>
                                </p:cTn>
                              </p:par>
                              <p:par>
                                <p:cTn id="17" presetID="10" presetClass="entr" presetSubtype="0" fill="hold" nodeType="withEffect">
                                  <p:stCondLst>
                                    <p:cond delay="0"/>
                                  </p:stCondLst>
                                  <p:childTnLst>
                                    <p:set>
                                      <p:cBhvr>
                                        <p:cTn id="18" dur="1" fill="hold">
                                          <p:stCondLst>
                                            <p:cond delay="0"/>
                                          </p:stCondLst>
                                        </p:cTn>
                                        <p:tgtEl>
                                          <p:spTgt spid="1378"/>
                                        </p:tgtEl>
                                        <p:attrNameLst>
                                          <p:attrName>style.visibility</p:attrName>
                                        </p:attrNameLst>
                                      </p:cBhvr>
                                      <p:to>
                                        <p:strVal val="visible"/>
                                      </p:to>
                                    </p:set>
                                    <p:animEffect transition="in" filter="fade">
                                      <p:cBhvr>
                                        <p:cTn id="19" dur="1000"/>
                                        <p:tgtEl>
                                          <p:spTgt spid="1378"/>
                                        </p:tgtEl>
                                      </p:cBhvr>
                                    </p:animEffect>
                                  </p:childTnLst>
                                </p:cTn>
                              </p:par>
                              <p:par>
                                <p:cTn id="20" presetID="10" presetClass="entr" presetSubtype="0" fill="hold" nodeType="withEffect">
                                  <p:stCondLst>
                                    <p:cond delay="0"/>
                                  </p:stCondLst>
                                  <p:childTnLst>
                                    <p:set>
                                      <p:cBhvr>
                                        <p:cTn id="21" dur="1" fill="hold">
                                          <p:stCondLst>
                                            <p:cond delay="0"/>
                                          </p:stCondLst>
                                        </p:cTn>
                                        <p:tgtEl>
                                          <p:spTgt spid="1377"/>
                                        </p:tgtEl>
                                        <p:attrNameLst>
                                          <p:attrName>style.visibility</p:attrName>
                                        </p:attrNameLst>
                                      </p:cBhvr>
                                      <p:to>
                                        <p:strVal val="visible"/>
                                      </p:to>
                                    </p:set>
                                    <p:animEffect transition="in" filter="fade">
                                      <p:cBhvr>
                                        <p:cTn id="22" dur="1000"/>
                                        <p:tgtEl>
                                          <p:spTgt spid="137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93"/>
                                        </p:tgtEl>
                                        <p:attrNameLst>
                                          <p:attrName>style.visibility</p:attrName>
                                        </p:attrNameLst>
                                      </p:cBhvr>
                                      <p:to>
                                        <p:strVal val="visible"/>
                                      </p:to>
                                    </p:set>
                                    <p:animEffect transition="in" filter="fade">
                                      <p:cBhvr>
                                        <p:cTn id="27" dur="1000"/>
                                        <p:tgtEl>
                                          <p:spTgt spid="1393"/>
                                        </p:tgtEl>
                                      </p:cBhvr>
                                    </p:animEffect>
                                  </p:childTnLst>
                                </p:cTn>
                              </p:par>
                              <p:par>
                                <p:cTn id="28" presetID="10" presetClass="entr" presetSubtype="0" fill="hold" nodeType="withEffect">
                                  <p:stCondLst>
                                    <p:cond delay="0"/>
                                  </p:stCondLst>
                                  <p:childTnLst>
                                    <p:set>
                                      <p:cBhvr>
                                        <p:cTn id="29" dur="1" fill="hold">
                                          <p:stCondLst>
                                            <p:cond delay="0"/>
                                          </p:stCondLst>
                                        </p:cTn>
                                        <p:tgtEl>
                                          <p:spTgt spid="1368"/>
                                        </p:tgtEl>
                                        <p:attrNameLst>
                                          <p:attrName>style.visibility</p:attrName>
                                        </p:attrNameLst>
                                      </p:cBhvr>
                                      <p:to>
                                        <p:strVal val="visible"/>
                                      </p:to>
                                    </p:set>
                                    <p:animEffect transition="in" filter="fade">
                                      <p:cBhvr>
                                        <p:cTn id="30" dur="1000"/>
                                        <p:tgtEl>
                                          <p:spTgt spid="1368"/>
                                        </p:tgtEl>
                                      </p:cBhvr>
                                    </p:animEffect>
                                  </p:childTnLst>
                                </p:cTn>
                              </p:par>
                              <p:par>
                                <p:cTn id="31" presetID="10" presetClass="entr" presetSubtype="0" fill="hold" nodeType="withEffect">
                                  <p:stCondLst>
                                    <p:cond delay="0"/>
                                  </p:stCondLst>
                                  <p:childTnLst>
                                    <p:set>
                                      <p:cBhvr>
                                        <p:cTn id="32" dur="1" fill="hold">
                                          <p:stCondLst>
                                            <p:cond delay="0"/>
                                          </p:stCondLst>
                                        </p:cTn>
                                        <p:tgtEl>
                                          <p:spTgt spid="1382"/>
                                        </p:tgtEl>
                                        <p:attrNameLst>
                                          <p:attrName>style.visibility</p:attrName>
                                        </p:attrNameLst>
                                      </p:cBhvr>
                                      <p:to>
                                        <p:strVal val="visible"/>
                                      </p:to>
                                    </p:set>
                                    <p:animEffect transition="in" filter="fade">
                                      <p:cBhvr>
                                        <p:cTn id="33" dur="1000"/>
                                        <p:tgtEl>
                                          <p:spTgt spid="1382"/>
                                        </p:tgtEl>
                                      </p:cBhvr>
                                    </p:animEffect>
                                  </p:childTnLst>
                                </p:cTn>
                              </p:par>
                              <p:par>
                                <p:cTn id="34" presetID="10" presetClass="entr" presetSubtype="0" fill="hold" nodeType="withEffect">
                                  <p:stCondLst>
                                    <p:cond delay="0"/>
                                  </p:stCondLst>
                                  <p:childTnLst>
                                    <p:set>
                                      <p:cBhvr>
                                        <p:cTn id="35" dur="1" fill="hold">
                                          <p:stCondLst>
                                            <p:cond delay="0"/>
                                          </p:stCondLst>
                                        </p:cTn>
                                        <p:tgtEl>
                                          <p:spTgt spid="1379"/>
                                        </p:tgtEl>
                                        <p:attrNameLst>
                                          <p:attrName>style.visibility</p:attrName>
                                        </p:attrNameLst>
                                      </p:cBhvr>
                                      <p:to>
                                        <p:strVal val="visible"/>
                                      </p:to>
                                    </p:set>
                                    <p:animEffect transition="in" filter="fade">
                                      <p:cBhvr>
                                        <p:cTn id="36" dur="1000"/>
                                        <p:tgtEl>
                                          <p:spTgt spid="1379"/>
                                        </p:tgtEl>
                                      </p:cBhvr>
                                    </p:animEffect>
                                  </p:childTnLst>
                                </p:cTn>
                              </p:par>
                              <p:par>
                                <p:cTn id="37" presetID="10" presetClass="entr" presetSubtype="0" fill="hold" nodeType="withEffect">
                                  <p:stCondLst>
                                    <p:cond delay="0"/>
                                  </p:stCondLst>
                                  <p:childTnLst>
                                    <p:set>
                                      <p:cBhvr>
                                        <p:cTn id="38" dur="1" fill="hold">
                                          <p:stCondLst>
                                            <p:cond delay="0"/>
                                          </p:stCondLst>
                                        </p:cTn>
                                        <p:tgtEl>
                                          <p:spTgt spid="1381"/>
                                        </p:tgtEl>
                                        <p:attrNameLst>
                                          <p:attrName>style.visibility</p:attrName>
                                        </p:attrNameLst>
                                      </p:cBhvr>
                                      <p:to>
                                        <p:strVal val="visible"/>
                                      </p:to>
                                    </p:set>
                                    <p:animEffect transition="in" filter="fade">
                                      <p:cBhvr>
                                        <p:cTn id="39" dur="1000"/>
                                        <p:tgtEl>
                                          <p:spTgt spid="1381"/>
                                        </p:tgtEl>
                                      </p:cBhvr>
                                    </p:animEffect>
                                  </p:childTnLst>
                                </p:cTn>
                              </p:par>
                              <p:par>
                                <p:cTn id="40" presetID="10" presetClass="entr" presetSubtype="0" fill="hold" nodeType="withEffect">
                                  <p:stCondLst>
                                    <p:cond delay="0"/>
                                  </p:stCondLst>
                                  <p:childTnLst>
                                    <p:set>
                                      <p:cBhvr>
                                        <p:cTn id="41" dur="1" fill="hold">
                                          <p:stCondLst>
                                            <p:cond delay="0"/>
                                          </p:stCondLst>
                                        </p:cTn>
                                        <p:tgtEl>
                                          <p:spTgt spid="1380"/>
                                        </p:tgtEl>
                                        <p:attrNameLst>
                                          <p:attrName>style.visibility</p:attrName>
                                        </p:attrNameLst>
                                      </p:cBhvr>
                                      <p:to>
                                        <p:strVal val="visible"/>
                                      </p:to>
                                    </p:set>
                                    <p:animEffect transition="in" filter="fade">
                                      <p:cBhvr>
                                        <p:cTn id="42" dur="1000"/>
                                        <p:tgtEl>
                                          <p:spTgt spid="1380"/>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7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7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392"/>
                                        </p:tgtEl>
                                        <p:attrNameLst>
                                          <p:attrName>style.visibility</p:attrName>
                                        </p:attrNameLst>
                                      </p:cBhvr>
                                      <p:to>
                                        <p:strVal val="visible"/>
                                      </p:to>
                                    </p:set>
                                    <p:animEffect transition="in" filter="fade">
                                      <p:cBhvr>
                                        <p:cTn id="53" dur="1000"/>
                                        <p:tgtEl>
                                          <p:spTgt spid="1392"/>
                                        </p:tgtEl>
                                      </p:cBhvr>
                                    </p:animEffect>
                                  </p:childTnLst>
                                </p:cTn>
                              </p:par>
                              <p:par>
                                <p:cTn id="54" presetID="10" presetClass="entr" presetSubtype="0" fill="hold" nodeType="withEffect">
                                  <p:stCondLst>
                                    <p:cond delay="0"/>
                                  </p:stCondLst>
                                  <p:childTnLst>
                                    <p:set>
                                      <p:cBhvr>
                                        <p:cTn id="55" dur="1" fill="hold">
                                          <p:stCondLst>
                                            <p:cond delay="0"/>
                                          </p:stCondLst>
                                        </p:cTn>
                                        <p:tgtEl>
                                          <p:spTgt spid="1383"/>
                                        </p:tgtEl>
                                        <p:attrNameLst>
                                          <p:attrName>style.visibility</p:attrName>
                                        </p:attrNameLst>
                                      </p:cBhvr>
                                      <p:to>
                                        <p:strVal val="visible"/>
                                      </p:to>
                                    </p:set>
                                    <p:animEffect transition="in" filter="fade">
                                      <p:cBhvr>
                                        <p:cTn id="56" dur="1000"/>
                                        <p:tgtEl>
                                          <p:spTgt spid="1383"/>
                                        </p:tgtEl>
                                      </p:cBhvr>
                                    </p:animEffect>
                                  </p:childTnLst>
                                </p:cTn>
                              </p:par>
                              <p:par>
                                <p:cTn id="57" presetID="10" presetClass="entr" presetSubtype="0" fill="hold" nodeType="withEffect">
                                  <p:stCondLst>
                                    <p:cond delay="0"/>
                                  </p:stCondLst>
                                  <p:childTnLst>
                                    <p:set>
                                      <p:cBhvr>
                                        <p:cTn id="58" dur="1" fill="hold">
                                          <p:stCondLst>
                                            <p:cond delay="0"/>
                                          </p:stCondLst>
                                        </p:cTn>
                                        <p:tgtEl>
                                          <p:spTgt spid="1384"/>
                                        </p:tgtEl>
                                        <p:attrNameLst>
                                          <p:attrName>style.visibility</p:attrName>
                                        </p:attrNameLst>
                                      </p:cBhvr>
                                      <p:to>
                                        <p:strVal val="visible"/>
                                      </p:to>
                                    </p:set>
                                    <p:animEffect transition="in" filter="fade">
                                      <p:cBhvr>
                                        <p:cTn id="59" dur="1000"/>
                                        <p:tgtEl>
                                          <p:spTgt spid="1384"/>
                                        </p:tgtEl>
                                      </p:cBhvr>
                                    </p:animEffect>
                                  </p:childTnLst>
                                </p:cTn>
                              </p:par>
                              <p:par>
                                <p:cTn id="60" presetID="10" presetClass="entr" presetSubtype="0" fill="hold" nodeType="withEffect">
                                  <p:stCondLst>
                                    <p:cond delay="0"/>
                                  </p:stCondLst>
                                  <p:childTnLst>
                                    <p:set>
                                      <p:cBhvr>
                                        <p:cTn id="61" dur="1" fill="hold">
                                          <p:stCondLst>
                                            <p:cond delay="0"/>
                                          </p:stCondLst>
                                        </p:cTn>
                                        <p:tgtEl>
                                          <p:spTgt spid="1386"/>
                                        </p:tgtEl>
                                        <p:attrNameLst>
                                          <p:attrName>style.visibility</p:attrName>
                                        </p:attrNameLst>
                                      </p:cBhvr>
                                      <p:to>
                                        <p:strVal val="visible"/>
                                      </p:to>
                                    </p:set>
                                    <p:animEffect transition="in" filter="fade">
                                      <p:cBhvr>
                                        <p:cTn id="62" dur="1000"/>
                                        <p:tgtEl>
                                          <p:spTgt spid="1386"/>
                                        </p:tgtEl>
                                      </p:cBhvr>
                                    </p:animEffect>
                                  </p:childTnLst>
                                </p:cTn>
                              </p:par>
                              <p:par>
                                <p:cTn id="63" presetID="10" presetClass="entr" presetSubtype="0" fill="hold" nodeType="withEffect">
                                  <p:stCondLst>
                                    <p:cond delay="0"/>
                                  </p:stCondLst>
                                  <p:childTnLst>
                                    <p:set>
                                      <p:cBhvr>
                                        <p:cTn id="64" dur="1" fill="hold">
                                          <p:stCondLst>
                                            <p:cond delay="0"/>
                                          </p:stCondLst>
                                        </p:cTn>
                                        <p:tgtEl>
                                          <p:spTgt spid="1385"/>
                                        </p:tgtEl>
                                        <p:attrNameLst>
                                          <p:attrName>style.visibility</p:attrName>
                                        </p:attrNameLst>
                                      </p:cBhvr>
                                      <p:to>
                                        <p:strVal val="visible"/>
                                      </p:to>
                                    </p:set>
                                    <p:animEffect transition="in" filter="fade">
                                      <p:cBhvr>
                                        <p:cTn id="65" dur="1000"/>
                                        <p:tgtEl>
                                          <p:spTgt spid="1385"/>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391"/>
                                        </p:tgtEl>
                                        <p:attrNameLst>
                                          <p:attrName>style.visibility</p:attrName>
                                        </p:attrNameLst>
                                      </p:cBhvr>
                                      <p:to>
                                        <p:strVal val="visible"/>
                                      </p:to>
                                    </p:set>
                                    <p:animEffect transition="in" filter="fade">
                                      <p:cBhvr>
                                        <p:cTn id="70" dur="1000"/>
                                        <p:tgtEl>
                                          <p:spTgt spid="1391"/>
                                        </p:tgtEl>
                                      </p:cBhvr>
                                    </p:animEffect>
                                  </p:childTnLst>
                                </p:cTn>
                              </p:par>
                              <p:par>
                                <p:cTn id="71" presetID="10" presetClass="entr" presetSubtype="0" fill="hold" nodeType="withEffect">
                                  <p:stCondLst>
                                    <p:cond delay="0"/>
                                  </p:stCondLst>
                                  <p:childTnLst>
                                    <p:set>
                                      <p:cBhvr>
                                        <p:cTn id="72" dur="1" fill="hold">
                                          <p:stCondLst>
                                            <p:cond delay="0"/>
                                          </p:stCondLst>
                                        </p:cTn>
                                        <p:tgtEl>
                                          <p:spTgt spid="1387"/>
                                        </p:tgtEl>
                                        <p:attrNameLst>
                                          <p:attrName>style.visibility</p:attrName>
                                        </p:attrNameLst>
                                      </p:cBhvr>
                                      <p:to>
                                        <p:strVal val="visible"/>
                                      </p:to>
                                    </p:set>
                                    <p:animEffect transition="in" filter="fade">
                                      <p:cBhvr>
                                        <p:cTn id="73" dur="1000"/>
                                        <p:tgtEl>
                                          <p:spTgt spid="1387"/>
                                        </p:tgtEl>
                                      </p:cBhvr>
                                    </p:animEffect>
                                  </p:childTnLst>
                                </p:cTn>
                              </p:par>
                              <p:par>
                                <p:cTn id="74" presetID="10" presetClass="entr" presetSubtype="0" fill="hold" nodeType="withEffect">
                                  <p:stCondLst>
                                    <p:cond delay="0"/>
                                  </p:stCondLst>
                                  <p:childTnLst>
                                    <p:set>
                                      <p:cBhvr>
                                        <p:cTn id="75" dur="1" fill="hold">
                                          <p:stCondLst>
                                            <p:cond delay="0"/>
                                          </p:stCondLst>
                                        </p:cTn>
                                        <p:tgtEl>
                                          <p:spTgt spid="1389"/>
                                        </p:tgtEl>
                                        <p:attrNameLst>
                                          <p:attrName>style.visibility</p:attrName>
                                        </p:attrNameLst>
                                      </p:cBhvr>
                                      <p:to>
                                        <p:strVal val="visible"/>
                                      </p:to>
                                    </p:set>
                                    <p:animEffect transition="in" filter="fade">
                                      <p:cBhvr>
                                        <p:cTn id="76" dur="1000"/>
                                        <p:tgtEl>
                                          <p:spTgt spid="1389"/>
                                        </p:tgtEl>
                                      </p:cBhvr>
                                    </p:animEffect>
                                  </p:childTnLst>
                                </p:cTn>
                              </p:par>
                              <p:par>
                                <p:cTn id="77" presetID="10" presetClass="entr" presetSubtype="0" fill="hold" nodeType="withEffect">
                                  <p:stCondLst>
                                    <p:cond delay="0"/>
                                  </p:stCondLst>
                                  <p:childTnLst>
                                    <p:set>
                                      <p:cBhvr>
                                        <p:cTn id="78" dur="1" fill="hold">
                                          <p:stCondLst>
                                            <p:cond delay="0"/>
                                          </p:stCondLst>
                                        </p:cTn>
                                        <p:tgtEl>
                                          <p:spTgt spid="1388"/>
                                        </p:tgtEl>
                                        <p:attrNameLst>
                                          <p:attrName>style.visibility</p:attrName>
                                        </p:attrNameLst>
                                      </p:cBhvr>
                                      <p:to>
                                        <p:strVal val="visible"/>
                                      </p:to>
                                    </p:set>
                                    <p:animEffect transition="in" filter="fade">
                                      <p:cBhvr>
                                        <p:cTn id="79" dur="1000"/>
                                        <p:tgtEl>
                                          <p:spTgt spid="1388"/>
                                        </p:tgtEl>
                                      </p:cBhvr>
                                    </p:animEffect>
                                  </p:childTnLst>
                                </p:cTn>
                              </p:par>
                              <p:par>
                                <p:cTn id="80" presetID="10" presetClass="entr" presetSubtype="0" fill="hold" nodeType="withEffect">
                                  <p:stCondLst>
                                    <p:cond delay="0"/>
                                  </p:stCondLst>
                                  <p:childTnLst>
                                    <p:set>
                                      <p:cBhvr>
                                        <p:cTn id="81" dur="1" fill="hold">
                                          <p:stCondLst>
                                            <p:cond delay="0"/>
                                          </p:stCondLst>
                                        </p:cTn>
                                        <p:tgtEl>
                                          <p:spTgt spid="1390"/>
                                        </p:tgtEl>
                                        <p:attrNameLst>
                                          <p:attrName>style.visibility</p:attrName>
                                        </p:attrNameLst>
                                      </p:cBhvr>
                                      <p:to>
                                        <p:strVal val="visible"/>
                                      </p:to>
                                    </p:set>
                                    <p:animEffect transition="in" filter="fade">
                                      <p:cBhvr>
                                        <p:cTn id="82" dur="1000"/>
                                        <p:tgtEl>
                                          <p:spTgt spid="1390"/>
                                        </p:tgtEl>
                                      </p:cBhvr>
                                    </p:animEffect>
                                  </p:childTnLst>
                                </p:cTn>
                              </p:par>
                            </p:childTnLst>
                          </p:cTn>
                        </p:par>
                      </p:childTnLst>
                    </p:cTn>
                  </p:par>
                  <p:par>
                    <p:cTn id="83" fill="hold">
                      <p:stCondLst>
                        <p:cond delay="indefinite"/>
                      </p:stCondLst>
                      <p:childTnLst>
                        <p:par>
                          <p:cTn id="84" fill="hold">
                            <p:stCondLst>
                              <p:cond delay="0"/>
                            </p:stCondLst>
                            <p:childTnLst>
                              <p:par>
                                <p:cTn id="85" presetID="23" presetClass="entr" presetSubtype="16" fill="hold" nodeType="clickEffect">
                                  <p:stCondLst>
                                    <p:cond delay="0"/>
                                  </p:stCondLst>
                                  <p:childTnLst>
                                    <p:set>
                                      <p:cBhvr>
                                        <p:cTn id="86" dur="1" fill="hold">
                                          <p:stCondLst>
                                            <p:cond delay="0"/>
                                          </p:stCondLst>
                                        </p:cTn>
                                        <p:tgtEl>
                                          <p:spTgt spid="1395"/>
                                        </p:tgtEl>
                                        <p:attrNameLst>
                                          <p:attrName>style.visibility</p:attrName>
                                        </p:attrNameLst>
                                      </p:cBhvr>
                                      <p:to>
                                        <p:strVal val="visible"/>
                                      </p:to>
                                    </p:set>
                                    <p:anim calcmode="lin" valueType="num">
                                      <p:cBhvr additive="base">
                                        <p:cTn id="87" dur="500"/>
                                        <p:tgtEl>
                                          <p:spTgt spid="1395"/>
                                        </p:tgtEl>
                                        <p:attrNameLst>
                                          <p:attrName>ppt_w</p:attrName>
                                        </p:attrNameLst>
                                      </p:cBhvr>
                                      <p:tavLst>
                                        <p:tav tm="0">
                                          <p:val>
                                            <p:strVal val="0"/>
                                          </p:val>
                                        </p:tav>
                                        <p:tav tm="100000">
                                          <p:val>
                                            <p:strVal val="#ppt_w"/>
                                          </p:val>
                                        </p:tav>
                                      </p:tavLst>
                                    </p:anim>
                                    <p:anim calcmode="lin" valueType="num">
                                      <p:cBhvr additive="base">
                                        <p:cTn id="88" dur="500"/>
                                        <p:tgtEl>
                                          <p:spTgt spid="1395"/>
                                        </p:tgtEl>
                                        <p:attrNameLst>
                                          <p:attrName>ppt_h</p:attrName>
                                        </p:attrNameLst>
                                      </p:cBhvr>
                                      <p:tavLst>
                                        <p:tav tm="0">
                                          <p:val>
                                            <p:strVal val="0"/>
                                          </p:val>
                                        </p:tav>
                                        <p:tav tm="100000">
                                          <p:val>
                                            <p:strVal val="#ppt_h"/>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nodeType="clickEffect">
                                  <p:stCondLst>
                                    <p:cond delay="0"/>
                                  </p:stCondLst>
                                  <p:childTnLst>
                                    <p:set>
                                      <p:cBhvr>
                                        <p:cTn id="92" dur="1" fill="hold">
                                          <p:stCondLst>
                                            <p:cond delay="0"/>
                                          </p:stCondLst>
                                        </p:cTn>
                                        <p:tgtEl>
                                          <p:spTgt spid="1396"/>
                                        </p:tgtEl>
                                        <p:attrNameLst>
                                          <p:attrName>style.visibility</p:attrName>
                                        </p:attrNameLst>
                                      </p:cBhvr>
                                      <p:to>
                                        <p:strVal val="visible"/>
                                      </p:to>
                                    </p:set>
                                    <p:anim calcmode="lin" valueType="num">
                                      <p:cBhvr additive="base">
                                        <p:cTn id="93" dur="800"/>
                                        <p:tgtEl>
                                          <p:spTgt spid="1396"/>
                                        </p:tgtEl>
                                        <p:attrNameLst>
                                          <p:attrName>ppt_y</p:attrName>
                                        </p:attrNameLst>
                                      </p:cBhvr>
                                      <p:tavLst>
                                        <p:tav tm="0">
                                          <p:val>
                                            <p:strVal val="#ppt_y+1"/>
                                          </p:val>
                                        </p:tav>
                                        <p:tav tm="100000">
                                          <p:val>
                                            <p:strVal val="#ppt_y"/>
                                          </p:val>
                                        </p:tav>
                                      </p:tavLst>
                                    </p:anim>
                                  </p:childTnLst>
                                </p:cTn>
                              </p:par>
                              <p:par>
                                <p:cTn id="94" presetID="2" presetClass="entr" presetSubtype="4" fill="hold" nodeType="withEffect">
                                  <p:stCondLst>
                                    <p:cond delay="500"/>
                                  </p:stCondLst>
                                  <p:childTnLst>
                                    <p:set>
                                      <p:cBhvr>
                                        <p:cTn id="95" dur="1" fill="hold">
                                          <p:stCondLst>
                                            <p:cond delay="0"/>
                                          </p:stCondLst>
                                        </p:cTn>
                                        <p:tgtEl>
                                          <p:spTgt spid="1397"/>
                                        </p:tgtEl>
                                        <p:attrNameLst>
                                          <p:attrName>style.visibility</p:attrName>
                                        </p:attrNameLst>
                                      </p:cBhvr>
                                      <p:to>
                                        <p:strVal val="visible"/>
                                      </p:to>
                                    </p:set>
                                    <p:anim calcmode="lin" valueType="num">
                                      <p:cBhvr additive="base">
                                        <p:cTn id="96" dur="1000"/>
                                        <p:tgtEl>
                                          <p:spTgt spid="1397"/>
                                        </p:tgtEl>
                                        <p:attrNameLst>
                                          <p:attrName>ppt_y</p:attrName>
                                        </p:attrNameLst>
                                      </p:cBhvr>
                                      <p:tavLst>
                                        <p:tav tm="0">
                                          <p:val>
                                            <p:strVal val="#ppt_y+1"/>
                                          </p:val>
                                        </p:tav>
                                        <p:tav tm="100000">
                                          <p:val>
                                            <p:strVal val="#ppt_y"/>
                                          </p:val>
                                        </p:tav>
                                      </p:tavLst>
                                    </p:anim>
                                  </p:childTnLst>
                                </p:cTn>
                              </p:par>
                              <p:par>
                                <p:cTn id="97" presetID="2" presetClass="entr" presetSubtype="4" fill="hold" nodeType="withEffect">
                                  <p:stCondLst>
                                    <p:cond delay="1300"/>
                                  </p:stCondLst>
                                  <p:childTnLst>
                                    <p:set>
                                      <p:cBhvr>
                                        <p:cTn id="98" dur="1" fill="hold">
                                          <p:stCondLst>
                                            <p:cond delay="0"/>
                                          </p:stCondLst>
                                        </p:cTn>
                                        <p:tgtEl>
                                          <p:spTgt spid="1398"/>
                                        </p:tgtEl>
                                        <p:attrNameLst>
                                          <p:attrName>style.visibility</p:attrName>
                                        </p:attrNameLst>
                                      </p:cBhvr>
                                      <p:to>
                                        <p:strVal val="visible"/>
                                      </p:to>
                                    </p:set>
                                    <p:anim calcmode="lin" valueType="num">
                                      <p:cBhvr additive="base">
                                        <p:cTn id="99" dur="1000"/>
                                        <p:tgtEl>
                                          <p:spTgt spid="1398"/>
                                        </p:tgtEl>
                                        <p:attrNameLst>
                                          <p:attrName>ppt_y</p:attrName>
                                        </p:attrNameLst>
                                      </p:cBhvr>
                                      <p:tavLst>
                                        <p:tav tm="0">
                                          <p:val>
                                            <p:strVal val="#ppt_y+1"/>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1400"/>
                                        </p:tgtEl>
                                        <p:attrNameLst>
                                          <p:attrName>style.visibility</p:attrName>
                                        </p:attrNameLst>
                                      </p:cBhvr>
                                      <p:to>
                                        <p:strVal val="visible"/>
                                      </p:to>
                                    </p:set>
                                    <p:animEffect transition="in" filter="fade">
                                      <p:cBhvr>
                                        <p:cTn id="104" dur="500"/>
                                        <p:tgtEl>
                                          <p:spTgt spid="1400"/>
                                        </p:tgtEl>
                                      </p:cBhvr>
                                    </p:animEffect>
                                  </p:childTnLst>
                                </p:cTn>
                              </p:par>
                              <p:par>
                                <p:cTn id="105" presetID="10" presetClass="entr" presetSubtype="0" fill="hold" nodeType="withEffect">
                                  <p:stCondLst>
                                    <p:cond delay="0"/>
                                  </p:stCondLst>
                                  <p:childTnLst>
                                    <p:set>
                                      <p:cBhvr>
                                        <p:cTn id="106" dur="1" fill="hold">
                                          <p:stCondLst>
                                            <p:cond delay="0"/>
                                          </p:stCondLst>
                                        </p:cTn>
                                        <p:tgtEl>
                                          <p:spTgt spid="1399"/>
                                        </p:tgtEl>
                                        <p:attrNameLst>
                                          <p:attrName>style.visibility</p:attrName>
                                        </p:attrNameLst>
                                      </p:cBhvr>
                                      <p:to>
                                        <p:strVal val="visible"/>
                                      </p:to>
                                    </p:set>
                                    <p:animEffect transition="in" filter="fade">
                                      <p:cBhvr>
                                        <p:cTn id="107" dur="500"/>
                                        <p:tgtEl>
                                          <p:spTgt spid="1399"/>
                                        </p:tgtEl>
                                      </p:cBhvr>
                                    </p:animEffect>
                                  </p:childTnLst>
                                </p:cTn>
                              </p:par>
                              <p:par>
                                <p:cTn id="108" presetID="10" presetClass="entr" presetSubtype="0" fill="hold" nodeType="withEffect">
                                  <p:stCondLst>
                                    <p:cond delay="0"/>
                                  </p:stCondLst>
                                  <p:childTnLst>
                                    <p:set>
                                      <p:cBhvr>
                                        <p:cTn id="109" dur="1" fill="hold">
                                          <p:stCondLst>
                                            <p:cond delay="0"/>
                                          </p:stCondLst>
                                        </p:cTn>
                                        <p:tgtEl>
                                          <p:spTgt spid="1401"/>
                                        </p:tgtEl>
                                        <p:attrNameLst>
                                          <p:attrName>style.visibility</p:attrName>
                                        </p:attrNameLst>
                                      </p:cBhvr>
                                      <p:to>
                                        <p:strVal val="visible"/>
                                      </p:to>
                                    </p:set>
                                    <p:animEffect transition="in" filter="fade">
                                      <p:cBhvr>
                                        <p:cTn id="110" dur="500"/>
                                        <p:tgtEl>
                                          <p:spTgt spid="1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64F63F-C960-0093-BE4E-2EDCEB9971D6}"/>
              </a:ext>
            </a:extLst>
          </p:cNvPr>
          <p:cNvSpPr txBox="1"/>
          <p:nvPr/>
        </p:nvSpPr>
        <p:spPr>
          <a:xfrm>
            <a:off x="251613" y="251613"/>
            <a:ext cx="11175319" cy="954107"/>
          </a:xfrm>
          <a:prstGeom prst="rect">
            <a:avLst/>
          </a:prstGeom>
          <a:noFill/>
        </p:spPr>
        <p:txBody>
          <a:bodyPr wrap="square" rtlCol="0">
            <a:spAutoFit/>
          </a:bodyPr>
          <a:lstStyle/>
          <a:p>
            <a:r>
              <a:rPr lang="en-US" dirty="0"/>
              <a:t>My manager wants to know total sales in a dashboard by</a:t>
            </a:r>
          </a:p>
          <a:p>
            <a:pPr marL="285750" indent="-285750">
              <a:buFontTx/>
              <a:buChar char="-"/>
            </a:pPr>
            <a:r>
              <a:rPr lang="en-US" dirty="0"/>
              <a:t>Total sales by customer</a:t>
            </a:r>
          </a:p>
          <a:p>
            <a:pPr marL="285750" indent="-285750">
              <a:buFontTx/>
              <a:buChar char="-"/>
            </a:pPr>
            <a:r>
              <a:rPr lang="en-US" dirty="0"/>
              <a:t>Total sales by product</a:t>
            </a:r>
          </a:p>
          <a:p>
            <a:pPr marL="285750" indent="-285750">
              <a:buFontTx/>
              <a:buChar char="-"/>
            </a:pPr>
            <a:r>
              <a:rPr lang="en-US" dirty="0"/>
              <a:t>Total sales by country</a:t>
            </a:r>
            <a:endParaRPr lang="en-IN" dirty="0"/>
          </a:p>
        </p:txBody>
      </p:sp>
      <mc:AlternateContent xmlns:mc="http://schemas.openxmlformats.org/markup-compatibility/2006" xmlns:p14="http://schemas.microsoft.com/office/powerpoint/2010/main">
        <mc:Choice Requires="p14">
          <p:contentPart p14:bwMode="auto" r:id="rId2">
            <p14:nvContentPartPr>
              <p14:cNvPr id="165" name="Ink 164">
                <a:extLst>
                  <a:ext uri="{FF2B5EF4-FFF2-40B4-BE49-F238E27FC236}">
                    <a16:creationId xmlns:a16="http://schemas.microsoft.com/office/drawing/2014/main" id="{C0C71D9B-1058-F7BD-44FA-6AE6C7148058}"/>
                  </a:ext>
                </a:extLst>
              </p14:cNvPr>
              <p14:cNvContentPartPr/>
              <p14:nvPr/>
            </p14:nvContentPartPr>
            <p14:xfrm>
              <a:off x="3202492" y="3301222"/>
              <a:ext cx="44280" cy="110520"/>
            </p14:xfrm>
          </p:contentPart>
        </mc:Choice>
        <mc:Fallback xmlns="">
          <p:pic>
            <p:nvPicPr>
              <p:cNvPr id="165" name="Ink 164">
                <a:extLst>
                  <a:ext uri="{FF2B5EF4-FFF2-40B4-BE49-F238E27FC236}">
                    <a16:creationId xmlns:a16="http://schemas.microsoft.com/office/drawing/2014/main" id="{C0C71D9B-1058-F7BD-44FA-6AE6C7148058}"/>
                  </a:ext>
                </a:extLst>
              </p:cNvPr>
              <p:cNvPicPr/>
              <p:nvPr/>
            </p:nvPicPr>
            <p:blipFill>
              <a:blip r:embed="rId3"/>
              <a:stretch>
                <a:fillRect/>
              </a:stretch>
            </p:blipFill>
            <p:spPr>
              <a:xfrm>
                <a:off x="3193492" y="3292582"/>
                <a:ext cx="61920" cy="128160"/>
              </a:xfrm>
              <a:prstGeom prst="rect">
                <a:avLst/>
              </a:prstGeom>
            </p:spPr>
          </p:pic>
        </mc:Fallback>
      </mc:AlternateContent>
      <p:grpSp>
        <p:nvGrpSpPr>
          <p:cNvPr id="221" name="Group 220">
            <a:extLst>
              <a:ext uri="{FF2B5EF4-FFF2-40B4-BE49-F238E27FC236}">
                <a16:creationId xmlns:a16="http://schemas.microsoft.com/office/drawing/2014/main" id="{D7AB8F89-951F-B44D-DB02-8406D33519EB}"/>
              </a:ext>
            </a:extLst>
          </p:cNvPr>
          <p:cNvGrpSpPr/>
          <p:nvPr/>
        </p:nvGrpSpPr>
        <p:grpSpPr>
          <a:xfrm>
            <a:off x="9359572" y="2526862"/>
            <a:ext cx="79560" cy="100440"/>
            <a:chOff x="9359572" y="2526862"/>
            <a:chExt cx="79560" cy="100440"/>
          </a:xfrm>
        </p:grpSpPr>
        <mc:AlternateContent xmlns:mc="http://schemas.openxmlformats.org/markup-compatibility/2006" xmlns:p14="http://schemas.microsoft.com/office/powerpoint/2010/main">
          <mc:Choice Requires="p14">
            <p:contentPart p14:bwMode="auto" r:id="rId4">
              <p14:nvContentPartPr>
                <p14:cNvPr id="214" name="Ink 213">
                  <a:extLst>
                    <a:ext uri="{FF2B5EF4-FFF2-40B4-BE49-F238E27FC236}">
                      <a16:creationId xmlns:a16="http://schemas.microsoft.com/office/drawing/2014/main" id="{B5224B1A-E9AA-71AE-FF53-A842403ACA1D}"/>
                    </a:ext>
                  </a:extLst>
                </p14:cNvPr>
                <p14:cNvContentPartPr/>
                <p14:nvPr/>
              </p14:nvContentPartPr>
              <p14:xfrm>
                <a:off x="9368212" y="2526862"/>
                <a:ext cx="30240" cy="20160"/>
              </p14:xfrm>
            </p:contentPart>
          </mc:Choice>
          <mc:Fallback xmlns="">
            <p:pic>
              <p:nvPicPr>
                <p:cNvPr id="214" name="Ink 213">
                  <a:extLst>
                    <a:ext uri="{FF2B5EF4-FFF2-40B4-BE49-F238E27FC236}">
                      <a16:creationId xmlns:a16="http://schemas.microsoft.com/office/drawing/2014/main" id="{B5224B1A-E9AA-71AE-FF53-A842403ACA1D}"/>
                    </a:ext>
                  </a:extLst>
                </p:cNvPr>
                <p:cNvPicPr/>
                <p:nvPr/>
              </p:nvPicPr>
              <p:blipFill>
                <a:blip r:embed="rId5"/>
                <a:stretch>
                  <a:fillRect/>
                </a:stretch>
              </p:blipFill>
              <p:spPr>
                <a:xfrm>
                  <a:off x="9359572" y="2518222"/>
                  <a:ext cx="478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5" name="Ink 214">
                  <a:extLst>
                    <a:ext uri="{FF2B5EF4-FFF2-40B4-BE49-F238E27FC236}">
                      <a16:creationId xmlns:a16="http://schemas.microsoft.com/office/drawing/2014/main" id="{B6ADBE3D-34C8-392A-1D1B-CD1973F0822C}"/>
                    </a:ext>
                  </a:extLst>
                </p14:cNvPr>
                <p14:cNvContentPartPr/>
                <p14:nvPr/>
              </p14:nvContentPartPr>
              <p14:xfrm>
                <a:off x="9359572" y="2602102"/>
                <a:ext cx="79560" cy="25200"/>
              </p14:xfrm>
            </p:contentPart>
          </mc:Choice>
          <mc:Fallback xmlns="">
            <p:pic>
              <p:nvPicPr>
                <p:cNvPr id="215" name="Ink 214">
                  <a:extLst>
                    <a:ext uri="{FF2B5EF4-FFF2-40B4-BE49-F238E27FC236}">
                      <a16:creationId xmlns:a16="http://schemas.microsoft.com/office/drawing/2014/main" id="{B6ADBE3D-34C8-392A-1D1B-CD1973F0822C}"/>
                    </a:ext>
                  </a:extLst>
                </p:cNvPr>
                <p:cNvPicPr/>
                <p:nvPr/>
              </p:nvPicPr>
              <p:blipFill>
                <a:blip r:embed="rId7"/>
                <a:stretch>
                  <a:fillRect/>
                </a:stretch>
              </p:blipFill>
              <p:spPr>
                <a:xfrm>
                  <a:off x="9350572" y="2593102"/>
                  <a:ext cx="97200" cy="42840"/>
                </a:xfrm>
                <a:prstGeom prst="rect">
                  <a:avLst/>
                </a:prstGeom>
              </p:spPr>
            </p:pic>
          </mc:Fallback>
        </mc:AlternateContent>
      </p:grpSp>
      <p:grpSp>
        <p:nvGrpSpPr>
          <p:cNvPr id="220" name="Group 219">
            <a:extLst>
              <a:ext uri="{FF2B5EF4-FFF2-40B4-BE49-F238E27FC236}">
                <a16:creationId xmlns:a16="http://schemas.microsoft.com/office/drawing/2014/main" id="{64B3AFCC-838C-6404-5558-F319A48C6D56}"/>
              </a:ext>
            </a:extLst>
          </p:cNvPr>
          <p:cNvGrpSpPr/>
          <p:nvPr/>
        </p:nvGrpSpPr>
        <p:grpSpPr>
          <a:xfrm>
            <a:off x="9683932" y="2251462"/>
            <a:ext cx="650880" cy="426600"/>
            <a:chOff x="9683932" y="2251462"/>
            <a:chExt cx="650880" cy="426600"/>
          </a:xfrm>
        </p:grpSpPr>
        <mc:AlternateContent xmlns:mc="http://schemas.openxmlformats.org/markup-compatibility/2006" xmlns:p14="http://schemas.microsoft.com/office/powerpoint/2010/main">
          <mc:Choice Requires="p14">
            <p:contentPart p14:bwMode="auto" r:id="rId8">
              <p14:nvContentPartPr>
                <p14:cNvPr id="216" name="Ink 215">
                  <a:extLst>
                    <a:ext uri="{FF2B5EF4-FFF2-40B4-BE49-F238E27FC236}">
                      <a16:creationId xmlns:a16="http://schemas.microsoft.com/office/drawing/2014/main" id="{1F923BB7-AD1F-1A32-3084-3AB4733CB362}"/>
                    </a:ext>
                  </a:extLst>
                </p14:cNvPr>
                <p14:cNvContentPartPr/>
                <p14:nvPr/>
              </p14:nvContentPartPr>
              <p14:xfrm>
                <a:off x="9708412" y="2465302"/>
                <a:ext cx="16200" cy="127080"/>
              </p14:xfrm>
            </p:contentPart>
          </mc:Choice>
          <mc:Fallback xmlns="">
            <p:pic>
              <p:nvPicPr>
                <p:cNvPr id="216" name="Ink 215">
                  <a:extLst>
                    <a:ext uri="{FF2B5EF4-FFF2-40B4-BE49-F238E27FC236}">
                      <a16:creationId xmlns:a16="http://schemas.microsoft.com/office/drawing/2014/main" id="{1F923BB7-AD1F-1A32-3084-3AB4733CB362}"/>
                    </a:ext>
                  </a:extLst>
                </p:cNvPr>
                <p:cNvPicPr/>
                <p:nvPr/>
              </p:nvPicPr>
              <p:blipFill>
                <a:blip r:embed="rId9"/>
                <a:stretch>
                  <a:fillRect/>
                </a:stretch>
              </p:blipFill>
              <p:spPr>
                <a:xfrm>
                  <a:off x="9699412" y="2456662"/>
                  <a:ext cx="338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7" name="Ink 216">
                  <a:extLst>
                    <a:ext uri="{FF2B5EF4-FFF2-40B4-BE49-F238E27FC236}">
                      <a16:creationId xmlns:a16="http://schemas.microsoft.com/office/drawing/2014/main" id="{6A9C0362-A546-9F28-59CC-DF67C537D61D}"/>
                    </a:ext>
                  </a:extLst>
                </p14:cNvPr>
                <p14:cNvContentPartPr/>
                <p14:nvPr/>
              </p14:nvContentPartPr>
              <p14:xfrm>
                <a:off x="9683932" y="2251462"/>
                <a:ext cx="285480" cy="426600"/>
              </p14:xfrm>
            </p:contentPart>
          </mc:Choice>
          <mc:Fallback xmlns="">
            <p:pic>
              <p:nvPicPr>
                <p:cNvPr id="217" name="Ink 216">
                  <a:extLst>
                    <a:ext uri="{FF2B5EF4-FFF2-40B4-BE49-F238E27FC236}">
                      <a16:creationId xmlns:a16="http://schemas.microsoft.com/office/drawing/2014/main" id="{6A9C0362-A546-9F28-59CC-DF67C537D61D}"/>
                    </a:ext>
                  </a:extLst>
                </p:cNvPr>
                <p:cNvPicPr/>
                <p:nvPr/>
              </p:nvPicPr>
              <p:blipFill>
                <a:blip r:embed="rId11"/>
                <a:stretch>
                  <a:fillRect/>
                </a:stretch>
              </p:blipFill>
              <p:spPr>
                <a:xfrm>
                  <a:off x="9675292" y="2242822"/>
                  <a:ext cx="30312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18" name="Ink 217">
                  <a:extLst>
                    <a:ext uri="{FF2B5EF4-FFF2-40B4-BE49-F238E27FC236}">
                      <a16:creationId xmlns:a16="http://schemas.microsoft.com/office/drawing/2014/main" id="{B74D2D79-5816-6286-800A-499C2D784FA0}"/>
                    </a:ext>
                  </a:extLst>
                </p14:cNvPr>
                <p14:cNvContentPartPr/>
                <p14:nvPr/>
              </p14:nvContentPartPr>
              <p14:xfrm>
                <a:off x="10013692" y="2485462"/>
                <a:ext cx="321120" cy="165240"/>
              </p14:xfrm>
            </p:contentPart>
          </mc:Choice>
          <mc:Fallback xmlns="">
            <p:pic>
              <p:nvPicPr>
                <p:cNvPr id="218" name="Ink 217">
                  <a:extLst>
                    <a:ext uri="{FF2B5EF4-FFF2-40B4-BE49-F238E27FC236}">
                      <a16:creationId xmlns:a16="http://schemas.microsoft.com/office/drawing/2014/main" id="{B74D2D79-5816-6286-800A-499C2D784FA0}"/>
                    </a:ext>
                  </a:extLst>
                </p:cNvPr>
                <p:cNvPicPr/>
                <p:nvPr/>
              </p:nvPicPr>
              <p:blipFill>
                <a:blip r:embed="rId13"/>
                <a:stretch>
                  <a:fillRect/>
                </a:stretch>
              </p:blipFill>
              <p:spPr>
                <a:xfrm>
                  <a:off x="10004692" y="2476822"/>
                  <a:ext cx="33876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9" name="Ink 218">
                  <a:extLst>
                    <a:ext uri="{FF2B5EF4-FFF2-40B4-BE49-F238E27FC236}">
                      <a16:creationId xmlns:a16="http://schemas.microsoft.com/office/drawing/2014/main" id="{77C2D4AA-5E63-4837-0649-8428A4DF35AB}"/>
                    </a:ext>
                  </a:extLst>
                </p14:cNvPr>
                <p14:cNvContentPartPr/>
                <p14:nvPr/>
              </p14:nvContentPartPr>
              <p14:xfrm>
                <a:off x="10192972" y="2465302"/>
                <a:ext cx="129240" cy="175320"/>
              </p14:xfrm>
            </p:contentPart>
          </mc:Choice>
          <mc:Fallback xmlns="">
            <p:pic>
              <p:nvPicPr>
                <p:cNvPr id="219" name="Ink 218">
                  <a:extLst>
                    <a:ext uri="{FF2B5EF4-FFF2-40B4-BE49-F238E27FC236}">
                      <a16:creationId xmlns:a16="http://schemas.microsoft.com/office/drawing/2014/main" id="{77C2D4AA-5E63-4837-0649-8428A4DF35AB}"/>
                    </a:ext>
                  </a:extLst>
                </p:cNvPr>
                <p:cNvPicPr/>
                <p:nvPr/>
              </p:nvPicPr>
              <p:blipFill>
                <a:blip r:embed="rId15"/>
                <a:stretch>
                  <a:fillRect/>
                </a:stretch>
              </p:blipFill>
              <p:spPr>
                <a:xfrm>
                  <a:off x="10184332" y="2456662"/>
                  <a:ext cx="146880" cy="192960"/>
                </a:xfrm>
                <a:prstGeom prst="rect">
                  <a:avLst/>
                </a:prstGeom>
              </p:spPr>
            </p:pic>
          </mc:Fallback>
        </mc:AlternateContent>
      </p:grpSp>
      <p:grpSp>
        <p:nvGrpSpPr>
          <p:cNvPr id="226" name="Group 225">
            <a:extLst>
              <a:ext uri="{FF2B5EF4-FFF2-40B4-BE49-F238E27FC236}">
                <a16:creationId xmlns:a16="http://schemas.microsoft.com/office/drawing/2014/main" id="{0153E5A8-807E-1FF2-3475-DA809CA27DEF}"/>
              </a:ext>
            </a:extLst>
          </p:cNvPr>
          <p:cNvGrpSpPr/>
          <p:nvPr/>
        </p:nvGrpSpPr>
        <p:grpSpPr>
          <a:xfrm>
            <a:off x="9645052" y="2828902"/>
            <a:ext cx="448200" cy="116640"/>
            <a:chOff x="9645052" y="2828902"/>
            <a:chExt cx="448200" cy="116640"/>
          </a:xfrm>
        </p:grpSpPr>
        <mc:AlternateContent xmlns:mc="http://schemas.openxmlformats.org/markup-compatibility/2006" xmlns:p14="http://schemas.microsoft.com/office/powerpoint/2010/main">
          <mc:Choice Requires="p14">
            <p:contentPart p14:bwMode="auto" r:id="rId16">
              <p14:nvContentPartPr>
                <p14:cNvPr id="224" name="Ink 223">
                  <a:extLst>
                    <a:ext uri="{FF2B5EF4-FFF2-40B4-BE49-F238E27FC236}">
                      <a16:creationId xmlns:a16="http://schemas.microsoft.com/office/drawing/2014/main" id="{123D4DE7-300C-85C9-F571-588B256C1BCC}"/>
                    </a:ext>
                  </a:extLst>
                </p14:cNvPr>
                <p14:cNvContentPartPr/>
                <p14:nvPr/>
              </p14:nvContentPartPr>
              <p14:xfrm>
                <a:off x="9645052" y="2828902"/>
                <a:ext cx="396720" cy="15480"/>
              </p14:xfrm>
            </p:contentPart>
          </mc:Choice>
          <mc:Fallback xmlns="">
            <p:pic>
              <p:nvPicPr>
                <p:cNvPr id="224" name="Ink 223">
                  <a:extLst>
                    <a:ext uri="{FF2B5EF4-FFF2-40B4-BE49-F238E27FC236}">
                      <a16:creationId xmlns:a16="http://schemas.microsoft.com/office/drawing/2014/main" id="{123D4DE7-300C-85C9-F571-588B256C1BCC}"/>
                    </a:ext>
                  </a:extLst>
                </p:cNvPr>
                <p:cNvPicPr/>
                <p:nvPr/>
              </p:nvPicPr>
              <p:blipFill>
                <a:blip r:embed="rId17"/>
                <a:stretch>
                  <a:fillRect/>
                </a:stretch>
              </p:blipFill>
              <p:spPr>
                <a:xfrm>
                  <a:off x="9636052" y="2819902"/>
                  <a:ext cx="4143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5" name="Ink 224">
                  <a:extLst>
                    <a:ext uri="{FF2B5EF4-FFF2-40B4-BE49-F238E27FC236}">
                      <a16:creationId xmlns:a16="http://schemas.microsoft.com/office/drawing/2014/main" id="{FE300B62-1807-A7A0-F49C-302AF217A21A}"/>
                    </a:ext>
                  </a:extLst>
                </p14:cNvPr>
                <p14:cNvContentPartPr/>
                <p14:nvPr/>
              </p14:nvContentPartPr>
              <p14:xfrm>
                <a:off x="9671332" y="2908462"/>
                <a:ext cx="421920" cy="37080"/>
              </p14:xfrm>
            </p:contentPart>
          </mc:Choice>
          <mc:Fallback xmlns="">
            <p:pic>
              <p:nvPicPr>
                <p:cNvPr id="225" name="Ink 224">
                  <a:extLst>
                    <a:ext uri="{FF2B5EF4-FFF2-40B4-BE49-F238E27FC236}">
                      <a16:creationId xmlns:a16="http://schemas.microsoft.com/office/drawing/2014/main" id="{FE300B62-1807-A7A0-F49C-302AF217A21A}"/>
                    </a:ext>
                  </a:extLst>
                </p:cNvPr>
                <p:cNvPicPr/>
                <p:nvPr/>
              </p:nvPicPr>
              <p:blipFill>
                <a:blip r:embed="rId19"/>
                <a:stretch>
                  <a:fillRect/>
                </a:stretch>
              </p:blipFill>
              <p:spPr>
                <a:xfrm>
                  <a:off x="9662692" y="2899822"/>
                  <a:ext cx="439560" cy="5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227" name="Ink 226">
                <a:extLst>
                  <a:ext uri="{FF2B5EF4-FFF2-40B4-BE49-F238E27FC236}">
                    <a16:creationId xmlns:a16="http://schemas.microsoft.com/office/drawing/2014/main" id="{BF02E18F-D0F7-3381-2C97-A1BDA9091DE5}"/>
                  </a:ext>
                </a:extLst>
              </p14:cNvPr>
              <p14:cNvContentPartPr/>
              <p14:nvPr/>
            </p14:nvContentPartPr>
            <p14:xfrm>
              <a:off x="3194932" y="2282782"/>
              <a:ext cx="320760" cy="20160"/>
            </p14:xfrm>
          </p:contentPart>
        </mc:Choice>
        <mc:Fallback xmlns="">
          <p:pic>
            <p:nvPicPr>
              <p:cNvPr id="227" name="Ink 226">
                <a:extLst>
                  <a:ext uri="{FF2B5EF4-FFF2-40B4-BE49-F238E27FC236}">
                    <a16:creationId xmlns:a16="http://schemas.microsoft.com/office/drawing/2014/main" id="{BF02E18F-D0F7-3381-2C97-A1BDA9091DE5}"/>
                  </a:ext>
                </a:extLst>
              </p:cNvPr>
              <p:cNvPicPr/>
              <p:nvPr/>
            </p:nvPicPr>
            <p:blipFill>
              <a:blip r:embed="rId21"/>
              <a:stretch>
                <a:fillRect/>
              </a:stretch>
            </p:blipFill>
            <p:spPr>
              <a:xfrm>
                <a:off x="3185932" y="2273782"/>
                <a:ext cx="338400" cy="37800"/>
              </a:xfrm>
              <a:prstGeom prst="rect">
                <a:avLst/>
              </a:prstGeom>
            </p:spPr>
          </p:pic>
        </mc:Fallback>
      </mc:AlternateContent>
      <p:grpSp>
        <p:nvGrpSpPr>
          <p:cNvPr id="235" name="Group 234">
            <a:extLst>
              <a:ext uri="{FF2B5EF4-FFF2-40B4-BE49-F238E27FC236}">
                <a16:creationId xmlns:a16="http://schemas.microsoft.com/office/drawing/2014/main" id="{0D48EE20-D89E-9B0F-912E-EFD668EA1C01}"/>
              </a:ext>
            </a:extLst>
          </p:cNvPr>
          <p:cNvGrpSpPr/>
          <p:nvPr/>
        </p:nvGrpSpPr>
        <p:grpSpPr>
          <a:xfrm>
            <a:off x="9243292" y="3659422"/>
            <a:ext cx="675000" cy="685440"/>
            <a:chOff x="9243292" y="3659422"/>
            <a:chExt cx="675000" cy="685440"/>
          </a:xfrm>
        </p:grpSpPr>
        <mc:AlternateContent xmlns:mc="http://schemas.openxmlformats.org/markup-compatibility/2006" xmlns:p14="http://schemas.microsoft.com/office/powerpoint/2010/main">
          <mc:Choice Requires="p14">
            <p:contentPart p14:bwMode="auto" r:id="rId22">
              <p14:nvContentPartPr>
                <p14:cNvPr id="233" name="Ink 232">
                  <a:extLst>
                    <a:ext uri="{FF2B5EF4-FFF2-40B4-BE49-F238E27FC236}">
                      <a16:creationId xmlns:a16="http://schemas.microsoft.com/office/drawing/2014/main" id="{E8B46A92-25BE-C353-1D38-8F57CD2021B2}"/>
                    </a:ext>
                  </a:extLst>
                </p14:cNvPr>
                <p14:cNvContentPartPr/>
                <p14:nvPr/>
              </p14:nvContentPartPr>
              <p14:xfrm>
                <a:off x="9485212" y="3818902"/>
                <a:ext cx="317880" cy="342000"/>
              </p14:xfrm>
            </p:contentPart>
          </mc:Choice>
          <mc:Fallback xmlns="">
            <p:pic>
              <p:nvPicPr>
                <p:cNvPr id="233" name="Ink 232">
                  <a:extLst>
                    <a:ext uri="{FF2B5EF4-FFF2-40B4-BE49-F238E27FC236}">
                      <a16:creationId xmlns:a16="http://schemas.microsoft.com/office/drawing/2014/main" id="{E8B46A92-25BE-C353-1D38-8F57CD2021B2}"/>
                    </a:ext>
                  </a:extLst>
                </p:cNvPr>
                <p:cNvPicPr/>
                <p:nvPr/>
              </p:nvPicPr>
              <p:blipFill>
                <a:blip r:embed="rId23"/>
                <a:stretch>
                  <a:fillRect/>
                </a:stretch>
              </p:blipFill>
              <p:spPr>
                <a:xfrm>
                  <a:off x="9476212" y="3810262"/>
                  <a:ext cx="33552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4" name="Ink 233">
                  <a:extLst>
                    <a:ext uri="{FF2B5EF4-FFF2-40B4-BE49-F238E27FC236}">
                      <a16:creationId xmlns:a16="http://schemas.microsoft.com/office/drawing/2014/main" id="{490D316E-EAC4-57A6-CDAB-D0BEED2FDA7F}"/>
                    </a:ext>
                  </a:extLst>
                </p14:cNvPr>
                <p14:cNvContentPartPr/>
                <p14:nvPr/>
              </p14:nvContentPartPr>
              <p14:xfrm>
                <a:off x="9243292" y="3659422"/>
                <a:ext cx="675000" cy="685440"/>
              </p14:xfrm>
            </p:contentPart>
          </mc:Choice>
          <mc:Fallback xmlns="">
            <p:pic>
              <p:nvPicPr>
                <p:cNvPr id="234" name="Ink 233">
                  <a:extLst>
                    <a:ext uri="{FF2B5EF4-FFF2-40B4-BE49-F238E27FC236}">
                      <a16:creationId xmlns:a16="http://schemas.microsoft.com/office/drawing/2014/main" id="{490D316E-EAC4-57A6-CDAB-D0BEED2FDA7F}"/>
                    </a:ext>
                  </a:extLst>
                </p:cNvPr>
                <p:cNvPicPr/>
                <p:nvPr/>
              </p:nvPicPr>
              <p:blipFill>
                <a:blip r:embed="rId25"/>
                <a:stretch>
                  <a:fillRect/>
                </a:stretch>
              </p:blipFill>
              <p:spPr>
                <a:xfrm>
                  <a:off x="9234652" y="3650422"/>
                  <a:ext cx="692640" cy="703080"/>
                </a:xfrm>
                <a:prstGeom prst="rect">
                  <a:avLst/>
                </a:prstGeom>
              </p:spPr>
            </p:pic>
          </mc:Fallback>
        </mc:AlternateContent>
      </p:grpSp>
      <p:grpSp>
        <p:nvGrpSpPr>
          <p:cNvPr id="249" name="Group 248">
            <a:extLst>
              <a:ext uri="{FF2B5EF4-FFF2-40B4-BE49-F238E27FC236}">
                <a16:creationId xmlns:a16="http://schemas.microsoft.com/office/drawing/2014/main" id="{3BD035C5-0834-8112-2D33-3E412CCBC0A5}"/>
              </a:ext>
            </a:extLst>
          </p:cNvPr>
          <p:cNvGrpSpPr/>
          <p:nvPr/>
        </p:nvGrpSpPr>
        <p:grpSpPr>
          <a:xfrm>
            <a:off x="843412" y="1884622"/>
            <a:ext cx="8001720" cy="4762080"/>
            <a:chOff x="843412" y="1884622"/>
            <a:chExt cx="8001720" cy="4762080"/>
          </a:xfrm>
        </p:grpSpPr>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id="{05A33D0B-750F-3A8F-8BDE-8055FCB3A7D8}"/>
                    </a:ext>
                  </a:extLst>
                </p14:cNvPr>
                <p14:cNvContentPartPr/>
                <p14:nvPr/>
              </p14:nvContentPartPr>
              <p14:xfrm>
                <a:off x="843412" y="6126142"/>
                <a:ext cx="1055880" cy="375480"/>
              </p14:xfrm>
            </p:contentPart>
          </mc:Choice>
          <mc:Fallback xmlns="">
            <p:pic>
              <p:nvPicPr>
                <p:cNvPr id="3" name="Ink 2">
                  <a:extLst>
                    <a:ext uri="{FF2B5EF4-FFF2-40B4-BE49-F238E27FC236}">
                      <a16:creationId xmlns:a16="http://schemas.microsoft.com/office/drawing/2014/main" id="{05A33D0B-750F-3A8F-8BDE-8055FCB3A7D8}"/>
                    </a:ext>
                  </a:extLst>
                </p:cNvPr>
                <p:cNvPicPr/>
                <p:nvPr/>
              </p:nvPicPr>
              <p:blipFill>
                <a:blip r:embed="rId27"/>
                <a:stretch>
                  <a:fillRect/>
                </a:stretch>
              </p:blipFill>
              <p:spPr>
                <a:xfrm>
                  <a:off x="834412" y="6117502"/>
                  <a:ext cx="1073520" cy="393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 name="Ink 3">
                  <a:extLst>
                    <a:ext uri="{FF2B5EF4-FFF2-40B4-BE49-F238E27FC236}">
                      <a16:creationId xmlns:a16="http://schemas.microsoft.com/office/drawing/2014/main" id="{F00706AB-93AB-2EDA-896E-04CEF9ABAB60}"/>
                    </a:ext>
                  </a:extLst>
                </p14:cNvPr>
                <p14:cNvContentPartPr/>
                <p14:nvPr/>
              </p14:nvContentPartPr>
              <p14:xfrm>
                <a:off x="886612" y="6062782"/>
                <a:ext cx="1127520" cy="442080"/>
              </p14:xfrm>
            </p:contentPart>
          </mc:Choice>
          <mc:Fallback xmlns="">
            <p:pic>
              <p:nvPicPr>
                <p:cNvPr id="4" name="Ink 3">
                  <a:extLst>
                    <a:ext uri="{FF2B5EF4-FFF2-40B4-BE49-F238E27FC236}">
                      <a16:creationId xmlns:a16="http://schemas.microsoft.com/office/drawing/2014/main" id="{F00706AB-93AB-2EDA-896E-04CEF9ABAB60}"/>
                    </a:ext>
                  </a:extLst>
                </p:cNvPr>
                <p:cNvPicPr/>
                <p:nvPr/>
              </p:nvPicPr>
              <p:blipFill>
                <a:blip r:embed="rId29"/>
                <a:stretch>
                  <a:fillRect/>
                </a:stretch>
              </p:blipFill>
              <p:spPr>
                <a:xfrm>
                  <a:off x="877612" y="6053782"/>
                  <a:ext cx="114516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 name="Ink 5">
                  <a:extLst>
                    <a:ext uri="{FF2B5EF4-FFF2-40B4-BE49-F238E27FC236}">
                      <a16:creationId xmlns:a16="http://schemas.microsoft.com/office/drawing/2014/main" id="{1F6A602F-71FB-62EF-BBE2-F3C97418E39D}"/>
                    </a:ext>
                  </a:extLst>
                </p14:cNvPr>
                <p14:cNvContentPartPr/>
                <p14:nvPr/>
              </p14:nvContentPartPr>
              <p14:xfrm>
                <a:off x="1049332" y="6185902"/>
                <a:ext cx="91440" cy="195120"/>
              </p14:xfrm>
            </p:contentPart>
          </mc:Choice>
          <mc:Fallback xmlns="">
            <p:pic>
              <p:nvPicPr>
                <p:cNvPr id="6" name="Ink 5">
                  <a:extLst>
                    <a:ext uri="{FF2B5EF4-FFF2-40B4-BE49-F238E27FC236}">
                      <a16:creationId xmlns:a16="http://schemas.microsoft.com/office/drawing/2014/main" id="{1F6A602F-71FB-62EF-BBE2-F3C97418E39D}"/>
                    </a:ext>
                  </a:extLst>
                </p:cNvPr>
                <p:cNvPicPr/>
                <p:nvPr/>
              </p:nvPicPr>
              <p:blipFill>
                <a:blip r:embed="rId31"/>
                <a:stretch>
                  <a:fillRect/>
                </a:stretch>
              </p:blipFill>
              <p:spPr>
                <a:xfrm>
                  <a:off x="1040332" y="6177262"/>
                  <a:ext cx="1090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 name="Ink 6">
                  <a:extLst>
                    <a:ext uri="{FF2B5EF4-FFF2-40B4-BE49-F238E27FC236}">
                      <a16:creationId xmlns:a16="http://schemas.microsoft.com/office/drawing/2014/main" id="{1F9584B8-6757-7A70-00BC-C080CA3FE9D9}"/>
                    </a:ext>
                  </a:extLst>
                </p14:cNvPr>
                <p14:cNvContentPartPr/>
                <p14:nvPr/>
              </p14:nvContentPartPr>
              <p14:xfrm>
                <a:off x="1147252" y="6277702"/>
                <a:ext cx="98640" cy="98280"/>
              </p14:xfrm>
            </p:contentPart>
          </mc:Choice>
          <mc:Fallback xmlns="">
            <p:pic>
              <p:nvPicPr>
                <p:cNvPr id="7" name="Ink 6">
                  <a:extLst>
                    <a:ext uri="{FF2B5EF4-FFF2-40B4-BE49-F238E27FC236}">
                      <a16:creationId xmlns:a16="http://schemas.microsoft.com/office/drawing/2014/main" id="{1F9584B8-6757-7A70-00BC-C080CA3FE9D9}"/>
                    </a:ext>
                  </a:extLst>
                </p:cNvPr>
                <p:cNvPicPr/>
                <p:nvPr/>
              </p:nvPicPr>
              <p:blipFill>
                <a:blip r:embed="rId33"/>
                <a:stretch>
                  <a:fillRect/>
                </a:stretch>
              </p:blipFill>
              <p:spPr>
                <a:xfrm>
                  <a:off x="1138612" y="6269062"/>
                  <a:ext cx="1162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8" name="Ink 7">
                  <a:extLst>
                    <a:ext uri="{FF2B5EF4-FFF2-40B4-BE49-F238E27FC236}">
                      <a16:creationId xmlns:a16="http://schemas.microsoft.com/office/drawing/2014/main" id="{ED415151-320F-A1BA-A864-B59B6E035C65}"/>
                    </a:ext>
                  </a:extLst>
                </p14:cNvPr>
                <p14:cNvContentPartPr/>
                <p14:nvPr/>
              </p14:nvContentPartPr>
              <p14:xfrm>
                <a:off x="1263892" y="6186982"/>
                <a:ext cx="203760" cy="196560"/>
              </p14:xfrm>
            </p:contentPart>
          </mc:Choice>
          <mc:Fallback xmlns="">
            <p:pic>
              <p:nvPicPr>
                <p:cNvPr id="8" name="Ink 7">
                  <a:extLst>
                    <a:ext uri="{FF2B5EF4-FFF2-40B4-BE49-F238E27FC236}">
                      <a16:creationId xmlns:a16="http://schemas.microsoft.com/office/drawing/2014/main" id="{ED415151-320F-A1BA-A864-B59B6E035C65}"/>
                    </a:ext>
                  </a:extLst>
                </p:cNvPr>
                <p:cNvPicPr/>
                <p:nvPr/>
              </p:nvPicPr>
              <p:blipFill>
                <a:blip r:embed="rId35"/>
                <a:stretch>
                  <a:fillRect/>
                </a:stretch>
              </p:blipFill>
              <p:spPr>
                <a:xfrm>
                  <a:off x="1255252" y="6178342"/>
                  <a:ext cx="22140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 name="Ink 8">
                  <a:extLst>
                    <a:ext uri="{FF2B5EF4-FFF2-40B4-BE49-F238E27FC236}">
                      <a16:creationId xmlns:a16="http://schemas.microsoft.com/office/drawing/2014/main" id="{69CF5F17-5B5E-E983-B148-4432E2F96EB9}"/>
                    </a:ext>
                  </a:extLst>
                </p14:cNvPr>
                <p14:cNvContentPartPr/>
                <p14:nvPr/>
              </p14:nvContentPartPr>
              <p14:xfrm>
                <a:off x="1497172" y="6253942"/>
                <a:ext cx="75600" cy="72360"/>
              </p14:xfrm>
            </p:contentPart>
          </mc:Choice>
          <mc:Fallback xmlns="">
            <p:pic>
              <p:nvPicPr>
                <p:cNvPr id="9" name="Ink 8">
                  <a:extLst>
                    <a:ext uri="{FF2B5EF4-FFF2-40B4-BE49-F238E27FC236}">
                      <a16:creationId xmlns:a16="http://schemas.microsoft.com/office/drawing/2014/main" id="{69CF5F17-5B5E-E983-B148-4432E2F96EB9}"/>
                    </a:ext>
                  </a:extLst>
                </p:cNvPr>
                <p:cNvPicPr/>
                <p:nvPr/>
              </p:nvPicPr>
              <p:blipFill>
                <a:blip r:embed="rId37"/>
                <a:stretch>
                  <a:fillRect/>
                </a:stretch>
              </p:blipFill>
              <p:spPr>
                <a:xfrm>
                  <a:off x="1488172" y="6244942"/>
                  <a:ext cx="9324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 name="Ink 9">
                  <a:extLst>
                    <a:ext uri="{FF2B5EF4-FFF2-40B4-BE49-F238E27FC236}">
                      <a16:creationId xmlns:a16="http://schemas.microsoft.com/office/drawing/2014/main" id="{03427CC0-6020-7CD8-9AC7-CD8BC35D12C9}"/>
                    </a:ext>
                  </a:extLst>
                </p14:cNvPr>
                <p14:cNvContentPartPr/>
                <p14:nvPr/>
              </p14:nvContentPartPr>
              <p14:xfrm>
                <a:off x="1590052" y="6239182"/>
                <a:ext cx="61200" cy="119880"/>
              </p14:xfrm>
            </p:contentPart>
          </mc:Choice>
          <mc:Fallback xmlns="">
            <p:pic>
              <p:nvPicPr>
                <p:cNvPr id="10" name="Ink 9">
                  <a:extLst>
                    <a:ext uri="{FF2B5EF4-FFF2-40B4-BE49-F238E27FC236}">
                      <a16:creationId xmlns:a16="http://schemas.microsoft.com/office/drawing/2014/main" id="{03427CC0-6020-7CD8-9AC7-CD8BC35D12C9}"/>
                    </a:ext>
                  </a:extLst>
                </p:cNvPr>
                <p:cNvPicPr/>
                <p:nvPr/>
              </p:nvPicPr>
              <p:blipFill>
                <a:blip r:embed="rId39"/>
                <a:stretch>
                  <a:fillRect/>
                </a:stretch>
              </p:blipFill>
              <p:spPr>
                <a:xfrm>
                  <a:off x="1581052" y="6230542"/>
                  <a:ext cx="7884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1" name="Ink 10">
                  <a:extLst>
                    <a:ext uri="{FF2B5EF4-FFF2-40B4-BE49-F238E27FC236}">
                      <a16:creationId xmlns:a16="http://schemas.microsoft.com/office/drawing/2014/main" id="{C90D16F0-093C-6919-3022-EFED5A456F37}"/>
                    </a:ext>
                  </a:extLst>
                </p14:cNvPr>
                <p14:cNvContentPartPr/>
                <p14:nvPr/>
              </p14:nvContentPartPr>
              <p14:xfrm>
                <a:off x="1609492" y="6300022"/>
                <a:ext cx="48240" cy="2880"/>
              </p14:xfrm>
            </p:contentPart>
          </mc:Choice>
          <mc:Fallback xmlns="">
            <p:pic>
              <p:nvPicPr>
                <p:cNvPr id="11" name="Ink 10">
                  <a:extLst>
                    <a:ext uri="{FF2B5EF4-FFF2-40B4-BE49-F238E27FC236}">
                      <a16:creationId xmlns:a16="http://schemas.microsoft.com/office/drawing/2014/main" id="{C90D16F0-093C-6919-3022-EFED5A456F37}"/>
                    </a:ext>
                  </a:extLst>
                </p:cNvPr>
                <p:cNvPicPr/>
                <p:nvPr/>
              </p:nvPicPr>
              <p:blipFill>
                <a:blip r:embed="rId41"/>
                <a:stretch>
                  <a:fillRect/>
                </a:stretch>
              </p:blipFill>
              <p:spPr>
                <a:xfrm>
                  <a:off x="1600492" y="6291382"/>
                  <a:ext cx="6588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2" name="Ink 11">
                  <a:extLst>
                    <a:ext uri="{FF2B5EF4-FFF2-40B4-BE49-F238E27FC236}">
                      <a16:creationId xmlns:a16="http://schemas.microsoft.com/office/drawing/2014/main" id="{8A93B9D0-7EE2-6536-7D66-DA61130AC9E7}"/>
                    </a:ext>
                  </a:extLst>
                </p14:cNvPr>
                <p14:cNvContentPartPr/>
                <p14:nvPr/>
              </p14:nvContentPartPr>
              <p14:xfrm>
                <a:off x="1374052" y="5694862"/>
                <a:ext cx="13320" cy="388440"/>
              </p14:xfrm>
            </p:contentPart>
          </mc:Choice>
          <mc:Fallback xmlns="">
            <p:pic>
              <p:nvPicPr>
                <p:cNvPr id="12" name="Ink 11">
                  <a:extLst>
                    <a:ext uri="{FF2B5EF4-FFF2-40B4-BE49-F238E27FC236}">
                      <a16:creationId xmlns:a16="http://schemas.microsoft.com/office/drawing/2014/main" id="{8A93B9D0-7EE2-6536-7D66-DA61130AC9E7}"/>
                    </a:ext>
                  </a:extLst>
                </p:cNvPr>
                <p:cNvPicPr/>
                <p:nvPr/>
              </p:nvPicPr>
              <p:blipFill>
                <a:blip r:embed="rId43"/>
                <a:stretch>
                  <a:fillRect/>
                </a:stretch>
              </p:blipFill>
              <p:spPr>
                <a:xfrm>
                  <a:off x="1365412" y="5685862"/>
                  <a:ext cx="3096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3" name="Ink 12">
                  <a:extLst>
                    <a:ext uri="{FF2B5EF4-FFF2-40B4-BE49-F238E27FC236}">
                      <a16:creationId xmlns:a16="http://schemas.microsoft.com/office/drawing/2014/main" id="{2E46DA58-3469-AA6D-FC2F-E47374639F26}"/>
                    </a:ext>
                  </a:extLst>
                </p14:cNvPr>
                <p14:cNvContentPartPr/>
                <p14:nvPr/>
              </p14:nvContentPartPr>
              <p14:xfrm>
                <a:off x="1286212" y="5725462"/>
                <a:ext cx="139680" cy="106920"/>
              </p14:xfrm>
            </p:contentPart>
          </mc:Choice>
          <mc:Fallback xmlns="">
            <p:pic>
              <p:nvPicPr>
                <p:cNvPr id="13" name="Ink 12">
                  <a:extLst>
                    <a:ext uri="{FF2B5EF4-FFF2-40B4-BE49-F238E27FC236}">
                      <a16:creationId xmlns:a16="http://schemas.microsoft.com/office/drawing/2014/main" id="{2E46DA58-3469-AA6D-FC2F-E47374639F26}"/>
                    </a:ext>
                  </a:extLst>
                </p:cNvPr>
                <p:cNvPicPr/>
                <p:nvPr/>
              </p:nvPicPr>
              <p:blipFill>
                <a:blip r:embed="rId45"/>
                <a:stretch>
                  <a:fillRect/>
                </a:stretch>
              </p:blipFill>
              <p:spPr>
                <a:xfrm>
                  <a:off x="1277212" y="5716822"/>
                  <a:ext cx="1573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4" name="Ink 13">
                  <a:extLst>
                    <a:ext uri="{FF2B5EF4-FFF2-40B4-BE49-F238E27FC236}">
                      <a16:creationId xmlns:a16="http://schemas.microsoft.com/office/drawing/2014/main" id="{5A76409D-4D12-90AB-EB05-405B6013D8DD}"/>
                    </a:ext>
                  </a:extLst>
                </p14:cNvPr>
                <p14:cNvContentPartPr/>
                <p14:nvPr/>
              </p14:nvContentPartPr>
              <p14:xfrm>
                <a:off x="866452" y="5247022"/>
                <a:ext cx="29520" cy="348120"/>
              </p14:xfrm>
            </p:contentPart>
          </mc:Choice>
          <mc:Fallback xmlns="">
            <p:pic>
              <p:nvPicPr>
                <p:cNvPr id="14" name="Ink 13">
                  <a:extLst>
                    <a:ext uri="{FF2B5EF4-FFF2-40B4-BE49-F238E27FC236}">
                      <a16:creationId xmlns:a16="http://schemas.microsoft.com/office/drawing/2014/main" id="{5A76409D-4D12-90AB-EB05-405B6013D8DD}"/>
                    </a:ext>
                  </a:extLst>
                </p:cNvPr>
                <p:cNvPicPr/>
                <p:nvPr/>
              </p:nvPicPr>
              <p:blipFill>
                <a:blip r:embed="rId47"/>
                <a:stretch>
                  <a:fillRect/>
                </a:stretch>
              </p:blipFill>
              <p:spPr>
                <a:xfrm>
                  <a:off x="857812" y="5238022"/>
                  <a:ext cx="4716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5" name="Ink 14">
                  <a:extLst>
                    <a:ext uri="{FF2B5EF4-FFF2-40B4-BE49-F238E27FC236}">
                      <a16:creationId xmlns:a16="http://schemas.microsoft.com/office/drawing/2014/main" id="{FBC88483-24A6-E39C-AD7A-AC47C6B3891D}"/>
                    </a:ext>
                  </a:extLst>
                </p14:cNvPr>
                <p14:cNvContentPartPr/>
                <p14:nvPr/>
              </p14:nvContentPartPr>
              <p14:xfrm>
                <a:off x="865012" y="5602702"/>
                <a:ext cx="1268280" cy="360"/>
              </p14:xfrm>
            </p:contentPart>
          </mc:Choice>
          <mc:Fallback xmlns="">
            <p:pic>
              <p:nvPicPr>
                <p:cNvPr id="15" name="Ink 14">
                  <a:extLst>
                    <a:ext uri="{FF2B5EF4-FFF2-40B4-BE49-F238E27FC236}">
                      <a16:creationId xmlns:a16="http://schemas.microsoft.com/office/drawing/2014/main" id="{FBC88483-24A6-E39C-AD7A-AC47C6B3891D}"/>
                    </a:ext>
                  </a:extLst>
                </p:cNvPr>
                <p:cNvPicPr/>
                <p:nvPr/>
              </p:nvPicPr>
              <p:blipFill>
                <a:blip r:embed="rId49"/>
                <a:stretch>
                  <a:fillRect/>
                </a:stretch>
              </p:blipFill>
              <p:spPr>
                <a:xfrm>
                  <a:off x="856372" y="5594062"/>
                  <a:ext cx="1285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6" name="Ink 15">
                  <a:extLst>
                    <a:ext uri="{FF2B5EF4-FFF2-40B4-BE49-F238E27FC236}">
                      <a16:creationId xmlns:a16="http://schemas.microsoft.com/office/drawing/2014/main" id="{513CF0B4-8E6F-9260-5994-65EBD49F83A3}"/>
                    </a:ext>
                  </a:extLst>
                </p14:cNvPr>
                <p14:cNvContentPartPr/>
                <p14:nvPr/>
              </p14:nvContentPartPr>
              <p14:xfrm>
                <a:off x="902092" y="5233702"/>
                <a:ext cx="1531800" cy="320040"/>
              </p14:xfrm>
            </p:contentPart>
          </mc:Choice>
          <mc:Fallback xmlns="">
            <p:pic>
              <p:nvPicPr>
                <p:cNvPr id="16" name="Ink 15">
                  <a:extLst>
                    <a:ext uri="{FF2B5EF4-FFF2-40B4-BE49-F238E27FC236}">
                      <a16:creationId xmlns:a16="http://schemas.microsoft.com/office/drawing/2014/main" id="{513CF0B4-8E6F-9260-5994-65EBD49F83A3}"/>
                    </a:ext>
                  </a:extLst>
                </p:cNvPr>
                <p:cNvPicPr/>
                <p:nvPr/>
              </p:nvPicPr>
              <p:blipFill>
                <a:blip r:embed="rId51"/>
                <a:stretch>
                  <a:fillRect/>
                </a:stretch>
              </p:blipFill>
              <p:spPr>
                <a:xfrm>
                  <a:off x="893092" y="5225062"/>
                  <a:ext cx="154944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7" name="Ink 16">
                  <a:extLst>
                    <a:ext uri="{FF2B5EF4-FFF2-40B4-BE49-F238E27FC236}">
                      <a16:creationId xmlns:a16="http://schemas.microsoft.com/office/drawing/2014/main" id="{E654FBB2-9D28-3BE5-C50C-0F1CC0227AFA}"/>
                    </a:ext>
                  </a:extLst>
                </p14:cNvPr>
                <p14:cNvContentPartPr/>
                <p14:nvPr/>
              </p14:nvContentPartPr>
              <p14:xfrm>
                <a:off x="1006492" y="5429182"/>
                <a:ext cx="43560" cy="105480"/>
              </p14:xfrm>
            </p:contentPart>
          </mc:Choice>
          <mc:Fallback xmlns="">
            <p:pic>
              <p:nvPicPr>
                <p:cNvPr id="17" name="Ink 16">
                  <a:extLst>
                    <a:ext uri="{FF2B5EF4-FFF2-40B4-BE49-F238E27FC236}">
                      <a16:creationId xmlns:a16="http://schemas.microsoft.com/office/drawing/2014/main" id="{E654FBB2-9D28-3BE5-C50C-0F1CC0227AFA}"/>
                    </a:ext>
                  </a:extLst>
                </p:cNvPr>
                <p:cNvPicPr/>
                <p:nvPr/>
              </p:nvPicPr>
              <p:blipFill>
                <a:blip r:embed="rId53"/>
                <a:stretch>
                  <a:fillRect/>
                </a:stretch>
              </p:blipFill>
              <p:spPr>
                <a:xfrm>
                  <a:off x="997492" y="5420182"/>
                  <a:ext cx="6120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8" name="Ink 17">
                  <a:extLst>
                    <a:ext uri="{FF2B5EF4-FFF2-40B4-BE49-F238E27FC236}">
                      <a16:creationId xmlns:a16="http://schemas.microsoft.com/office/drawing/2014/main" id="{28DECE2A-13AF-F838-9646-7B056D71ED73}"/>
                    </a:ext>
                  </a:extLst>
                </p14:cNvPr>
                <p14:cNvContentPartPr/>
                <p14:nvPr/>
              </p14:nvContentPartPr>
              <p14:xfrm>
                <a:off x="1012252" y="5382382"/>
                <a:ext cx="91080" cy="61920"/>
              </p14:xfrm>
            </p:contentPart>
          </mc:Choice>
          <mc:Fallback xmlns="">
            <p:pic>
              <p:nvPicPr>
                <p:cNvPr id="18" name="Ink 17">
                  <a:extLst>
                    <a:ext uri="{FF2B5EF4-FFF2-40B4-BE49-F238E27FC236}">
                      <a16:creationId xmlns:a16="http://schemas.microsoft.com/office/drawing/2014/main" id="{28DECE2A-13AF-F838-9646-7B056D71ED73}"/>
                    </a:ext>
                  </a:extLst>
                </p:cNvPr>
                <p:cNvPicPr/>
                <p:nvPr/>
              </p:nvPicPr>
              <p:blipFill>
                <a:blip r:embed="rId55"/>
                <a:stretch>
                  <a:fillRect/>
                </a:stretch>
              </p:blipFill>
              <p:spPr>
                <a:xfrm>
                  <a:off x="1003612" y="5373742"/>
                  <a:ext cx="10872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9" name="Ink 18">
                  <a:extLst>
                    <a:ext uri="{FF2B5EF4-FFF2-40B4-BE49-F238E27FC236}">
                      <a16:creationId xmlns:a16="http://schemas.microsoft.com/office/drawing/2014/main" id="{FA62B64A-7DD3-8FD6-24A2-A203E2E030D4}"/>
                    </a:ext>
                  </a:extLst>
                </p14:cNvPr>
                <p14:cNvContentPartPr/>
                <p14:nvPr/>
              </p14:nvContentPartPr>
              <p14:xfrm>
                <a:off x="858892" y="5405062"/>
                <a:ext cx="98640" cy="136080"/>
              </p14:xfrm>
            </p:contentPart>
          </mc:Choice>
          <mc:Fallback xmlns="">
            <p:pic>
              <p:nvPicPr>
                <p:cNvPr id="19" name="Ink 18">
                  <a:extLst>
                    <a:ext uri="{FF2B5EF4-FFF2-40B4-BE49-F238E27FC236}">
                      <a16:creationId xmlns:a16="http://schemas.microsoft.com/office/drawing/2014/main" id="{FA62B64A-7DD3-8FD6-24A2-A203E2E030D4}"/>
                    </a:ext>
                  </a:extLst>
                </p:cNvPr>
                <p:cNvPicPr/>
                <p:nvPr/>
              </p:nvPicPr>
              <p:blipFill>
                <a:blip r:embed="rId57"/>
                <a:stretch>
                  <a:fillRect/>
                </a:stretch>
              </p:blipFill>
              <p:spPr>
                <a:xfrm>
                  <a:off x="849892" y="5396062"/>
                  <a:ext cx="1162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0" name="Ink 19">
                  <a:extLst>
                    <a:ext uri="{FF2B5EF4-FFF2-40B4-BE49-F238E27FC236}">
                      <a16:creationId xmlns:a16="http://schemas.microsoft.com/office/drawing/2014/main" id="{0F932469-04DA-718F-B35C-50C65B0C8FC4}"/>
                    </a:ext>
                  </a:extLst>
                </p14:cNvPr>
                <p14:cNvContentPartPr/>
                <p14:nvPr/>
              </p14:nvContentPartPr>
              <p14:xfrm>
                <a:off x="896692" y="5482462"/>
                <a:ext cx="38520" cy="4320"/>
              </p14:xfrm>
            </p:contentPart>
          </mc:Choice>
          <mc:Fallback xmlns="">
            <p:pic>
              <p:nvPicPr>
                <p:cNvPr id="20" name="Ink 19">
                  <a:extLst>
                    <a:ext uri="{FF2B5EF4-FFF2-40B4-BE49-F238E27FC236}">
                      <a16:creationId xmlns:a16="http://schemas.microsoft.com/office/drawing/2014/main" id="{0F932469-04DA-718F-B35C-50C65B0C8FC4}"/>
                    </a:ext>
                  </a:extLst>
                </p:cNvPr>
                <p:cNvPicPr/>
                <p:nvPr/>
              </p:nvPicPr>
              <p:blipFill>
                <a:blip r:embed="rId59"/>
                <a:stretch>
                  <a:fillRect/>
                </a:stretch>
              </p:blipFill>
              <p:spPr>
                <a:xfrm>
                  <a:off x="888052" y="5473822"/>
                  <a:ext cx="561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1" name="Ink 20">
                  <a:extLst>
                    <a:ext uri="{FF2B5EF4-FFF2-40B4-BE49-F238E27FC236}">
                      <a16:creationId xmlns:a16="http://schemas.microsoft.com/office/drawing/2014/main" id="{C7127E40-B2BC-E999-A4A5-70A63AE0B428}"/>
                    </a:ext>
                  </a:extLst>
                </p14:cNvPr>
                <p14:cNvContentPartPr/>
                <p14:nvPr/>
              </p14:nvContentPartPr>
              <p14:xfrm>
                <a:off x="1153732" y="5535382"/>
                <a:ext cx="42840" cy="360"/>
              </p14:xfrm>
            </p:contentPart>
          </mc:Choice>
          <mc:Fallback xmlns="">
            <p:pic>
              <p:nvPicPr>
                <p:cNvPr id="21" name="Ink 20">
                  <a:extLst>
                    <a:ext uri="{FF2B5EF4-FFF2-40B4-BE49-F238E27FC236}">
                      <a16:creationId xmlns:a16="http://schemas.microsoft.com/office/drawing/2014/main" id="{C7127E40-B2BC-E999-A4A5-70A63AE0B428}"/>
                    </a:ext>
                  </a:extLst>
                </p:cNvPr>
                <p:cNvPicPr/>
                <p:nvPr/>
              </p:nvPicPr>
              <p:blipFill>
                <a:blip r:embed="rId61"/>
                <a:stretch>
                  <a:fillRect/>
                </a:stretch>
              </p:blipFill>
              <p:spPr>
                <a:xfrm>
                  <a:off x="1144732" y="5526382"/>
                  <a:ext cx="60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2" name="Ink 21">
                  <a:extLst>
                    <a:ext uri="{FF2B5EF4-FFF2-40B4-BE49-F238E27FC236}">
                      <a16:creationId xmlns:a16="http://schemas.microsoft.com/office/drawing/2014/main" id="{ACC5D35B-3BE7-62CA-DFD7-FCB818889630}"/>
                    </a:ext>
                  </a:extLst>
                </p14:cNvPr>
                <p14:cNvContentPartPr/>
                <p14:nvPr/>
              </p14:nvContentPartPr>
              <p14:xfrm>
                <a:off x="1337692" y="5411182"/>
                <a:ext cx="19080" cy="124560"/>
              </p14:xfrm>
            </p:contentPart>
          </mc:Choice>
          <mc:Fallback xmlns="">
            <p:pic>
              <p:nvPicPr>
                <p:cNvPr id="22" name="Ink 21">
                  <a:extLst>
                    <a:ext uri="{FF2B5EF4-FFF2-40B4-BE49-F238E27FC236}">
                      <a16:creationId xmlns:a16="http://schemas.microsoft.com/office/drawing/2014/main" id="{ACC5D35B-3BE7-62CA-DFD7-FCB818889630}"/>
                    </a:ext>
                  </a:extLst>
                </p:cNvPr>
                <p:cNvPicPr/>
                <p:nvPr/>
              </p:nvPicPr>
              <p:blipFill>
                <a:blip r:embed="rId63"/>
                <a:stretch>
                  <a:fillRect/>
                </a:stretch>
              </p:blipFill>
              <p:spPr>
                <a:xfrm>
                  <a:off x="1328692" y="5402182"/>
                  <a:ext cx="3672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3" name="Ink 22">
                  <a:extLst>
                    <a:ext uri="{FF2B5EF4-FFF2-40B4-BE49-F238E27FC236}">
                      <a16:creationId xmlns:a16="http://schemas.microsoft.com/office/drawing/2014/main" id="{20263492-0F6C-1597-45B5-054E6565F3C1}"/>
                    </a:ext>
                  </a:extLst>
                </p14:cNvPr>
                <p14:cNvContentPartPr/>
                <p14:nvPr/>
              </p14:nvContentPartPr>
              <p14:xfrm>
                <a:off x="1329412" y="5380582"/>
                <a:ext cx="107640" cy="92520"/>
              </p14:xfrm>
            </p:contentPart>
          </mc:Choice>
          <mc:Fallback xmlns="">
            <p:pic>
              <p:nvPicPr>
                <p:cNvPr id="23" name="Ink 22">
                  <a:extLst>
                    <a:ext uri="{FF2B5EF4-FFF2-40B4-BE49-F238E27FC236}">
                      <a16:creationId xmlns:a16="http://schemas.microsoft.com/office/drawing/2014/main" id="{20263492-0F6C-1597-45B5-054E6565F3C1}"/>
                    </a:ext>
                  </a:extLst>
                </p:cNvPr>
                <p:cNvPicPr/>
                <p:nvPr/>
              </p:nvPicPr>
              <p:blipFill>
                <a:blip r:embed="rId65"/>
                <a:stretch>
                  <a:fillRect/>
                </a:stretch>
              </p:blipFill>
              <p:spPr>
                <a:xfrm>
                  <a:off x="1320412" y="5371582"/>
                  <a:ext cx="12528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5" name="Ink 24">
                  <a:extLst>
                    <a:ext uri="{FF2B5EF4-FFF2-40B4-BE49-F238E27FC236}">
                      <a16:creationId xmlns:a16="http://schemas.microsoft.com/office/drawing/2014/main" id="{B32A5411-7CD2-BC49-E47D-0CEE46653C56}"/>
                    </a:ext>
                  </a:extLst>
                </p14:cNvPr>
                <p14:cNvContentPartPr/>
                <p14:nvPr/>
              </p14:nvContentPartPr>
              <p14:xfrm>
                <a:off x="1480252" y="5373742"/>
                <a:ext cx="98280" cy="132480"/>
              </p14:xfrm>
            </p:contentPart>
          </mc:Choice>
          <mc:Fallback xmlns="">
            <p:pic>
              <p:nvPicPr>
                <p:cNvPr id="25" name="Ink 24">
                  <a:extLst>
                    <a:ext uri="{FF2B5EF4-FFF2-40B4-BE49-F238E27FC236}">
                      <a16:creationId xmlns:a16="http://schemas.microsoft.com/office/drawing/2014/main" id="{B32A5411-7CD2-BC49-E47D-0CEE46653C56}"/>
                    </a:ext>
                  </a:extLst>
                </p:cNvPr>
                <p:cNvPicPr/>
                <p:nvPr/>
              </p:nvPicPr>
              <p:blipFill>
                <a:blip r:embed="rId67"/>
                <a:stretch>
                  <a:fillRect/>
                </a:stretch>
              </p:blipFill>
              <p:spPr>
                <a:xfrm>
                  <a:off x="1471612" y="5364742"/>
                  <a:ext cx="11592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6" name="Ink 25">
                  <a:extLst>
                    <a:ext uri="{FF2B5EF4-FFF2-40B4-BE49-F238E27FC236}">
                      <a16:creationId xmlns:a16="http://schemas.microsoft.com/office/drawing/2014/main" id="{9266167B-2639-C324-F477-DA91DD3C58AC}"/>
                    </a:ext>
                  </a:extLst>
                </p14:cNvPr>
                <p14:cNvContentPartPr/>
                <p14:nvPr/>
              </p14:nvContentPartPr>
              <p14:xfrm>
                <a:off x="1632532" y="5405062"/>
                <a:ext cx="85680" cy="100440"/>
              </p14:xfrm>
            </p:contentPart>
          </mc:Choice>
          <mc:Fallback xmlns="">
            <p:pic>
              <p:nvPicPr>
                <p:cNvPr id="26" name="Ink 25">
                  <a:extLst>
                    <a:ext uri="{FF2B5EF4-FFF2-40B4-BE49-F238E27FC236}">
                      <a16:creationId xmlns:a16="http://schemas.microsoft.com/office/drawing/2014/main" id="{9266167B-2639-C324-F477-DA91DD3C58AC}"/>
                    </a:ext>
                  </a:extLst>
                </p:cNvPr>
                <p:cNvPicPr/>
                <p:nvPr/>
              </p:nvPicPr>
              <p:blipFill>
                <a:blip r:embed="rId69"/>
                <a:stretch>
                  <a:fillRect/>
                </a:stretch>
              </p:blipFill>
              <p:spPr>
                <a:xfrm>
                  <a:off x="1623892" y="5396062"/>
                  <a:ext cx="10332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7" name="Ink 26">
                  <a:extLst>
                    <a:ext uri="{FF2B5EF4-FFF2-40B4-BE49-F238E27FC236}">
                      <a16:creationId xmlns:a16="http://schemas.microsoft.com/office/drawing/2014/main" id="{8AEF3B45-C114-38C2-3DD7-A2A5254C4C4F}"/>
                    </a:ext>
                  </a:extLst>
                </p14:cNvPr>
                <p14:cNvContentPartPr/>
                <p14:nvPr/>
              </p14:nvContentPartPr>
              <p14:xfrm>
                <a:off x="1804252" y="5397502"/>
                <a:ext cx="6120" cy="54000"/>
              </p14:xfrm>
            </p:contentPart>
          </mc:Choice>
          <mc:Fallback xmlns="">
            <p:pic>
              <p:nvPicPr>
                <p:cNvPr id="27" name="Ink 26">
                  <a:extLst>
                    <a:ext uri="{FF2B5EF4-FFF2-40B4-BE49-F238E27FC236}">
                      <a16:creationId xmlns:a16="http://schemas.microsoft.com/office/drawing/2014/main" id="{8AEF3B45-C114-38C2-3DD7-A2A5254C4C4F}"/>
                    </a:ext>
                  </a:extLst>
                </p:cNvPr>
                <p:cNvPicPr/>
                <p:nvPr/>
              </p:nvPicPr>
              <p:blipFill>
                <a:blip r:embed="rId71"/>
                <a:stretch>
                  <a:fillRect/>
                </a:stretch>
              </p:blipFill>
              <p:spPr>
                <a:xfrm>
                  <a:off x="1795612" y="5388862"/>
                  <a:ext cx="2376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8" name="Ink 27">
                  <a:extLst>
                    <a:ext uri="{FF2B5EF4-FFF2-40B4-BE49-F238E27FC236}">
                      <a16:creationId xmlns:a16="http://schemas.microsoft.com/office/drawing/2014/main" id="{2C0C0D31-9FE8-5891-D2F1-99E85B2DD537}"/>
                    </a:ext>
                  </a:extLst>
                </p14:cNvPr>
                <p14:cNvContentPartPr/>
                <p14:nvPr/>
              </p14:nvContentPartPr>
              <p14:xfrm>
                <a:off x="1779412" y="5371222"/>
                <a:ext cx="136800" cy="116640"/>
              </p14:xfrm>
            </p:contentPart>
          </mc:Choice>
          <mc:Fallback xmlns="">
            <p:pic>
              <p:nvPicPr>
                <p:cNvPr id="28" name="Ink 27">
                  <a:extLst>
                    <a:ext uri="{FF2B5EF4-FFF2-40B4-BE49-F238E27FC236}">
                      <a16:creationId xmlns:a16="http://schemas.microsoft.com/office/drawing/2014/main" id="{2C0C0D31-9FE8-5891-D2F1-99E85B2DD537}"/>
                    </a:ext>
                  </a:extLst>
                </p:cNvPr>
                <p:cNvPicPr/>
                <p:nvPr/>
              </p:nvPicPr>
              <p:blipFill>
                <a:blip r:embed="rId73"/>
                <a:stretch>
                  <a:fillRect/>
                </a:stretch>
              </p:blipFill>
              <p:spPr>
                <a:xfrm>
                  <a:off x="1770772" y="5362582"/>
                  <a:ext cx="1544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0" name="Ink 59">
                  <a:extLst>
                    <a:ext uri="{FF2B5EF4-FFF2-40B4-BE49-F238E27FC236}">
                      <a16:creationId xmlns:a16="http://schemas.microsoft.com/office/drawing/2014/main" id="{538CBFE3-344E-B6D7-BB65-F60879B711AA}"/>
                    </a:ext>
                  </a:extLst>
                </p14:cNvPr>
                <p14:cNvContentPartPr/>
                <p14:nvPr/>
              </p14:nvContentPartPr>
              <p14:xfrm>
                <a:off x="5866492" y="5232982"/>
                <a:ext cx="1393920" cy="396000"/>
              </p14:xfrm>
            </p:contentPart>
          </mc:Choice>
          <mc:Fallback xmlns="">
            <p:pic>
              <p:nvPicPr>
                <p:cNvPr id="60" name="Ink 59">
                  <a:extLst>
                    <a:ext uri="{FF2B5EF4-FFF2-40B4-BE49-F238E27FC236}">
                      <a16:creationId xmlns:a16="http://schemas.microsoft.com/office/drawing/2014/main" id="{538CBFE3-344E-B6D7-BB65-F60879B711AA}"/>
                    </a:ext>
                  </a:extLst>
                </p:cNvPr>
                <p:cNvPicPr/>
                <p:nvPr/>
              </p:nvPicPr>
              <p:blipFill>
                <a:blip r:embed="rId75"/>
                <a:stretch>
                  <a:fillRect/>
                </a:stretch>
              </p:blipFill>
              <p:spPr>
                <a:xfrm>
                  <a:off x="5857852" y="5223982"/>
                  <a:ext cx="1411560" cy="4136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1" name="Ink 60">
                  <a:extLst>
                    <a:ext uri="{FF2B5EF4-FFF2-40B4-BE49-F238E27FC236}">
                      <a16:creationId xmlns:a16="http://schemas.microsoft.com/office/drawing/2014/main" id="{C94C617F-4030-8B69-687A-5CA457FF080A}"/>
                    </a:ext>
                  </a:extLst>
                </p14:cNvPr>
                <p14:cNvContentPartPr/>
                <p14:nvPr/>
              </p14:nvContentPartPr>
              <p14:xfrm>
                <a:off x="5872972" y="5222182"/>
                <a:ext cx="1615320" cy="405720"/>
              </p14:xfrm>
            </p:contentPart>
          </mc:Choice>
          <mc:Fallback xmlns="">
            <p:pic>
              <p:nvPicPr>
                <p:cNvPr id="61" name="Ink 60">
                  <a:extLst>
                    <a:ext uri="{FF2B5EF4-FFF2-40B4-BE49-F238E27FC236}">
                      <a16:creationId xmlns:a16="http://schemas.microsoft.com/office/drawing/2014/main" id="{C94C617F-4030-8B69-687A-5CA457FF080A}"/>
                    </a:ext>
                  </a:extLst>
                </p:cNvPr>
                <p:cNvPicPr/>
                <p:nvPr/>
              </p:nvPicPr>
              <p:blipFill>
                <a:blip r:embed="rId77"/>
                <a:stretch>
                  <a:fillRect/>
                </a:stretch>
              </p:blipFill>
              <p:spPr>
                <a:xfrm>
                  <a:off x="5863972" y="5213542"/>
                  <a:ext cx="163296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8" name="Ink 77">
                  <a:extLst>
                    <a:ext uri="{FF2B5EF4-FFF2-40B4-BE49-F238E27FC236}">
                      <a16:creationId xmlns:a16="http://schemas.microsoft.com/office/drawing/2014/main" id="{B43F60AB-5D1B-0E84-1E8D-09528513325F}"/>
                    </a:ext>
                  </a:extLst>
                </p14:cNvPr>
                <p14:cNvContentPartPr/>
                <p14:nvPr/>
              </p14:nvContentPartPr>
              <p14:xfrm>
                <a:off x="7665052" y="5360062"/>
                <a:ext cx="360" cy="144360"/>
              </p14:xfrm>
            </p:contentPart>
          </mc:Choice>
          <mc:Fallback xmlns="">
            <p:pic>
              <p:nvPicPr>
                <p:cNvPr id="78" name="Ink 77">
                  <a:extLst>
                    <a:ext uri="{FF2B5EF4-FFF2-40B4-BE49-F238E27FC236}">
                      <a16:creationId xmlns:a16="http://schemas.microsoft.com/office/drawing/2014/main" id="{B43F60AB-5D1B-0E84-1E8D-09528513325F}"/>
                    </a:ext>
                  </a:extLst>
                </p:cNvPr>
                <p:cNvPicPr/>
                <p:nvPr/>
              </p:nvPicPr>
              <p:blipFill>
                <a:blip r:embed="rId79"/>
                <a:stretch>
                  <a:fillRect/>
                </a:stretch>
              </p:blipFill>
              <p:spPr>
                <a:xfrm>
                  <a:off x="7656052" y="5351422"/>
                  <a:ext cx="1800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9" name="Ink 78">
                  <a:extLst>
                    <a:ext uri="{FF2B5EF4-FFF2-40B4-BE49-F238E27FC236}">
                      <a16:creationId xmlns:a16="http://schemas.microsoft.com/office/drawing/2014/main" id="{E8541400-A4CF-A431-39BA-6DC017AAC4BA}"/>
                    </a:ext>
                  </a:extLst>
                </p14:cNvPr>
                <p14:cNvContentPartPr/>
                <p14:nvPr/>
              </p14:nvContentPartPr>
              <p14:xfrm>
                <a:off x="7747852" y="5350702"/>
                <a:ext cx="25200" cy="152640"/>
              </p14:xfrm>
            </p:contentPart>
          </mc:Choice>
          <mc:Fallback xmlns="">
            <p:pic>
              <p:nvPicPr>
                <p:cNvPr id="79" name="Ink 78">
                  <a:extLst>
                    <a:ext uri="{FF2B5EF4-FFF2-40B4-BE49-F238E27FC236}">
                      <a16:creationId xmlns:a16="http://schemas.microsoft.com/office/drawing/2014/main" id="{E8541400-A4CF-A431-39BA-6DC017AAC4BA}"/>
                    </a:ext>
                  </a:extLst>
                </p:cNvPr>
                <p:cNvPicPr/>
                <p:nvPr/>
              </p:nvPicPr>
              <p:blipFill>
                <a:blip r:embed="rId81"/>
                <a:stretch>
                  <a:fillRect/>
                </a:stretch>
              </p:blipFill>
              <p:spPr>
                <a:xfrm>
                  <a:off x="7738852" y="5341702"/>
                  <a:ext cx="4284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0" name="Ink 79">
                  <a:extLst>
                    <a:ext uri="{FF2B5EF4-FFF2-40B4-BE49-F238E27FC236}">
                      <a16:creationId xmlns:a16="http://schemas.microsoft.com/office/drawing/2014/main" id="{15FE56EC-269B-7EE6-620E-6D6E3FAB7809}"/>
                    </a:ext>
                  </a:extLst>
                </p14:cNvPr>
                <p14:cNvContentPartPr/>
                <p14:nvPr/>
              </p14:nvContentPartPr>
              <p14:xfrm>
                <a:off x="7609252" y="5387782"/>
                <a:ext cx="219240" cy="80640"/>
              </p14:xfrm>
            </p:contentPart>
          </mc:Choice>
          <mc:Fallback xmlns="">
            <p:pic>
              <p:nvPicPr>
                <p:cNvPr id="80" name="Ink 79">
                  <a:extLst>
                    <a:ext uri="{FF2B5EF4-FFF2-40B4-BE49-F238E27FC236}">
                      <a16:creationId xmlns:a16="http://schemas.microsoft.com/office/drawing/2014/main" id="{15FE56EC-269B-7EE6-620E-6D6E3FAB7809}"/>
                    </a:ext>
                  </a:extLst>
                </p:cNvPr>
                <p:cNvPicPr/>
                <p:nvPr/>
              </p:nvPicPr>
              <p:blipFill>
                <a:blip r:embed="rId83"/>
                <a:stretch>
                  <a:fillRect/>
                </a:stretch>
              </p:blipFill>
              <p:spPr>
                <a:xfrm>
                  <a:off x="7600612" y="5379142"/>
                  <a:ext cx="23688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2" name="Ink 81">
                  <a:extLst>
                    <a:ext uri="{FF2B5EF4-FFF2-40B4-BE49-F238E27FC236}">
                      <a16:creationId xmlns:a16="http://schemas.microsoft.com/office/drawing/2014/main" id="{C3A4D038-8752-03C4-6FC6-77449C863C95}"/>
                    </a:ext>
                  </a:extLst>
                </p14:cNvPr>
                <p14:cNvContentPartPr/>
                <p14:nvPr/>
              </p14:nvContentPartPr>
              <p14:xfrm>
                <a:off x="7885732" y="5357182"/>
                <a:ext cx="401400" cy="192240"/>
              </p14:xfrm>
            </p:contentPart>
          </mc:Choice>
          <mc:Fallback xmlns="">
            <p:pic>
              <p:nvPicPr>
                <p:cNvPr id="82" name="Ink 81">
                  <a:extLst>
                    <a:ext uri="{FF2B5EF4-FFF2-40B4-BE49-F238E27FC236}">
                      <a16:creationId xmlns:a16="http://schemas.microsoft.com/office/drawing/2014/main" id="{C3A4D038-8752-03C4-6FC6-77449C863C95}"/>
                    </a:ext>
                  </a:extLst>
                </p:cNvPr>
                <p:cNvPicPr/>
                <p:nvPr/>
              </p:nvPicPr>
              <p:blipFill>
                <a:blip r:embed="rId85"/>
                <a:stretch>
                  <a:fillRect/>
                </a:stretch>
              </p:blipFill>
              <p:spPr>
                <a:xfrm>
                  <a:off x="7876732" y="5348542"/>
                  <a:ext cx="41904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3" name="Ink 82">
                  <a:extLst>
                    <a:ext uri="{FF2B5EF4-FFF2-40B4-BE49-F238E27FC236}">
                      <a16:creationId xmlns:a16="http://schemas.microsoft.com/office/drawing/2014/main" id="{5674F7DD-A1A9-FC45-3B8A-FA201CC2A220}"/>
                    </a:ext>
                  </a:extLst>
                </p14:cNvPr>
                <p14:cNvContentPartPr/>
                <p14:nvPr/>
              </p14:nvContentPartPr>
              <p14:xfrm>
                <a:off x="8346172" y="5379142"/>
                <a:ext cx="27360" cy="124200"/>
              </p14:xfrm>
            </p:contentPart>
          </mc:Choice>
          <mc:Fallback xmlns="">
            <p:pic>
              <p:nvPicPr>
                <p:cNvPr id="83" name="Ink 82">
                  <a:extLst>
                    <a:ext uri="{FF2B5EF4-FFF2-40B4-BE49-F238E27FC236}">
                      <a16:creationId xmlns:a16="http://schemas.microsoft.com/office/drawing/2014/main" id="{5674F7DD-A1A9-FC45-3B8A-FA201CC2A220}"/>
                    </a:ext>
                  </a:extLst>
                </p:cNvPr>
                <p:cNvPicPr/>
                <p:nvPr/>
              </p:nvPicPr>
              <p:blipFill>
                <a:blip r:embed="rId87"/>
                <a:stretch>
                  <a:fillRect/>
                </a:stretch>
              </p:blipFill>
              <p:spPr>
                <a:xfrm>
                  <a:off x="8337532" y="5370502"/>
                  <a:ext cx="450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4" name="Ink 83">
                  <a:extLst>
                    <a:ext uri="{FF2B5EF4-FFF2-40B4-BE49-F238E27FC236}">
                      <a16:creationId xmlns:a16="http://schemas.microsoft.com/office/drawing/2014/main" id="{A71479BD-D841-E151-45AD-F7E0AB1EF9BE}"/>
                    </a:ext>
                  </a:extLst>
                </p14:cNvPr>
                <p14:cNvContentPartPr/>
                <p14:nvPr/>
              </p14:nvContentPartPr>
              <p14:xfrm>
                <a:off x="8432932" y="5374822"/>
                <a:ext cx="160920" cy="178200"/>
              </p14:xfrm>
            </p:contentPart>
          </mc:Choice>
          <mc:Fallback xmlns="">
            <p:pic>
              <p:nvPicPr>
                <p:cNvPr id="84" name="Ink 83">
                  <a:extLst>
                    <a:ext uri="{FF2B5EF4-FFF2-40B4-BE49-F238E27FC236}">
                      <a16:creationId xmlns:a16="http://schemas.microsoft.com/office/drawing/2014/main" id="{A71479BD-D841-E151-45AD-F7E0AB1EF9BE}"/>
                    </a:ext>
                  </a:extLst>
                </p:cNvPr>
                <p:cNvPicPr/>
                <p:nvPr/>
              </p:nvPicPr>
              <p:blipFill>
                <a:blip r:embed="rId89"/>
                <a:stretch>
                  <a:fillRect/>
                </a:stretch>
              </p:blipFill>
              <p:spPr>
                <a:xfrm>
                  <a:off x="8423932" y="5365822"/>
                  <a:ext cx="17856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6" name="Ink 85">
                  <a:extLst>
                    <a:ext uri="{FF2B5EF4-FFF2-40B4-BE49-F238E27FC236}">
                      <a16:creationId xmlns:a16="http://schemas.microsoft.com/office/drawing/2014/main" id="{13291FB9-48C2-F133-DD2C-DA78F0123314}"/>
                    </a:ext>
                  </a:extLst>
                </p14:cNvPr>
                <p14:cNvContentPartPr/>
                <p14:nvPr/>
              </p14:nvContentPartPr>
              <p14:xfrm>
                <a:off x="5764972" y="6068182"/>
                <a:ext cx="813960" cy="383400"/>
              </p14:xfrm>
            </p:contentPart>
          </mc:Choice>
          <mc:Fallback xmlns="">
            <p:pic>
              <p:nvPicPr>
                <p:cNvPr id="86" name="Ink 85">
                  <a:extLst>
                    <a:ext uri="{FF2B5EF4-FFF2-40B4-BE49-F238E27FC236}">
                      <a16:creationId xmlns:a16="http://schemas.microsoft.com/office/drawing/2014/main" id="{13291FB9-48C2-F133-DD2C-DA78F0123314}"/>
                    </a:ext>
                  </a:extLst>
                </p:cNvPr>
                <p:cNvPicPr/>
                <p:nvPr/>
              </p:nvPicPr>
              <p:blipFill>
                <a:blip r:embed="rId91"/>
                <a:stretch>
                  <a:fillRect/>
                </a:stretch>
              </p:blipFill>
              <p:spPr>
                <a:xfrm>
                  <a:off x="5756332" y="6059542"/>
                  <a:ext cx="831600" cy="4010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87" name="Ink 86">
                  <a:extLst>
                    <a:ext uri="{FF2B5EF4-FFF2-40B4-BE49-F238E27FC236}">
                      <a16:creationId xmlns:a16="http://schemas.microsoft.com/office/drawing/2014/main" id="{CE64B0E4-9EE2-7DAB-4BA8-571149C39780}"/>
                    </a:ext>
                  </a:extLst>
                </p14:cNvPr>
                <p14:cNvContentPartPr/>
                <p14:nvPr/>
              </p14:nvContentPartPr>
              <p14:xfrm>
                <a:off x="6017692" y="6180502"/>
                <a:ext cx="108720" cy="179280"/>
              </p14:xfrm>
            </p:contentPart>
          </mc:Choice>
          <mc:Fallback xmlns="">
            <p:pic>
              <p:nvPicPr>
                <p:cNvPr id="87" name="Ink 86">
                  <a:extLst>
                    <a:ext uri="{FF2B5EF4-FFF2-40B4-BE49-F238E27FC236}">
                      <a16:creationId xmlns:a16="http://schemas.microsoft.com/office/drawing/2014/main" id="{CE64B0E4-9EE2-7DAB-4BA8-571149C39780}"/>
                    </a:ext>
                  </a:extLst>
                </p:cNvPr>
                <p:cNvPicPr/>
                <p:nvPr/>
              </p:nvPicPr>
              <p:blipFill>
                <a:blip r:embed="rId93"/>
                <a:stretch>
                  <a:fillRect/>
                </a:stretch>
              </p:blipFill>
              <p:spPr>
                <a:xfrm>
                  <a:off x="6009052" y="6171862"/>
                  <a:ext cx="12636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88" name="Ink 87">
                  <a:extLst>
                    <a:ext uri="{FF2B5EF4-FFF2-40B4-BE49-F238E27FC236}">
                      <a16:creationId xmlns:a16="http://schemas.microsoft.com/office/drawing/2014/main" id="{F629CDF6-BB57-1E7B-97BE-ABFE355A4741}"/>
                    </a:ext>
                  </a:extLst>
                </p14:cNvPr>
                <p14:cNvContentPartPr/>
                <p14:nvPr/>
              </p14:nvContentPartPr>
              <p14:xfrm>
                <a:off x="6154852" y="6220462"/>
                <a:ext cx="99360" cy="137520"/>
              </p14:xfrm>
            </p:contentPart>
          </mc:Choice>
          <mc:Fallback xmlns="">
            <p:pic>
              <p:nvPicPr>
                <p:cNvPr id="88" name="Ink 87">
                  <a:extLst>
                    <a:ext uri="{FF2B5EF4-FFF2-40B4-BE49-F238E27FC236}">
                      <a16:creationId xmlns:a16="http://schemas.microsoft.com/office/drawing/2014/main" id="{F629CDF6-BB57-1E7B-97BE-ABFE355A4741}"/>
                    </a:ext>
                  </a:extLst>
                </p:cNvPr>
                <p:cNvPicPr/>
                <p:nvPr/>
              </p:nvPicPr>
              <p:blipFill>
                <a:blip r:embed="rId95"/>
                <a:stretch>
                  <a:fillRect/>
                </a:stretch>
              </p:blipFill>
              <p:spPr>
                <a:xfrm>
                  <a:off x="6146212" y="6211822"/>
                  <a:ext cx="1170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89" name="Ink 88">
                  <a:extLst>
                    <a:ext uri="{FF2B5EF4-FFF2-40B4-BE49-F238E27FC236}">
                      <a16:creationId xmlns:a16="http://schemas.microsoft.com/office/drawing/2014/main" id="{CCCC5941-722D-0192-F88E-BD6A37CB907C}"/>
                    </a:ext>
                  </a:extLst>
                </p14:cNvPr>
                <p14:cNvContentPartPr/>
                <p14:nvPr/>
              </p14:nvContentPartPr>
              <p14:xfrm>
                <a:off x="6308572" y="6203902"/>
                <a:ext cx="6840" cy="119520"/>
              </p14:xfrm>
            </p:contentPart>
          </mc:Choice>
          <mc:Fallback xmlns="">
            <p:pic>
              <p:nvPicPr>
                <p:cNvPr id="89" name="Ink 88">
                  <a:extLst>
                    <a:ext uri="{FF2B5EF4-FFF2-40B4-BE49-F238E27FC236}">
                      <a16:creationId xmlns:a16="http://schemas.microsoft.com/office/drawing/2014/main" id="{CCCC5941-722D-0192-F88E-BD6A37CB907C}"/>
                    </a:ext>
                  </a:extLst>
                </p:cNvPr>
                <p:cNvPicPr/>
                <p:nvPr/>
              </p:nvPicPr>
              <p:blipFill>
                <a:blip r:embed="rId97"/>
                <a:stretch>
                  <a:fillRect/>
                </a:stretch>
              </p:blipFill>
              <p:spPr>
                <a:xfrm>
                  <a:off x="6299572" y="6195262"/>
                  <a:ext cx="244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90" name="Ink 89">
                  <a:extLst>
                    <a:ext uri="{FF2B5EF4-FFF2-40B4-BE49-F238E27FC236}">
                      <a16:creationId xmlns:a16="http://schemas.microsoft.com/office/drawing/2014/main" id="{CA5635EF-4CF7-77C5-FFF5-23B4C19A14A3}"/>
                    </a:ext>
                  </a:extLst>
                </p14:cNvPr>
                <p14:cNvContentPartPr/>
                <p14:nvPr/>
              </p14:nvContentPartPr>
              <p14:xfrm>
                <a:off x="6326932" y="6196702"/>
                <a:ext cx="86760" cy="158040"/>
              </p14:xfrm>
            </p:contentPart>
          </mc:Choice>
          <mc:Fallback xmlns="">
            <p:pic>
              <p:nvPicPr>
                <p:cNvPr id="90" name="Ink 89">
                  <a:extLst>
                    <a:ext uri="{FF2B5EF4-FFF2-40B4-BE49-F238E27FC236}">
                      <a16:creationId xmlns:a16="http://schemas.microsoft.com/office/drawing/2014/main" id="{CA5635EF-4CF7-77C5-FFF5-23B4C19A14A3}"/>
                    </a:ext>
                  </a:extLst>
                </p:cNvPr>
                <p:cNvPicPr/>
                <p:nvPr/>
              </p:nvPicPr>
              <p:blipFill>
                <a:blip r:embed="rId99"/>
                <a:stretch>
                  <a:fillRect/>
                </a:stretch>
              </p:blipFill>
              <p:spPr>
                <a:xfrm>
                  <a:off x="6317932" y="6187702"/>
                  <a:ext cx="1044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1" name="Ink 90">
                  <a:extLst>
                    <a:ext uri="{FF2B5EF4-FFF2-40B4-BE49-F238E27FC236}">
                      <a16:creationId xmlns:a16="http://schemas.microsoft.com/office/drawing/2014/main" id="{D01F54C5-5FEB-70C9-22C1-AFE59194E025}"/>
                    </a:ext>
                  </a:extLst>
                </p14:cNvPr>
                <p14:cNvContentPartPr/>
                <p14:nvPr/>
              </p14:nvContentPartPr>
              <p14:xfrm>
                <a:off x="6873412" y="6082582"/>
                <a:ext cx="1085040" cy="393840"/>
              </p14:xfrm>
            </p:contentPart>
          </mc:Choice>
          <mc:Fallback xmlns="">
            <p:pic>
              <p:nvPicPr>
                <p:cNvPr id="91" name="Ink 90">
                  <a:extLst>
                    <a:ext uri="{FF2B5EF4-FFF2-40B4-BE49-F238E27FC236}">
                      <a16:creationId xmlns:a16="http://schemas.microsoft.com/office/drawing/2014/main" id="{D01F54C5-5FEB-70C9-22C1-AFE59194E025}"/>
                    </a:ext>
                  </a:extLst>
                </p:cNvPr>
                <p:cNvPicPr/>
                <p:nvPr/>
              </p:nvPicPr>
              <p:blipFill>
                <a:blip r:embed="rId101"/>
                <a:stretch>
                  <a:fillRect/>
                </a:stretch>
              </p:blipFill>
              <p:spPr>
                <a:xfrm>
                  <a:off x="6864412" y="6073582"/>
                  <a:ext cx="1102680" cy="4114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2" name="Ink 91">
                  <a:extLst>
                    <a:ext uri="{FF2B5EF4-FFF2-40B4-BE49-F238E27FC236}">
                      <a16:creationId xmlns:a16="http://schemas.microsoft.com/office/drawing/2014/main" id="{5050502F-BE95-01A0-84CD-1CB1C85DA08A}"/>
                    </a:ext>
                  </a:extLst>
                </p14:cNvPr>
                <p14:cNvContentPartPr/>
                <p14:nvPr/>
              </p14:nvContentPartPr>
              <p14:xfrm>
                <a:off x="6996892" y="6210382"/>
                <a:ext cx="129960" cy="198360"/>
              </p14:xfrm>
            </p:contentPart>
          </mc:Choice>
          <mc:Fallback xmlns="">
            <p:pic>
              <p:nvPicPr>
                <p:cNvPr id="92" name="Ink 91">
                  <a:extLst>
                    <a:ext uri="{FF2B5EF4-FFF2-40B4-BE49-F238E27FC236}">
                      <a16:creationId xmlns:a16="http://schemas.microsoft.com/office/drawing/2014/main" id="{5050502F-BE95-01A0-84CD-1CB1C85DA08A}"/>
                    </a:ext>
                  </a:extLst>
                </p:cNvPr>
                <p:cNvPicPr/>
                <p:nvPr/>
              </p:nvPicPr>
              <p:blipFill>
                <a:blip r:embed="rId103"/>
                <a:stretch>
                  <a:fillRect/>
                </a:stretch>
              </p:blipFill>
              <p:spPr>
                <a:xfrm>
                  <a:off x="6988252" y="6201382"/>
                  <a:ext cx="1476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3" name="Ink 92">
                  <a:extLst>
                    <a:ext uri="{FF2B5EF4-FFF2-40B4-BE49-F238E27FC236}">
                      <a16:creationId xmlns:a16="http://schemas.microsoft.com/office/drawing/2014/main" id="{00022C85-2834-CE65-CBE3-65B5CBF1D950}"/>
                    </a:ext>
                  </a:extLst>
                </p14:cNvPr>
                <p14:cNvContentPartPr/>
                <p14:nvPr/>
              </p14:nvContentPartPr>
              <p14:xfrm>
                <a:off x="7124332" y="6237382"/>
                <a:ext cx="136440" cy="152640"/>
              </p14:xfrm>
            </p:contentPart>
          </mc:Choice>
          <mc:Fallback xmlns="">
            <p:pic>
              <p:nvPicPr>
                <p:cNvPr id="93" name="Ink 92">
                  <a:extLst>
                    <a:ext uri="{FF2B5EF4-FFF2-40B4-BE49-F238E27FC236}">
                      <a16:creationId xmlns:a16="http://schemas.microsoft.com/office/drawing/2014/main" id="{00022C85-2834-CE65-CBE3-65B5CBF1D950}"/>
                    </a:ext>
                  </a:extLst>
                </p:cNvPr>
                <p:cNvPicPr/>
                <p:nvPr/>
              </p:nvPicPr>
              <p:blipFill>
                <a:blip r:embed="rId105"/>
                <a:stretch>
                  <a:fillRect/>
                </a:stretch>
              </p:blipFill>
              <p:spPr>
                <a:xfrm>
                  <a:off x="7115692" y="6228742"/>
                  <a:ext cx="15408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94" name="Ink 93">
                  <a:extLst>
                    <a:ext uri="{FF2B5EF4-FFF2-40B4-BE49-F238E27FC236}">
                      <a16:creationId xmlns:a16="http://schemas.microsoft.com/office/drawing/2014/main" id="{01A72ADE-BEDC-8FB6-628B-802679D6B805}"/>
                    </a:ext>
                  </a:extLst>
                </p14:cNvPr>
                <p14:cNvContentPartPr/>
                <p14:nvPr/>
              </p14:nvContentPartPr>
              <p14:xfrm>
                <a:off x="7321252" y="6388582"/>
                <a:ext cx="108720" cy="19440"/>
              </p14:xfrm>
            </p:contentPart>
          </mc:Choice>
          <mc:Fallback xmlns="">
            <p:pic>
              <p:nvPicPr>
                <p:cNvPr id="94" name="Ink 93">
                  <a:extLst>
                    <a:ext uri="{FF2B5EF4-FFF2-40B4-BE49-F238E27FC236}">
                      <a16:creationId xmlns:a16="http://schemas.microsoft.com/office/drawing/2014/main" id="{01A72ADE-BEDC-8FB6-628B-802679D6B805}"/>
                    </a:ext>
                  </a:extLst>
                </p:cNvPr>
                <p:cNvPicPr/>
                <p:nvPr/>
              </p:nvPicPr>
              <p:blipFill>
                <a:blip r:embed="rId107"/>
                <a:stretch>
                  <a:fillRect/>
                </a:stretch>
              </p:blipFill>
              <p:spPr>
                <a:xfrm>
                  <a:off x="7312252" y="6379582"/>
                  <a:ext cx="1263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5" name="Ink 94">
                  <a:extLst>
                    <a:ext uri="{FF2B5EF4-FFF2-40B4-BE49-F238E27FC236}">
                      <a16:creationId xmlns:a16="http://schemas.microsoft.com/office/drawing/2014/main" id="{CF5D3E3B-56E1-2D3B-4B5C-E75C448E39DE}"/>
                    </a:ext>
                  </a:extLst>
                </p14:cNvPr>
                <p14:cNvContentPartPr/>
                <p14:nvPr/>
              </p14:nvContentPartPr>
              <p14:xfrm>
                <a:off x="7481092" y="6140182"/>
                <a:ext cx="62280" cy="230400"/>
              </p14:xfrm>
            </p:contentPart>
          </mc:Choice>
          <mc:Fallback xmlns="">
            <p:pic>
              <p:nvPicPr>
                <p:cNvPr id="95" name="Ink 94">
                  <a:extLst>
                    <a:ext uri="{FF2B5EF4-FFF2-40B4-BE49-F238E27FC236}">
                      <a16:creationId xmlns:a16="http://schemas.microsoft.com/office/drawing/2014/main" id="{CF5D3E3B-56E1-2D3B-4B5C-E75C448E39DE}"/>
                    </a:ext>
                  </a:extLst>
                </p:cNvPr>
                <p:cNvPicPr/>
                <p:nvPr/>
              </p:nvPicPr>
              <p:blipFill>
                <a:blip r:embed="rId109"/>
                <a:stretch>
                  <a:fillRect/>
                </a:stretch>
              </p:blipFill>
              <p:spPr>
                <a:xfrm>
                  <a:off x="7472092" y="6131542"/>
                  <a:ext cx="7992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8" name="Ink 97">
                  <a:extLst>
                    <a:ext uri="{FF2B5EF4-FFF2-40B4-BE49-F238E27FC236}">
                      <a16:creationId xmlns:a16="http://schemas.microsoft.com/office/drawing/2014/main" id="{CDFA7444-0451-58EF-FCA6-B233A5425F10}"/>
                    </a:ext>
                  </a:extLst>
                </p14:cNvPr>
                <p14:cNvContentPartPr/>
                <p14:nvPr/>
              </p14:nvContentPartPr>
              <p14:xfrm>
                <a:off x="6265732" y="5938582"/>
                <a:ext cx="922320" cy="143280"/>
              </p14:xfrm>
            </p:contentPart>
          </mc:Choice>
          <mc:Fallback xmlns="">
            <p:pic>
              <p:nvPicPr>
                <p:cNvPr id="98" name="Ink 97">
                  <a:extLst>
                    <a:ext uri="{FF2B5EF4-FFF2-40B4-BE49-F238E27FC236}">
                      <a16:creationId xmlns:a16="http://schemas.microsoft.com/office/drawing/2014/main" id="{CDFA7444-0451-58EF-FCA6-B233A5425F10}"/>
                    </a:ext>
                  </a:extLst>
                </p:cNvPr>
                <p:cNvPicPr/>
                <p:nvPr/>
              </p:nvPicPr>
              <p:blipFill>
                <a:blip r:embed="rId111"/>
                <a:stretch>
                  <a:fillRect/>
                </a:stretch>
              </p:blipFill>
              <p:spPr>
                <a:xfrm>
                  <a:off x="6256732" y="5929582"/>
                  <a:ext cx="93996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9" name="Ink 98">
                  <a:extLst>
                    <a:ext uri="{FF2B5EF4-FFF2-40B4-BE49-F238E27FC236}">
                      <a16:creationId xmlns:a16="http://schemas.microsoft.com/office/drawing/2014/main" id="{D7B9DA64-5F0F-CA42-BAE1-145D7BF8FC1B}"/>
                    </a:ext>
                  </a:extLst>
                </p14:cNvPr>
                <p14:cNvContentPartPr/>
                <p14:nvPr/>
              </p14:nvContentPartPr>
              <p14:xfrm>
                <a:off x="6731932" y="5654182"/>
                <a:ext cx="24480" cy="261720"/>
              </p14:xfrm>
            </p:contentPart>
          </mc:Choice>
          <mc:Fallback xmlns="">
            <p:pic>
              <p:nvPicPr>
                <p:cNvPr id="99" name="Ink 98">
                  <a:extLst>
                    <a:ext uri="{FF2B5EF4-FFF2-40B4-BE49-F238E27FC236}">
                      <a16:creationId xmlns:a16="http://schemas.microsoft.com/office/drawing/2014/main" id="{D7B9DA64-5F0F-CA42-BAE1-145D7BF8FC1B}"/>
                    </a:ext>
                  </a:extLst>
                </p:cNvPr>
                <p:cNvPicPr/>
                <p:nvPr/>
              </p:nvPicPr>
              <p:blipFill>
                <a:blip r:embed="rId113"/>
                <a:stretch>
                  <a:fillRect/>
                </a:stretch>
              </p:blipFill>
              <p:spPr>
                <a:xfrm>
                  <a:off x="6723292" y="5645542"/>
                  <a:ext cx="4212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00" name="Ink 99">
                  <a:extLst>
                    <a:ext uri="{FF2B5EF4-FFF2-40B4-BE49-F238E27FC236}">
                      <a16:creationId xmlns:a16="http://schemas.microsoft.com/office/drawing/2014/main" id="{BB62D688-F493-7FA1-1FED-68E94E6ED3C7}"/>
                    </a:ext>
                  </a:extLst>
                </p14:cNvPr>
                <p14:cNvContentPartPr/>
                <p14:nvPr/>
              </p14:nvContentPartPr>
              <p14:xfrm>
                <a:off x="6632932" y="5647702"/>
                <a:ext cx="156960" cy="66240"/>
              </p14:xfrm>
            </p:contentPart>
          </mc:Choice>
          <mc:Fallback xmlns="">
            <p:pic>
              <p:nvPicPr>
                <p:cNvPr id="100" name="Ink 99">
                  <a:extLst>
                    <a:ext uri="{FF2B5EF4-FFF2-40B4-BE49-F238E27FC236}">
                      <a16:creationId xmlns:a16="http://schemas.microsoft.com/office/drawing/2014/main" id="{BB62D688-F493-7FA1-1FED-68E94E6ED3C7}"/>
                    </a:ext>
                  </a:extLst>
                </p:cNvPr>
                <p:cNvPicPr/>
                <p:nvPr/>
              </p:nvPicPr>
              <p:blipFill>
                <a:blip r:embed="rId115"/>
                <a:stretch>
                  <a:fillRect/>
                </a:stretch>
              </p:blipFill>
              <p:spPr>
                <a:xfrm>
                  <a:off x="6623932" y="5638702"/>
                  <a:ext cx="17460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02" name="Ink 101">
                  <a:extLst>
                    <a:ext uri="{FF2B5EF4-FFF2-40B4-BE49-F238E27FC236}">
                      <a16:creationId xmlns:a16="http://schemas.microsoft.com/office/drawing/2014/main" id="{E2871774-6AD6-6ECD-0120-92E2BB5B6018}"/>
                    </a:ext>
                  </a:extLst>
                </p14:cNvPr>
                <p14:cNvContentPartPr/>
                <p14:nvPr/>
              </p14:nvContentPartPr>
              <p14:xfrm>
                <a:off x="6030292" y="5380582"/>
                <a:ext cx="164880" cy="162360"/>
              </p14:xfrm>
            </p:contentPart>
          </mc:Choice>
          <mc:Fallback xmlns="">
            <p:pic>
              <p:nvPicPr>
                <p:cNvPr id="102" name="Ink 101">
                  <a:extLst>
                    <a:ext uri="{FF2B5EF4-FFF2-40B4-BE49-F238E27FC236}">
                      <a16:creationId xmlns:a16="http://schemas.microsoft.com/office/drawing/2014/main" id="{E2871774-6AD6-6ECD-0120-92E2BB5B6018}"/>
                    </a:ext>
                  </a:extLst>
                </p:cNvPr>
                <p:cNvPicPr/>
                <p:nvPr/>
              </p:nvPicPr>
              <p:blipFill>
                <a:blip r:embed="rId117"/>
                <a:stretch>
                  <a:fillRect/>
                </a:stretch>
              </p:blipFill>
              <p:spPr>
                <a:xfrm>
                  <a:off x="6021292" y="5371942"/>
                  <a:ext cx="18252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03" name="Ink 102">
                  <a:extLst>
                    <a:ext uri="{FF2B5EF4-FFF2-40B4-BE49-F238E27FC236}">
                      <a16:creationId xmlns:a16="http://schemas.microsoft.com/office/drawing/2014/main" id="{44847A7B-255D-72E4-2B4A-76EAA09091E2}"/>
                    </a:ext>
                  </a:extLst>
                </p14:cNvPr>
                <p14:cNvContentPartPr/>
                <p14:nvPr/>
              </p14:nvContentPartPr>
              <p14:xfrm>
                <a:off x="6070252" y="5460502"/>
                <a:ext cx="81360" cy="13680"/>
              </p14:xfrm>
            </p:contentPart>
          </mc:Choice>
          <mc:Fallback xmlns="">
            <p:pic>
              <p:nvPicPr>
                <p:cNvPr id="103" name="Ink 102">
                  <a:extLst>
                    <a:ext uri="{FF2B5EF4-FFF2-40B4-BE49-F238E27FC236}">
                      <a16:creationId xmlns:a16="http://schemas.microsoft.com/office/drawing/2014/main" id="{44847A7B-255D-72E4-2B4A-76EAA09091E2}"/>
                    </a:ext>
                  </a:extLst>
                </p:cNvPr>
                <p:cNvPicPr/>
                <p:nvPr/>
              </p:nvPicPr>
              <p:blipFill>
                <a:blip r:embed="rId119"/>
                <a:stretch>
                  <a:fillRect/>
                </a:stretch>
              </p:blipFill>
              <p:spPr>
                <a:xfrm>
                  <a:off x="6061612" y="5451502"/>
                  <a:ext cx="990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04" name="Ink 103">
                  <a:extLst>
                    <a:ext uri="{FF2B5EF4-FFF2-40B4-BE49-F238E27FC236}">
                      <a16:creationId xmlns:a16="http://schemas.microsoft.com/office/drawing/2014/main" id="{04A698DF-479A-1311-2539-82398C299EE8}"/>
                    </a:ext>
                  </a:extLst>
                </p14:cNvPr>
                <p14:cNvContentPartPr/>
                <p14:nvPr/>
              </p14:nvContentPartPr>
              <p14:xfrm>
                <a:off x="6224332" y="5375542"/>
                <a:ext cx="131040" cy="190800"/>
              </p14:xfrm>
            </p:contentPart>
          </mc:Choice>
          <mc:Fallback xmlns="">
            <p:pic>
              <p:nvPicPr>
                <p:cNvPr id="104" name="Ink 103">
                  <a:extLst>
                    <a:ext uri="{FF2B5EF4-FFF2-40B4-BE49-F238E27FC236}">
                      <a16:creationId xmlns:a16="http://schemas.microsoft.com/office/drawing/2014/main" id="{04A698DF-479A-1311-2539-82398C299EE8}"/>
                    </a:ext>
                  </a:extLst>
                </p:cNvPr>
                <p:cNvPicPr/>
                <p:nvPr/>
              </p:nvPicPr>
              <p:blipFill>
                <a:blip r:embed="rId121"/>
                <a:stretch>
                  <a:fillRect/>
                </a:stretch>
              </p:blipFill>
              <p:spPr>
                <a:xfrm>
                  <a:off x="6215332" y="5366902"/>
                  <a:ext cx="14868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05" name="Ink 104">
                  <a:extLst>
                    <a:ext uri="{FF2B5EF4-FFF2-40B4-BE49-F238E27FC236}">
                      <a16:creationId xmlns:a16="http://schemas.microsoft.com/office/drawing/2014/main" id="{1C3B095E-D030-B3BF-F8CE-D756EB48F506}"/>
                    </a:ext>
                  </a:extLst>
                </p14:cNvPr>
                <p14:cNvContentPartPr/>
                <p14:nvPr/>
              </p14:nvContentPartPr>
              <p14:xfrm>
                <a:off x="6240892" y="5381662"/>
                <a:ext cx="138240" cy="19080"/>
              </p14:xfrm>
            </p:contentPart>
          </mc:Choice>
          <mc:Fallback xmlns="">
            <p:pic>
              <p:nvPicPr>
                <p:cNvPr id="105" name="Ink 104">
                  <a:extLst>
                    <a:ext uri="{FF2B5EF4-FFF2-40B4-BE49-F238E27FC236}">
                      <a16:creationId xmlns:a16="http://schemas.microsoft.com/office/drawing/2014/main" id="{1C3B095E-D030-B3BF-F8CE-D756EB48F506}"/>
                    </a:ext>
                  </a:extLst>
                </p:cNvPr>
                <p:cNvPicPr/>
                <p:nvPr/>
              </p:nvPicPr>
              <p:blipFill>
                <a:blip r:embed="rId123"/>
                <a:stretch>
                  <a:fillRect/>
                </a:stretch>
              </p:blipFill>
              <p:spPr>
                <a:xfrm>
                  <a:off x="6232252" y="5372662"/>
                  <a:ext cx="1558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06" name="Ink 105">
                  <a:extLst>
                    <a:ext uri="{FF2B5EF4-FFF2-40B4-BE49-F238E27FC236}">
                      <a16:creationId xmlns:a16="http://schemas.microsoft.com/office/drawing/2014/main" id="{EE93E8F8-5C1C-D551-FAEA-D6B01E9ABF01}"/>
                    </a:ext>
                  </a:extLst>
                </p14:cNvPr>
                <p14:cNvContentPartPr/>
                <p14:nvPr/>
              </p14:nvContentPartPr>
              <p14:xfrm>
                <a:off x="6429892" y="5532502"/>
                <a:ext cx="70200" cy="15480"/>
              </p14:xfrm>
            </p:contentPart>
          </mc:Choice>
          <mc:Fallback xmlns="">
            <p:pic>
              <p:nvPicPr>
                <p:cNvPr id="106" name="Ink 105">
                  <a:extLst>
                    <a:ext uri="{FF2B5EF4-FFF2-40B4-BE49-F238E27FC236}">
                      <a16:creationId xmlns:a16="http://schemas.microsoft.com/office/drawing/2014/main" id="{EE93E8F8-5C1C-D551-FAEA-D6B01E9ABF01}"/>
                    </a:ext>
                  </a:extLst>
                </p:cNvPr>
                <p:cNvPicPr/>
                <p:nvPr/>
              </p:nvPicPr>
              <p:blipFill>
                <a:blip r:embed="rId125"/>
                <a:stretch>
                  <a:fillRect/>
                </a:stretch>
              </p:blipFill>
              <p:spPr>
                <a:xfrm>
                  <a:off x="6420892" y="5523862"/>
                  <a:ext cx="8784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7" name="Ink 106">
                  <a:extLst>
                    <a:ext uri="{FF2B5EF4-FFF2-40B4-BE49-F238E27FC236}">
                      <a16:creationId xmlns:a16="http://schemas.microsoft.com/office/drawing/2014/main" id="{FAAA3E1D-B66E-F5AF-D3C6-F914AACF9E71}"/>
                    </a:ext>
                  </a:extLst>
                </p14:cNvPr>
                <p14:cNvContentPartPr/>
                <p14:nvPr/>
              </p14:nvContentPartPr>
              <p14:xfrm>
                <a:off x="6620692" y="5375902"/>
                <a:ext cx="82800" cy="154800"/>
              </p14:xfrm>
            </p:contentPart>
          </mc:Choice>
          <mc:Fallback xmlns="">
            <p:pic>
              <p:nvPicPr>
                <p:cNvPr id="107" name="Ink 106">
                  <a:extLst>
                    <a:ext uri="{FF2B5EF4-FFF2-40B4-BE49-F238E27FC236}">
                      <a16:creationId xmlns:a16="http://schemas.microsoft.com/office/drawing/2014/main" id="{FAAA3E1D-B66E-F5AF-D3C6-F914AACF9E71}"/>
                    </a:ext>
                  </a:extLst>
                </p:cNvPr>
                <p:cNvPicPr/>
                <p:nvPr/>
              </p:nvPicPr>
              <p:blipFill>
                <a:blip r:embed="rId127"/>
                <a:stretch>
                  <a:fillRect/>
                </a:stretch>
              </p:blipFill>
              <p:spPr>
                <a:xfrm>
                  <a:off x="6612052" y="5367262"/>
                  <a:ext cx="10044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8" name="Ink 107">
                  <a:extLst>
                    <a:ext uri="{FF2B5EF4-FFF2-40B4-BE49-F238E27FC236}">
                      <a16:creationId xmlns:a16="http://schemas.microsoft.com/office/drawing/2014/main" id="{D8A1936F-6002-D7A5-165F-218A0654C94D}"/>
                    </a:ext>
                  </a:extLst>
                </p14:cNvPr>
                <p14:cNvContentPartPr/>
                <p14:nvPr/>
              </p14:nvContentPartPr>
              <p14:xfrm>
                <a:off x="6766132" y="5378062"/>
                <a:ext cx="115920" cy="159840"/>
              </p14:xfrm>
            </p:contentPart>
          </mc:Choice>
          <mc:Fallback xmlns="">
            <p:pic>
              <p:nvPicPr>
                <p:cNvPr id="108" name="Ink 107">
                  <a:extLst>
                    <a:ext uri="{FF2B5EF4-FFF2-40B4-BE49-F238E27FC236}">
                      <a16:creationId xmlns:a16="http://schemas.microsoft.com/office/drawing/2014/main" id="{D8A1936F-6002-D7A5-165F-218A0654C94D}"/>
                    </a:ext>
                  </a:extLst>
                </p:cNvPr>
                <p:cNvPicPr/>
                <p:nvPr/>
              </p:nvPicPr>
              <p:blipFill>
                <a:blip r:embed="rId129"/>
                <a:stretch>
                  <a:fillRect/>
                </a:stretch>
              </p:blipFill>
              <p:spPr>
                <a:xfrm>
                  <a:off x="6757132" y="5369422"/>
                  <a:ext cx="13356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9" name="Ink 108">
                  <a:extLst>
                    <a:ext uri="{FF2B5EF4-FFF2-40B4-BE49-F238E27FC236}">
                      <a16:creationId xmlns:a16="http://schemas.microsoft.com/office/drawing/2014/main" id="{FEBF6A05-82B4-AB19-A6DD-D6D6D93A48D4}"/>
                    </a:ext>
                  </a:extLst>
                </p14:cNvPr>
                <p14:cNvContentPartPr/>
                <p14:nvPr/>
              </p14:nvContentPartPr>
              <p14:xfrm>
                <a:off x="6992572" y="5381302"/>
                <a:ext cx="101160" cy="137880"/>
              </p14:xfrm>
            </p:contentPart>
          </mc:Choice>
          <mc:Fallback xmlns="">
            <p:pic>
              <p:nvPicPr>
                <p:cNvPr id="109" name="Ink 108">
                  <a:extLst>
                    <a:ext uri="{FF2B5EF4-FFF2-40B4-BE49-F238E27FC236}">
                      <a16:creationId xmlns:a16="http://schemas.microsoft.com/office/drawing/2014/main" id="{FEBF6A05-82B4-AB19-A6DD-D6D6D93A48D4}"/>
                    </a:ext>
                  </a:extLst>
                </p:cNvPr>
                <p:cNvPicPr/>
                <p:nvPr/>
              </p:nvPicPr>
              <p:blipFill>
                <a:blip r:embed="rId131"/>
                <a:stretch>
                  <a:fillRect/>
                </a:stretch>
              </p:blipFill>
              <p:spPr>
                <a:xfrm>
                  <a:off x="6983932" y="5372302"/>
                  <a:ext cx="1188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9" name="Ink 28">
                  <a:extLst>
                    <a:ext uri="{FF2B5EF4-FFF2-40B4-BE49-F238E27FC236}">
                      <a16:creationId xmlns:a16="http://schemas.microsoft.com/office/drawing/2014/main" id="{137D36DD-FBD2-AFD7-9224-C8AD945746B7}"/>
                    </a:ext>
                  </a:extLst>
                </p14:cNvPr>
                <p14:cNvContentPartPr/>
                <p14:nvPr/>
              </p14:nvContentPartPr>
              <p14:xfrm>
                <a:off x="3031132" y="6087622"/>
                <a:ext cx="43920" cy="362160"/>
              </p14:xfrm>
            </p:contentPart>
          </mc:Choice>
          <mc:Fallback xmlns="">
            <p:pic>
              <p:nvPicPr>
                <p:cNvPr id="29" name="Ink 28">
                  <a:extLst>
                    <a:ext uri="{FF2B5EF4-FFF2-40B4-BE49-F238E27FC236}">
                      <a16:creationId xmlns:a16="http://schemas.microsoft.com/office/drawing/2014/main" id="{137D36DD-FBD2-AFD7-9224-C8AD945746B7}"/>
                    </a:ext>
                  </a:extLst>
                </p:cNvPr>
                <p:cNvPicPr/>
                <p:nvPr/>
              </p:nvPicPr>
              <p:blipFill>
                <a:blip r:embed="rId133"/>
                <a:stretch>
                  <a:fillRect/>
                </a:stretch>
              </p:blipFill>
              <p:spPr>
                <a:xfrm>
                  <a:off x="3022492" y="6078622"/>
                  <a:ext cx="6156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30" name="Ink 29">
                  <a:extLst>
                    <a:ext uri="{FF2B5EF4-FFF2-40B4-BE49-F238E27FC236}">
                      <a16:creationId xmlns:a16="http://schemas.microsoft.com/office/drawing/2014/main" id="{8B2DC76C-7FAE-2686-1780-9213108E6AD7}"/>
                    </a:ext>
                  </a:extLst>
                </p14:cNvPr>
                <p14:cNvContentPartPr/>
                <p14:nvPr/>
              </p14:nvContentPartPr>
              <p14:xfrm>
                <a:off x="3062452" y="6412702"/>
                <a:ext cx="746280" cy="60120"/>
              </p14:xfrm>
            </p:contentPart>
          </mc:Choice>
          <mc:Fallback xmlns="">
            <p:pic>
              <p:nvPicPr>
                <p:cNvPr id="30" name="Ink 29">
                  <a:extLst>
                    <a:ext uri="{FF2B5EF4-FFF2-40B4-BE49-F238E27FC236}">
                      <a16:creationId xmlns:a16="http://schemas.microsoft.com/office/drawing/2014/main" id="{8B2DC76C-7FAE-2686-1780-9213108E6AD7}"/>
                    </a:ext>
                  </a:extLst>
                </p:cNvPr>
                <p:cNvPicPr/>
                <p:nvPr/>
              </p:nvPicPr>
              <p:blipFill>
                <a:blip r:embed="rId135"/>
                <a:stretch>
                  <a:fillRect/>
                </a:stretch>
              </p:blipFill>
              <p:spPr>
                <a:xfrm>
                  <a:off x="3053452" y="6404062"/>
                  <a:ext cx="76392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31" name="Ink 30">
                  <a:extLst>
                    <a:ext uri="{FF2B5EF4-FFF2-40B4-BE49-F238E27FC236}">
                      <a16:creationId xmlns:a16="http://schemas.microsoft.com/office/drawing/2014/main" id="{EE164E86-7FD7-4983-0945-6CBF7E7EF8F8}"/>
                    </a:ext>
                  </a:extLst>
                </p14:cNvPr>
                <p14:cNvContentPartPr/>
                <p14:nvPr/>
              </p14:nvContentPartPr>
              <p14:xfrm>
                <a:off x="2918812" y="6032542"/>
                <a:ext cx="1287000" cy="456120"/>
              </p14:xfrm>
            </p:contentPart>
          </mc:Choice>
          <mc:Fallback xmlns="">
            <p:pic>
              <p:nvPicPr>
                <p:cNvPr id="31" name="Ink 30">
                  <a:extLst>
                    <a:ext uri="{FF2B5EF4-FFF2-40B4-BE49-F238E27FC236}">
                      <a16:creationId xmlns:a16="http://schemas.microsoft.com/office/drawing/2014/main" id="{EE164E86-7FD7-4983-0945-6CBF7E7EF8F8}"/>
                    </a:ext>
                  </a:extLst>
                </p:cNvPr>
                <p:cNvPicPr/>
                <p:nvPr/>
              </p:nvPicPr>
              <p:blipFill>
                <a:blip r:embed="rId137"/>
                <a:stretch>
                  <a:fillRect/>
                </a:stretch>
              </p:blipFill>
              <p:spPr>
                <a:xfrm>
                  <a:off x="2909812" y="6023542"/>
                  <a:ext cx="1304640" cy="4737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32" name="Ink 31">
                  <a:extLst>
                    <a:ext uri="{FF2B5EF4-FFF2-40B4-BE49-F238E27FC236}">
                      <a16:creationId xmlns:a16="http://schemas.microsoft.com/office/drawing/2014/main" id="{91C7538B-0445-65BF-E770-D306C7257766}"/>
                    </a:ext>
                  </a:extLst>
                </p14:cNvPr>
                <p14:cNvContentPartPr/>
                <p14:nvPr/>
              </p14:nvContentPartPr>
              <p14:xfrm>
                <a:off x="3297172" y="6177982"/>
                <a:ext cx="120600" cy="168120"/>
              </p14:xfrm>
            </p:contentPart>
          </mc:Choice>
          <mc:Fallback xmlns="">
            <p:pic>
              <p:nvPicPr>
                <p:cNvPr id="32" name="Ink 31">
                  <a:extLst>
                    <a:ext uri="{FF2B5EF4-FFF2-40B4-BE49-F238E27FC236}">
                      <a16:creationId xmlns:a16="http://schemas.microsoft.com/office/drawing/2014/main" id="{91C7538B-0445-65BF-E770-D306C7257766}"/>
                    </a:ext>
                  </a:extLst>
                </p:cNvPr>
                <p:cNvPicPr/>
                <p:nvPr/>
              </p:nvPicPr>
              <p:blipFill>
                <a:blip r:embed="rId139"/>
                <a:stretch>
                  <a:fillRect/>
                </a:stretch>
              </p:blipFill>
              <p:spPr>
                <a:xfrm>
                  <a:off x="3288172" y="6169342"/>
                  <a:ext cx="1382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33" name="Ink 32">
                  <a:extLst>
                    <a:ext uri="{FF2B5EF4-FFF2-40B4-BE49-F238E27FC236}">
                      <a16:creationId xmlns:a16="http://schemas.microsoft.com/office/drawing/2014/main" id="{2C458BCB-A006-C5F9-B470-E5FC5FE397C9}"/>
                    </a:ext>
                  </a:extLst>
                </p14:cNvPr>
                <p14:cNvContentPartPr/>
                <p14:nvPr/>
              </p14:nvContentPartPr>
              <p14:xfrm>
                <a:off x="3442612" y="6186262"/>
                <a:ext cx="80280" cy="158400"/>
              </p14:xfrm>
            </p:contentPart>
          </mc:Choice>
          <mc:Fallback xmlns="">
            <p:pic>
              <p:nvPicPr>
                <p:cNvPr id="33" name="Ink 32">
                  <a:extLst>
                    <a:ext uri="{FF2B5EF4-FFF2-40B4-BE49-F238E27FC236}">
                      <a16:creationId xmlns:a16="http://schemas.microsoft.com/office/drawing/2014/main" id="{2C458BCB-A006-C5F9-B470-E5FC5FE397C9}"/>
                    </a:ext>
                  </a:extLst>
                </p:cNvPr>
                <p:cNvPicPr/>
                <p:nvPr/>
              </p:nvPicPr>
              <p:blipFill>
                <a:blip r:embed="rId141"/>
                <a:stretch>
                  <a:fillRect/>
                </a:stretch>
              </p:blipFill>
              <p:spPr>
                <a:xfrm>
                  <a:off x="3433612" y="6177262"/>
                  <a:ext cx="979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34" name="Ink 33">
                  <a:extLst>
                    <a:ext uri="{FF2B5EF4-FFF2-40B4-BE49-F238E27FC236}">
                      <a16:creationId xmlns:a16="http://schemas.microsoft.com/office/drawing/2014/main" id="{EB5EF662-90FD-70FA-1F40-2FC9B14F24EA}"/>
                    </a:ext>
                  </a:extLst>
                </p14:cNvPr>
                <p14:cNvContentPartPr/>
                <p14:nvPr/>
              </p14:nvContentPartPr>
              <p14:xfrm>
                <a:off x="3590212" y="6173662"/>
                <a:ext cx="105480" cy="155520"/>
              </p14:xfrm>
            </p:contentPart>
          </mc:Choice>
          <mc:Fallback xmlns="">
            <p:pic>
              <p:nvPicPr>
                <p:cNvPr id="34" name="Ink 33">
                  <a:extLst>
                    <a:ext uri="{FF2B5EF4-FFF2-40B4-BE49-F238E27FC236}">
                      <a16:creationId xmlns:a16="http://schemas.microsoft.com/office/drawing/2014/main" id="{EB5EF662-90FD-70FA-1F40-2FC9B14F24EA}"/>
                    </a:ext>
                  </a:extLst>
                </p:cNvPr>
                <p:cNvPicPr/>
                <p:nvPr/>
              </p:nvPicPr>
              <p:blipFill>
                <a:blip r:embed="rId143"/>
                <a:stretch>
                  <a:fillRect/>
                </a:stretch>
              </p:blipFill>
              <p:spPr>
                <a:xfrm>
                  <a:off x="3581212" y="6165022"/>
                  <a:ext cx="1231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37" name="Ink 36">
                  <a:extLst>
                    <a:ext uri="{FF2B5EF4-FFF2-40B4-BE49-F238E27FC236}">
                      <a16:creationId xmlns:a16="http://schemas.microsoft.com/office/drawing/2014/main" id="{624535B5-D630-9D51-A197-8FB14FD55F2D}"/>
                    </a:ext>
                  </a:extLst>
                </p14:cNvPr>
                <p14:cNvContentPartPr/>
                <p14:nvPr/>
              </p14:nvContentPartPr>
              <p14:xfrm>
                <a:off x="3565372" y="6247102"/>
                <a:ext cx="97920" cy="6840"/>
              </p14:xfrm>
            </p:contentPart>
          </mc:Choice>
          <mc:Fallback xmlns="">
            <p:pic>
              <p:nvPicPr>
                <p:cNvPr id="37" name="Ink 36">
                  <a:extLst>
                    <a:ext uri="{FF2B5EF4-FFF2-40B4-BE49-F238E27FC236}">
                      <a16:creationId xmlns:a16="http://schemas.microsoft.com/office/drawing/2014/main" id="{624535B5-D630-9D51-A197-8FB14FD55F2D}"/>
                    </a:ext>
                  </a:extLst>
                </p:cNvPr>
                <p:cNvPicPr/>
                <p:nvPr/>
              </p:nvPicPr>
              <p:blipFill>
                <a:blip r:embed="rId145"/>
                <a:stretch>
                  <a:fillRect/>
                </a:stretch>
              </p:blipFill>
              <p:spPr>
                <a:xfrm>
                  <a:off x="3556372" y="6238462"/>
                  <a:ext cx="1155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38" name="Ink 37">
                  <a:extLst>
                    <a:ext uri="{FF2B5EF4-FFF2-40B4-BE49-F238E27FC236}">
                      <a16:creationId xmlns:a16="http://schemas.microsoft.com/office/drawing/2014/main" id="{5FF3EDAF-3DB0-329D-CD4A-21837B3F780F}"/>
                    </a:ext>
                  </a:extLst>
                </p14:cNvPr>
                <p14:cNvContentPartPr/>
                <p14:nvPr/>
              </p14:nvContentPartPr>
              <p14:xfrm>
                <a:off x="3467092" y="5670022"/>
                <a:ext cx="6840" cy="369000"/>
              </p14:xfrm>
            </p:contentPart>
          </mc:Choice>
          <mc:Fallback xmlns="">
            <p:pic>
              <p:nvPicPr>
                <p:cNvPr id="38" name="Ink 37">
                  <a:extLst>
                    <a:ext uri="{FF2B5EF4-FFF2-40B4-BE49-F238E27FC236}">
                      <a16:creationId xmlns:a16="http://schemas.microsoft.com/office/drawing/2014/main" id="{5FF3EDAF-3DB0-329D-CD4A-21837B3F780F}"/>
                    </a:ext>
                  </a:extLst>
                </p:cNvPr>
                <p:cNvPicPr/>
                <p:nvPr/>
              </p:nvPicPr>
              <p:blipFill>
                <a:blip r:embed="rId147"/>
                <a:stretch>
                  <a:fillRect/>
                </a:stretch>
              </p:blipFill>
              <p:spPr>
                <a:xfrm>
                  <a:off x="3458452" y="5661022"/>
                  <a:ext cx="2448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39" name="Ink 38">
                  <a:extLst>
                    <a:ext uri="{FF2B5EF4-FFF2-40B4-BE49-F238E27FC236}">
                      <a16:creationId xmlns:a16="http://schemas.microsoft.com/office/drawing/2014/main" id="{9BB393E2-4BF3-A5BF-3B08-88648EDE8B8C}"/>
                    </a:ext>
                  </a:extLst>
                </p14:cNvPr>
                <p14:cNvContentPartPr/>
                <p14:nvPr/>
              </p14:nvContentPartPr>
              <p14:xfrm>
                <a:off x="3374932" y="5641942"/>
                <a:ext cx="186480" cy="86040"/>
              </p14:xfrm>
            </p:contentPart>
          </mc:Choice>
          <mc:Fallback xmlns="">
            <p:pic>
              <p:nvPicPr>
                <p:cNvPr id="39" name="Ink 38">
                  <a:extLst>
                    <a:ext uri="{FF2B5EF4-FFF2-40B4-BE49-F238E27FC236}">
                      <a16:creationId xmlns:a16="http://schemas.microsoft.com/office/drawing/2014/main" id="{9BB393E2-4BF3-A5BF-3B08-88648EDE8B8C}"/>
                    </a:ext>
                  </a:extLst>
                </p:cNvPr>
                <p:cNvPicPr/>
                <p:nvPr/>
              </p:nvPicPr>
              <p:blipFill>
                <a:blip r:embed="rId149"/>
                <a:stretch>
                  <a:fillRect/>
                </a:stretch>
              </p:blipFill>
              <p:spPr>
                <a:xfrm>
                  <a:off x="3365932" y="5632942"/>
                  <a:ext cx="20412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40" name="Ink 39">
                  <a:extLst>
                    <a:ext uri="{FF2B5EF4-FFF2-40B4-BE49-F238E27FC236}">
                      <a16:creationId xmlns:a16="http://schemas.microsoft.com/office/drawing/2014/main" id="{4B098F4C-A36C-F2E7-9711-EC97B8AE6ED3}"/>
                    </a:ext>
                  </a:extLst>
                </p14:cNvPr>
                <p14:cNvContentPartPr/>
                <p14:nvPr/>
              </p14:nvContentPartPr>
              <p14:xfrm>
                <a:off x="2994772" y="5258182"/>
                <a:ext cx="1310760" cy="382320"/>
              </p14:xfrm>
            </p:contentPart>
          </mc:Choice>
          <mc:Fallback xmlns="">
            <p:pic>
              <p:nvPicPr>
                <p:cNvPr id="40" name="Ink 39">
                  <a:extLst>
                    <a:ext uri="{FF2B5EF4-FFF2-40B4-BE49-F238E27FC236}">
                      <a16:creationId xmlns:a16="http://schemas.microsoft.com/office/drawing/2014/main" id="{4B098F4C-A36C-F2E7-9711-EC97B8AE6ED3}"/>
                    </a:ext>
                  </a:extLst>
                </p:cNvPr>
                <p:cNvPicPr/>
                <p:nvPr/>
              </p:nvPicPr>
              <p:blipFill>
                <a:blip r:embed="rId151"/>
                <a:stretch>
                  <a:fillRect/>
                </a:stretch>
              </p:blipFill>
              <p:spPr>
                <a:xfrm>
                  <a:off x="2985772" y="5249182"/>
                  <a:ext cx="132840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41" name="Ink 40">
                  <a:extLst>
                    <a:ext uri="{FF2B5EF4-FFF2-40B4-BE49-F238E27FC236}">
                      <a16:creationId xmlns:a16="http://schemas.microsoft.com/office/drawing/2014/main" id="{0E9A272C-C874-81B5-7F40-51EB46ABD709}"/>
                    </a:ext>
                  </a:extLst>
                </p14:cNvPr>
                <p14:cNvContentPartPr/>
                <p14:nvPr/>
              </p14:nvContentPartPr>
              <p14:xfrm>
                <a:off x="3019252" y="5271142"/>
                <a:ext cx="1335600" cy="345240"/>
              </p14:xfrm>
            </p:contentPart>
          </mc:Choice>
          <mc:Fallback xmlns="">
            <p:pic>
              <p:nvPicPr>
                <p:cNvPr id="41" name="Ink 40">
                  <a:extLst>
                    <a:ext uri="{FF2B5EF4-FFF2-40B4-BE49-F238E27FC236}">
                      <a16:creationId xmlns:a16="http://schemas.microsoft.com/office/drawing/2014/main" id="{0E9A272C-C874-81B5-7F40-51EB46ABD709}"/>
                    </a:ext>
                  </a:extLst>
                </p:cNvPr>
                <p:cNvPicPr/>
                <p:nvPr/>
              </p:nvPicPr>
              <p:blipFill>
                <a:blip r:embed="rId153"/>
                <a:stretch>
                  <a:fillRect/>
                </a:stretch>
              </p:blipFill>
              <p:spPr>
                <a:xfrm>
                  <a:off x="3010252" y="5262502"/>
                  <a:ext cx="135324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42" name="Ink 41">
                  <a:extLst>
                    <a:ext uri="{FF2B5EF4-FFF2-40B4-BE49-F238E27FC236}">
                      <a16:creationId xmlns:a16="http://schemas.microsoft.com/office/drawing/2014/main" id="{39AD90AF-AFEB-ED90-F229-59727E464185}"/>
                    </a:ext>
                  </a:extLst>
                </p14:cNvPr>
                <p14:cNvContentPartPr/>
                <p14:nvPr/>
              </p14:nvContentPartPr>
              <p14:xfrm>
                <a:off x="3123292" y="5403622"/>
                <a:ext cx="9360" cy="123840"/>
              </p14:xfrm>
            </p:contentPart>
          </mc:Choice>
          <mc:Fallback xmlns="">
            <p:pic>
              <p:nvPicPr>
                <p:cNvPr id="42" name="Ink 41">
                  <a:extLst>
                    <a:ext uri="{FF2B5EF4-FFF2-40B4-BE49-F238E27FC236}">
                      <a16:creationId xmlns:a16="http://schemas.microsoft.com/office/drawing/2014/main" id="{39AD90AF-AFEB-ED90-F229-59727E464185}"/>
                    </a:ext>
                  </a:extLst>
                </p:cNvPr>
                <p:cNvPicPr/>
                <p:nvPr/>
              </p:nvPicPr>
              <p:blipFill>
                <a:blip r:embed="rId155"/>
                <a:stretch>
                  <a:fillRect/>
                </a:stretch>
              </p:blipFill>
              <p:spPr>
                <a:xfrm>
                  <a:off x="3114652" y="5394982"/>
                  <a:ext cx="2700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43" name="Ink 42">
                  <a:extLst>
                    <a:ext uri="{FF2B5EF4-FFF2-40B4-BE49-F238E27FC236}">
                      <a16:creationId xmlns:a16="http://schemas.microsoft.com/office/drawing/2014/main" id="{A8C3333D-77C0-3A8D-677B-E6A8C068D51F}"/>
                    </a:ext>
                  </a:extLst>
                </p14:cNvPr>
                <p14:cNvContentPartPr/>
                <p14:nvPr/>
              </p14:nvContentPartPr>
              <p14:xfrm>
                <a:off x="3019252" y="5392822"/>
                <a:ext cx="221760" cy="132840"/>
              </p14:xfrm>
            </p:contentPart>
          </mc:Choice>
          <mc:Fallback xmlns="">
            <p:pic>
              <p:nvPicPr>
                <p:cNvPr id="43" name="Ink 42">
                  <a:extLst>
                    <a:ext uri="{FF2B5EF4-FFF2-40B4-BE49-F238E27FC236}">
                      <a16:creationId xmlns:a16="http://schemas.microsoft.com/office/drawing/2014/main" id="{A8C3333D-77C0-3A8D-677B-E6A8C068D51F}"/>
                    </a:ext>
                  </a:extLst>
                </p:cNvPr>
                <p:cNvPicPr/>
                <p:nvPr/>
              </p:nvPicPr>
              <p:blipFill>
                <a:blip r:embed="rId157"/>
                <a:stretch>
                  <a:fillRect/>
                </a:stretch>
              </p:blipFill>
              <p:spPr>
                <a:xfrm>
                  <a:off x="3010612" y="5383822"/>
                  <a:ext cx="23940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44" name="Ink 43">
                  <a:extLst>
                    <a:ext uri="{FF2B5EF4-FFF2-40B4-BE49-F238E27FC236}">
                      <a16:creationId xmlns:a16="http://schemas.microsoft.com/office/drawing/2014/main" id="{906DA105-84E2-E437-0566-5DC3E0C26EB7}"/>
                    </a:ext>
                  </a:extLst>
                </p14:cNvPr>
                <p14:cNvContentPartPr/>
                <p14:nvPr/>
              </p14:nvContentPartPr>
              <p14:xfrm>
                <a:off x="3271612" y="5363662"/>
                <a:ext cx="97560" cy="174600"/>
              </p14:xfrm>
            </p:contentPart>
          </mc:Choice>
          <mc:Fallback xmlns="">
            <p:pic>
              <p:nvPicPr>
                <p:cNvPr id="44" name="Ink 43">
                  <a:extLst>
                    <a:ext uri="{FF2B5EF4-FFF2-40B4-BE49-F238E27FC236}">
                      <a16:creationId xmlns:a16="http://schemas.microsoft.com/office/drawing/2014/main" id="{906DA105-84E2-E437-0566-5DC3E0C26EB7}"/>
                    </a:ext>
                  </a:extLst>
                </p:cNvPr>
                <p:cNvPicPr/>
                <p:nvPr/>
              </p:nvPicPr>
              <p:blipFill>
                <a:blip r:embed="rId159"/>
                <a:stretch>
                  <a:fillRect/>
                </a:stretch>
              </p:blipFill>
              <p:spPr>
                <a:xfrm>
                  <a:off x="3262972" y="5354662"/>
                  <a:ext cx="1152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45" name="Ink 44">
                  <a:extLst>
                    <a:ext uri="{FF2B5EF4-FFF2-40B4-BE49-F238E27FC236}">
                      <a16:creationId xmlns:a16="http://schemas.microsoft.com/office/drawing/2014/main" id="{3B23E370-9655-D6FF-7CC6-94C456180EAA}"/>
                    </a:ext>
                  </a:extLst>
                </p14:cNvPr>
                <p14:cNvContentPartPr/>
                <p14:nvPr/>
              </p14:nvContentPartPr>
              <p14:xfrm>
                <a:off x="3451972" y="5479942"/>
                <a:ext cx="75240" cy="6840"/>
              </p14:xfrm>
            </p:contentPart>
          </mc:Choice>
          <mc:Fallback xmlns="">
            <p:pic>
              <p:nvPicPr>
                <p:cNvPr id="45" name="Ink 44">
                  <a:extLst>
                    <a:ext uri="{FF2B5EF4-FFF2-40B4-BE49-F238E27FC236}">
                      <a16:creationId xmlns:a16="http://schemas.microsoft.com/office/drawing/2014/main" id="{3B23E370-9655-D6FF-7CC6-94C456180EAA}"/>
                    </a:ext>
                  </a:extLst>
                </p:cNvPr>
                <p:cNvPicPr/>
                <p:nvPr/>
              </p:nvPicPr>
              <p:blipFill>
                <a:blip r:embed="rId161"/>
                <a:stretch>
                  <a:fillRect/>
                </a:stretch>
              </p:blipFill>
              <p:spPr>
                <a:xfrm>
                  <a:off x="3443332" y="5471302"/>
                  <a:ext cx="928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46" name="Ink 45">
                  <a:extLst>
                    <a:ext uri="{FF2B5EF4-FFF2-40B4-BE49-F238E27FC236}">
                      <a16:creationId xmlns:a16="http://schemas.microsoft.com/office/drawing/2014/main" id="{5D26BBA2-5EE0-CA01-914D-556F10AB2C2C}"/>
                    </a:ext>
                  </a:extLst>
                </p14:cNvPr>
                <p14:cNvContentPartPr/>
                <p14:nvPr/>
              </p14:nvContentPartPr>
              <p14:xfrm>
                <a:off x="3620812" y="5373022"/>
                <a:ext cx="186120" cy="163080"/>
              </p14:xfrm>
            </p:contentPart>
          </mc:Choice>
          <mc:Fallback xmlns="">
            <p:pic>
              <p:nvPicPr>
                <p:cNvPr id="46" name="Ink 45">
                  <a:extLst>
                    <a:ext uri="{FF2B5EF4-FFF2-40B4-BE49-F238E27FC236}">
                      <a16:creationId xmlns:a16="http://schemas.microsoft.com/office/drawing/2014/main" id="{5D26BBA2-5EE0-CA01-914D-556F10AB2C2C}"/>
                    </a:ext>
                  </a:extLst>
                </p:cNvPr>
                <p:cNvPicPr/>
                <p:nvPr/>
              </p:nvPicPr>
              <p:blipFill>
                <a:blip r:embed="rId163"/>
                <a:stretch>
                  <a:fillRect/>
                </a:stretch>
              </p:blipFill>
              <p:spPr>
                <a:xfrm>
                  <a:off x="3611812" y="5364382"/>
                  <a:ext cx="20376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47" name="Ink 46">
                  <a:extLst>
                    <a:ext uri="{FF2B5EF4-FFF2-40B4-BE49-F238E27FC236}">
                      <a16:creationId xmlns:a16="http://schemas.microsoft.com/office/drawing/2014/main" id="{5CB0F12F-7B96-A033-3E15-053B4405E8D0}"/>
                    </a:ext>
                  </a:extLst>
                </p14:cNvPr>
                <p14:cNvContentPartPr/>
                <p14:nvPr/>
              </p14:nvContentPartPr>
              <p14:xfrm>
                <a:off x="3835372" y="5401102"/>
                <a:ext cx="97200" cy="152640"/>
              </p14:xfrm>
            </p:contentPart>
          </mc:Choice>
          <mc:Fallback xmlns="">
            <p:pic>
              <p:nvPicPr>
                <p:cNvPr id="47" name="Ink 46">
                  <a:extLst>
                    <a:ext uri="{FF2B5EF4-FFF2-40B4-BE49-F238E27FC236}">
                      <a16:creationId xmlns:a16="http://schemas.microsoft.com/office/drawing/2014/main" id="{5CB0F12F-7B96-A033-3E15-053B4405E8D0}"/>
                    </a:ext>
                  </a:extLst>
                </p:cNvPr>
                <p:cNvPicPr/>
                <p:nvPr/>
              </p:nvPicPr>
              <p:blipFill>
                <a:blip r:embed="rId165"/>
                <a:stretch>
                  <a:fillRect/>
                </a:stretch>
              </p:blipFill>
              <p:spPr>
                <a:xfrm>
                  <a:off x="3826372" y="5392102"/>
                  <a:ext cx="11484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48" name="Ink 47">
                  <a:extLst>
                    <a:ext uri="{FF2B5EF4-FFF2-40B4-BE49-F238E27FC236}">
                      <a16:creationId xmlns:a16="http://schemas.microsoft.com/office/drawing/2014/main" id="{C07D6283-C182-42BD-02B0-F8AA7E80FD46}"/>
                    </a:ext>
                  </a:extLst>
                </p14:cNvPr>
                <p14:cNvContentPartPr/>
                <p14:nvPr/>
              </p14:nvContentPartPr>
              <p14:xfrm>
                <a:off x="3988732" y="5411902"/>
                <a:ext cx="124200" cy="144360"/>
              </p14:xfrm>
            </p:contentPart>
          </mc:Choice>
          <mc:Fallback xmlns="">
            <p:pic>
              <p:nvPicPr>
                <p:cNvPr id="48" name="Ink 47">
                  <a:extLst>
                    <a:ext uri="{FF2B5EF4-FFF2-40B4-BE49-F238E27FC236}">
                      <a16:creationId xmlns:a16="http://schemas.microsoft.com/office/drawing/2014/main" id="{C07D6283-C182-42BD-02B0-F8AA7E80FD46}"/>
                    </a:ext>
                  </a:extLst>
                </p:cNvPr>
                <p:cNvPicPr/>
                <p:nvPr/>
              </p:nvPicPr>
              <p:blipFill>
                <a:blip r:embed="rId167"/>
                <a:stretch>
                  <a:fillRect/>
                </a:stretch>
              </p:blipFill>
              <p:spPr>
                <a:xfrm>
                  <a:off x="3980092" y="5403262"/>
                  <a:ext cx="1418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49" name="Ink 48">
                  <a:extLst>
                    <a:ext uri="{FF2B5EF4-FFF2-40B4-BE49-F238E27FC236}">
                      <a16:creationId xmlns:a16="http://schemas.microsoft.com/office/drawing/2014/main" id="{8206A698-5001-B20D-C18B-8F3233CC018A}"/>
                    </a:ext>
                  </a:extLst>
                </p14:cNvPr>
                <p14:cNvContentPartPr/>
                <p14:nvPr/>
              </p14:nvContentPartPr>
              <p14:xfrm>
                <a:off x="4042732" y="5492182"/>
                <a:ext cx="64440" cy="6480"/>
              </p14:xfrm>
            </p:contentPart>
          </mc:Choice>
          <mc:Fallback xmlns="">
            <p:pic>
              <p:nvPicPr>
                <p:cNvPr id="49" name="Ink 48">
                  <a:extLst>
                    <a:ext uri="{FF2B5EF4-FFF2-40B4-BE49-F238E27FC236}">
                      <a16:creationId xmlns:a16="http://schemas.microsoft.com/office/drawing/2014/main" id="{8206A698-5001-B20D-C18B-8F3233CC018A}"/>
                    </a:ext>
                  </a:extLst>
                </p:cNvPr>
                <p:cNvPicPr/>
                <p:nvPr/>
              </p:nvPicPr>
              <p:blipFill>
                <a:blip r:embed="rId169"/>
                <a:stretch>
                  <a:fillRect/>
                </a:stretch>
              </p:blipFill>
              <p:spPr>
                <a:xfrm>
                  <a:off x="4033732" y="5483542"/>
                  <a:ext cx="820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51" name="Ink 50">
                  <a:extLst>
                    <a:ext uri="{FF2B5EF4-FFF2-40B4-BE49-F238E27FC236}">
                      <a16:creationId xmlns:a16="http://schemas.microsoft.com/office/drawing/2014/main" id="{9E310F2A-07DF-1B8D-BEB2-D8015AE00126}"/>
                    </a:ext>
                  </a:extLst>
                </p14:cNvPr>
                <p14:cNvContentPartPr/>
                <p14:nvPr/>
              </p14:nvContentPartPr>
              <p14:xfrm>
                <a:off x="3855172" y="5613502"/>
                <a:ext cx="39240" cy="141480"/>
              </p14:xfrm>
            </p:contentPart>
          </mc:Choice>
          <mc:Fallback xmlns="">
            <p:pic>
              <p:nvPicPr>
                <p:cNvPr id="51" name="Ink 50">
                  <a:extLst>
                    <a:ext uri="{FF2B5EF4-FFF2-40B4-BE49-F238E27FC236}">
                      <a16:creationId xmlns:a16="http://schemas.microsoft.com/office/drawing/2014/main" id="{9E310F2A-07DF-1B8D-BEB2-D8015AE00126}"/>
                    </a:ext>
                  </a:extLst>
                </p:cNvPr>
                <p:cNvPicPr/>
                <p:nvPr/>
              </p:nvPicPr>
              <p:blipFill>
                <a:blip r:embed="rId171"/>
                <a:stretch>
                  <a:fillRect/>
                </a:stretch>
              </p:blipFill>
              <p:spPr>
                <a:xfrm>
                  <a:off x="3846532" y="5604862"/>
                  <a:ext cx="5688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52" name="Ink 51">
                  <a:extLst>
                    <a:ext uri="{FF2B5EF4-FFF2-40B4-BE49-F238E27FC236}">
                      <a16:creationId xmlns:a16="http://schemas.microsoft.com/office/drawing/2014/main" id="{A1B5FC15-88C1-7CF1-E207-B93007B99341}"/>
                    </a:ext>
                  </a:extLst>
                </p14:cNvPr>
                <p14:cNvContentPartPr/>
                <p14:nvPr/>
              </p14:nvContentPartPr>
              <p14:xfrm>
                <a:off x="3933292" y="5596222"/>
                <a:ext cx="140040" cy="126360"/>
              </p14:xfrm>
            </p:contentPart>
          </mc:Choice>
          <mc:Fallback xmlns="">
            <p:pic>
              <p:nvPicPr>
                <p:cNvPr id="52" name="Ink 51">
                  <a:extLst>
                    <a:ext uri="{FF2B5EF4-FFF2-40B4-BE49-F238E27FC236}">
                      <a16:creationId xmlns:a16="http://schemas.microsoft.com/office/drawing/2014/main" id="{A1B5FC15-88C1-7CF1-E207-B93007B99341}"/>
                    </a:ext>
                  </a:extLst>
                </p:cNvPr>
                <p:cNvPicPr/>
                <p:nvPr/>
              </p:nvPicPr>
              <p:blipFill>
                <a:blip r:embed="rId173"/>
                <a:stretch>
                  <a:fillRect/>
                </a:stretch>
              </p:blipFill>
              <p:spPr>
                <a:xfrm>
                  <a:off x="3924652" y="5587582"/>
                  <a:ext cx="1576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53" name="Ink 52">
                  <a:extLst>
                    <a:ext uri="{FF2B5EF4-FFF2-40B4-BE49-F238E27FC236}">
                      <a16:creationId xmlns:a16="http://schemas.microsoft.com/office/drawing/2014/main" id="{A779177B-91ED-9CBF-63D1-7E1AFB6BD2B1}"/>
                    </a:ext>
                  </a:extLst>
                </p14:cNvPr>
                <p14:cNvContentPartPr/>
                <p14:nvPr/>
              </p14:nvContentPartPr>
              <p14:xfrm>
                <a:off x="3958132" y="5608822"/>
                <a:ext cx="614160" cy="680760"/>
              </p14:xfrm>
            </p:contentPart>
          </mc:Choice>
          <mc:Fallback xmlns="">
            <p:pic>
              <p:nvPicPr>
                <p:cNvPr id="53" name="Ink 52">
                  <a:extLst>
                    <a:ext uri="{FF2B5EF4-FFF2-40B4-BE49-F238E27FC236}">
                      <a16:creationId xmlns:a16="http://schemas.microsoft.com/office/drawing/2014/main" id="{A779177B-91ED-9CBF-63D1-7E1AFB6BD2B1}"/>
                    </a:ext>
                  </a:extLst>
                </p:cNvPr>
                <p:cNvPicPr/>
                <p:nvPr/>
              </p:nvPicPr>
              <p:blipFill>
                <a:blip r:embed="rId175"/>
                <a:stretch>
                  <a:fillRect/>
                </a:stretch>
              </p:blipFill>
              <p:spPr>
                <a:xfrm>
                  <a:off x="3949132" y="5600182"/>
                  <a:ext cx="631800" cy="6984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54" name="Ink 53">
                  <a:extLst>
                    <a:ext uri="{FF2B5EF4-FFF2-40B4-BE49-F238E27FC236}">
                      <a16:creationId xmlns:a16="http://schemas.microsoft.com/office/drawing/2014/main" id="{9662A382-30A1-6CAA-1FDF-BCB633D60D70}"/>
                    </a:ext>
                  </a:extLst>
                </p14:cNvPr>
                <p14:cNvContentPartPr/>
                <p14:nvPr/>
              </p14:nvContentPartPr>
              <p14:xfrm>
                <a:off x="4430812" y="6259702"/>
                <a:ext cx="797760" cy="387000"/>
              </p14:xfrm>
            </p:contentPart>
          </mc:Choice>
          <mc:Fallback xmlns="">
            <p:pic>
              <p:nvPicPr>
                <p:cNvPr id="54" name="Ink 53">
                  <a:extLst>
                    <a:ext uri="{FF2B5EF4-FFF2-40B4-BE49-F238E27FC236}">
                      <a16:creationId xmlns:a16="http://schemas.microsoft.com/office/drawing/2014/main" id="{9662A382-30A1-6CAA-1FDF-BCB633D60D70}"/>
                    </a:ext>
                  </a:extLst>
                </p:cNvPr>
                <p:cNvPicPr/>
                <p:nvPr/>
              </p:nvPicPr>
              <p:blipFill>
                <a:blip r:embed="rId177"/>
                <a:stretch>
                  <a:fillRect/>
                </a:stretch>
              </p:blipFill>
              <p:spPr>
                <a:xfrm>
                  <a:off x="4421812" y="6250702"/>
                  <a:ext cx="815400" cy="4046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55" name="Ink 54">
                  <a:extLst>
                    <a:ext uri="{FF2B5EF4-FFF2-40B4-BE49-F238E27FC236}">
                      <a16:creationId xmlns:a16="http://schemas.microsoft.com/office/drawing/2014/main" id="{D73A178C-928F-CD1C-3373-B1E118C74129}"/>
                    </a:ext>
                  </a:extLst>
                </p14:cNvPr>
                <p14:cNvContentPartPr/>
                <p14:nvPr/>
              </p14:nvContentPartPr>
              <p14:xfrm>
                <a:off x="4608292" y="6306142"/>
                <a:ext cx="127080" cy="241920"/>
              </p14:xfrm>
            </p:contentPart>
          </mc:Choice>
          <mc:Fallback xmlns="">
            <p:pic>
              <p:nvPicPr>
                <p:cNvPr id="55" name="Ink 54">
                  <a:extLst>
                    <a:ext uri="{FF2B5EF4-FFF2-40B4-BE49-F238E27FC236}">
                      <a16:creationId xmlns:a16="http://schemas.microsoft.com/office/drawing/2014/main" id="{D73A178C-928F-CD1C-3373-B1E118C74129}"/>
                    </a:ext>
                  </a:extLst>
                </p:cNvPr>
                <p:cNvPicPr/>
                <p:nvPr/>
              </p:nvPicPr>
              <p:blipFill>
                <a:blip r:embed="rId179"/>
                <a:stretch>
                  <a:fillRect/>
                </a:stretch>
              </p:blipFill>
              <p:spPr>
                <a:xfrm>
                  <a:off x="4599652" y="6297502"/>
                  <a:ext cx="14472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56" name="Ink 55">
                  <a:extLst>
                    <a:ext uri="{FF2B5EF4-FFF2-40B4-BE49-F238E27FC236}">
                      <a16:creationId xmlns:a16="http://schemas.microsoft.com/office/drawing/2014/main" id="{24F46521-138E-F778-BCA8-8A91907F1FE8}"/>
                    </a:ext>
                  </a:extLst>
                </p14:cNvPr>
                <p14:cNvContentPartPr/>
                <p14:nvPr/>
              </p14:nvContentPartPr>
              <p14:xfrm>
                <a:off x="4744372" y="6408382"/>
                <a:ext cx="153720" cy="213840"/>
              </p14:xfrm>
            </p:contentPart>
          </mc:Choice>
          <mc:Fallback xmlns="">
            <p:pic>
              <p:nvPicPr>
                <p:cNvPr id="56" name="Ink 55">
                  <a:extLst>
                    <a:ext uri="{FF2B5EF4-FFF2-40B4-BE49-F238E27FC236}">
                      <a16:creationId xmlns:a16="http://schemas.microsoft.com/office/drawing/2014/main" id="{24F46521-138E-F778-BCA8-8A91907F1FE8}"/>
                    </a:ext>
                  </a:extLst>
                </p:cNvPr>
                <p:cNvPicPr/>
                <p:nvPr/>
              </p:nvPicPr>
              <p:blipFill>
                <a:blip r:embed="rId181"/>
                <a:stretch>
                  <a:fillRect/>
                </a:stretch>
              </p:blipFill>
              <p:spPr>
                <a:xfrm>
                  <a:off x="4735732" y="6399742"/>
                  <a:ext cx="1713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57" name="Ink 56">
                  <a:extLst>
                    <a:ext uri="{FF2B5EF4-FFF2-40B4-BE49-F238E27FC236}">
                      <a16:creationId xmlns:a16="http://schemas.microsoft.com/office/drawing/2014/main" id="{7A7C625B-F4B8-0BEB-ACB3-D62150D43138}"/>
                    </a:ext>
                  </a:extLst>
                </p14:cNvPr>
                <p14:cNvContentPartPr/>
                <p14:nvPr/>
              </p14:nvContentPartPr>
              <p14:xfrm>
                <a:off x="4927972" y="6397222"/>
                <a:ext cx="50760" cy="119880"/>
              </p14:xfrm>
            </p:contentPart>
          </mc:Choice>
          <mc:Fallback xmlns="">
            <p:pic>
              <p:nvPicPr>
                <p:cNvPr id="57" name="Ink 56">
                  <a:extLst>
                    <a:ext uri="{FF2B5EF4-FFF2-40B4-BE49-F238E27FC236}">
                      <a16:creationId xmlns:a16="http://schemas.microsoft.com/office/drawing/2014/main" id="{7A7C625B-F4B8-0BEB-ACB3-D62150D43138}"/>
                    </a:ext>
                  </a:extLst>
                </p:cNvPr>
                <p:cNvPicPr/>
                <p:nvPr/>
              </p:nvPicPr>
              <p:blipFill>
                <a:blip r:embed="rId183"/>
                <a:stretch>
                  <a:fillRect/>
                </a:stretch>
              </p:blipFill>
              <p:spPr>
                <a:xfrm>
                  <a:off x="4918972" y="6388222"/>
                  <a:ext cx="6840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58" name="Ink 57">
                  <a:extLst>
                    <a:ext uri="{FF2B5EF4-FFF2-40B4-BE49-F238E27FC236}">
                      <a16:creationId xmlns:a16="http://schemas.microsoft.com/office/drawing/2014/main" id="{A3C55FEA-BA4F-1A65-346A-49E191FC4022}"/>
                    </a:ext>
                  </a:extLst>
                </p14:cNvPr>
                <p14:cNvContentPartPr/>
                <p14:nvPr/>
              </p14:nvContentPartPr>
              <p14:xfrm>
                <a:off x="5032012" y="6433222"/>
                <a:ext cx="198360" cy="96480"/>
              </p14:xfrm>
            </p:contentPart>
          </mc:Choice>
          <mc:Fallback xmlns="">
            <p:pic>
              <p:nvPicPr>
                <p:cNvPr id="58" name="Ink 57">
                  <a:extLst>
                    <a:ext uri="{FF2B5EF4-FFF2-40B4-BE49-F238E27FC236}">
                      <a16:creationId xmlns:a16="http://schemas.microsoft.com/office/drawing/2014/main" id="{A3C55FEA-BA4F-1A65-346A-49E191FC4022}"/>
                    </a:ext>
                  </a:extLst>
                </p:cNvPr>
                <p:cNvPicPr/>
                <p:nvPr/>
              </p:nvPicPr>
              <p:blipFill>
                <a:blip r:embed="rId185"/>
                <a:stretch>
                  <a:fillRect/>
                </a:stretch>
              </p:blipFill>
              <p:spPr>
                <a:xfrm>
                  <a:off x="5023372" y="6424582"/>
                  <a:ext cx="2160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63" name="Ink 62">
                  <a:extLst>
                    <a:ext uri="{FF2B5EF4-FFF2-40B4-BE49-F238E27FC236}">
                      <a16:creationId xmlns:a16="http://schemas.microsoft.com/office/drawing/2014/main" id="{0E5C5C93-347D-E132-9F5D-DC3648AF813A}"/>
                    </a:ext>
                  </a:extLst>
                </p14:cNvPr>
                <p14:cNvContentPartPr/>
                <p14:nvPr/>
              </p14:nvContentPartPr>
              <p14:xfrm>
                <a:off x="3264772" y="5354662"/>
                <a:ext cx="66600" cy="190080"/>
              </p14:xfrm>
            </p:contentPart>
          </mc:Choice>
          <mc:Fallback xmlns="">
            <p:pic>
              <p:nvPicPr>
                <p:cNvPr id="63" name="Ink 62">
                  <a:extLst>
                    <a:ext uri="{FF2B5EF4-FFF2-40B4-BE49-F238E27FC236}">
                      <a16:creationId xmlns:a16="http://schemas.microsoft.com/office/drawing/2014/main" id="{0E5C5C93-347D-E132-9F5D-DC3648AF813A}"/>
                    </a:ext>
                  </a:extLst>
                </p:cNvPr>
                <p:cNvPicPr/>
                <p:nvPr/>
              </p:nvPicPr>
              <p:blipFill>
                <a:blip r:embed="rId187"/>
                <a:stretch>
                  <a:fillRect/>
                </a:stretch>
              </p:blipFill>
              <p:spPr>
                <a:xfrm>
                  <a:off x="3256132" y="5346022"/>
                  <a:ext cx="842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64" name="Ink 63">
                  <a:extLst>
                    <a:ext uri="{FF2B5EF4-FFF2-40B4-BE49-F238E27FC236}">
                      <a16:creationId xmlns:a16="http://schemas.microsoft.com/office/drawing/2014/main" id="{1873DC4D-3AB6-C35B-8813-B1A3147FBC0C}"/>
                    </a:ext>
                  </a:extLst>
                </p14:cNvPr>
                <p14:cNvContentPartPr/>
                <p14:nvPr/>
              </p14:nvContentPartPr>
              <p14:xfrm>
                <a:off x="3270532" y="5517022"/>
                <a:ext cx="147960" cy="6840"/>
              </p14:xfrm>
            </p:contentPart>
          </mc:Choice>
          <mc:Fallback xmlns="">
            <p:pic>
              <p:nvPicPr>
                <p:cNvPr id="64" name="Ink 63">
                  <a:extLst>
                    <a:ext uri="{FF2B5EF4-FFF2-40B4-BE49-F238E27FC236}">
                      <a16:creationId xmlns:a16="http://schemas.microsoft.com/office/drawing/2014/main" id="{1873DC4D-3AB6-C35B-8813-B1A3147FBC0C}"/>
                    </a:ext>
                  </a:extLst>
                </p:cNvPr>
                <p:cNvPicPr/>
                <p:nvPr/>
              </p:nvPicPr>
              <p:blipFill>
                <a:blip r:embed="rId189"/>
                <a:stretch>
                  <a:fillRect/>
                </a:stretch>
              </p:blipFill>
              <p:spPr>
                <a:xfrm>
                  <a:off x="3261892" y="5508022"/>
                  <a:ext cx="1656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65" name="Ink 64">
                  <a:extLst>
                    <a:ext uri="{FF2B5EF4-FFF2-40B4-BE49-F238E27FC236}">
                      <a16:creationId xmlns:a16="http://schemas.microsoft.com/office/drawing/2014/main" id="{BD0C0A1B-081D-BEA7-35AE-B08CF0B76562}"/>
                    </a:ext>
                  </a:extLst>
                </p14:cNvPr>
                <p14:cNvContentPartPr/>
                <p14:nvPr/>
              </p14:nvContentPartPr>
              <p14:xfrm>
                <a:off x="3218692" y="5375902"/>
                <a:ext cx="131040" cy="12600"/>
              </p14:xfrm>
            </p:contentPart>
          </mc:Choice>
          <mc:Fallback xmlns="">
            <p:pic>
              <p:nvPicPr>
                <p:cNvPr id="65" name="Ink 64">
                  <a:extLst>
                    <a:ext uri="{FF2B5EF4-FFF2-40B4-BE49-F238E27FC236}">
                      <a16:creationId xmlns:a16="http://schemas.microsoft.com/office/drawing/2014/main" id="{BD0C0A1B-081D-BEA7-35AE-B08CF0B76562}"/>
                    </a:ext>
                  </a:extLst>
                </p:cNvPr>
                <p:cNvPicPr/>
                <p:nvPr/>
              </p:nvPicPr>
              <p:blipFill>
                <a:blip r:embed="rId191"/>
                <a:stretch>
                  <a:fillRect/>
                </a:stretch>
              </p:blipFill>
              <p:spPr>
                <a:xfrm>
                  <a:off x="3210052" y="5367262"/>
                  <a:ext cx="1486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67" name="Ink 66">
                  <a:extLst>
                    <a:ext uri="{FF2B5EF4-FFF2-40B4-BE49-F238E27FC236}">
                      <a16:creationId xmlns:a16="http://schemas.microsoft.com/office/drawing/2014/main" id="{AC007400-E462-A22E-2FA5-16469F8EB601}"/>
                    </a:ext>
                  </a:extLst>
                </p14:cNvPr>
                <p14:cNvContentPartPr/>
                <p14:nvPr/>
              </p14:nvContentPartPr>
              <p14:xfrm>
                <a:off x="4461772" y="5369062"/>
                <a:ext cx="23040" cy="146160"/>
              </p14:xfrm>
            </p:contentPart>
          </mc:Choice>
          <mc:Fallback xmlns="">
            <p:pic>
              <p:nvPicPr>
                <p:cNvPr id="67" name="Ink 66">
                  <a:extLst>
                    <a:ext uri="{FF2B5EF4-FFF2-40B4-BE49-F238E27FC236}">
                      <a16:creationId xmlns:a16="http://schemas.microsoft.com/office/drawing/2014/main" id="{AC007400-E462-A22E-2FA5-16469F8EB601}"/>
                    </a:ext>
                  </a:extLst>
                </p:cNvPr>
                <p:cNvPicPr/>
                <p:nvPr/>
              </p:nvPicPr>
              <p:blipFill>
                <a:blip r:embed="rId193"/>
                <a:stretch>
                  <a:fillRect/>
                </a:stretch>
              </p:blipFill>
              <p:spPr>
                <a:xfrm>
                  <a:off x="4452772" y="5360062"/>
                  <a:ext cx="406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68" name="Ink 67">
                  <a:extLst>
                    <a:ext uri="{FF2B5EF4-FFF2-40B4-BE49-F238E27FC236}">
                      <a16:creationId xmlns:a16="http://schemas.microsoft.com/office/drawing/2014/main" id="{EB9A4924-17C1-527A-1998-87193BB29C8C}"/>
                    </a:ext>
                  </a:extLst>
                </p14:cNvPr>
                <p14:cNvContentPartPr/>
                <p14:nvPr/>
              </p14:nvContentPartPr>
              <p14:xfrm>
                <a:off x="4544212" y="5369062"/>
                <a:ext cx="32400" cy="139680"/>
              </p14:xfrm>
            </p:contentPart>
          </mc:Choice>
          <mc:Fallback xmlns="">
            <p:pic>
              <p:nvPicPr>
                <p:cNvPr id="68" name="Ink 67">
                  <a:extLst>
                    <a:ext uri="{FF2B5EF4-FFF2-40B4-BE49-F238E27FC236}">
                      <a16:creationId xmlns:a16="http://schemas.microsoft.com/office/drawing/2014/main" id="{EB9A4924-17C1-527A-1998-87193BB29C8C}"/>
                    </a:ext>
                  </a:extLst>
                </p:cNvPr>
                <p:cNvPicPr/>
                <p:nvPr/>
              </p:nvPicPr>
              <p:blipFill>
                <a:blip r:embed="rId195"/>
                <a:stretch>
                  <a:fillRect/>
                </a:stretch>
              </p:blipFill>
              <p:spPr>
                <a:xfrm>
                  <a:off x="4535212" y="5360422"/>
                  <a:ext cx="5004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69" name="Ink 68">
                  <a:extLst>
                    <a:ext uri="{FF2B5EF4-FFF2-40B4-BE49-F238E27FC236}">
                      <a16:creationId xmlns:a16="http://schemas.microsoft.com/office/drawing/2014/main" id="{E8DEFEDB-8DDD-5491-E938-E7605066FD3D}"/>
                    </a:ext>
                  </a:extLst>
                </p14:cNvPr>
                <p14:cNvContentPartPr/>
                <p14:nvPr/>
              </p14:nvContentPartPr>
              <p14:xfrm>
                <a:off x="4442692" y="5430262"/>
                <a:ext cx="141480" cy="62640"/>
              </p14:xfrm>
            </p:contentPart>
          </mc:Choice>
          <mc:Fallback xmlns="">
            <p:pic>
              <p:nvPicPr>
                <p:cNvPr id="69" name="Ink 68">
                  <a:extLst>
                    <a:ext uri="{FF2B5EF4-FFF2-40B4-BE49-F238E27FC236}">
                      <a16:creationId xmlns:a16="http://schemas.microsoft.com/office/drawing/2014/main" id="{E8DEFEDB-8DDD-5491-E938-E7605066FD3D}"/>
                    </a:ext>
                  </a:extLst>
                </p:cNvPr>
                <p:cNvPicPr/>
                <p:nvPr/>
              </p:nvPicPr>
              <p:blipFill>
                <a:blip r:embed="rId197"/>
                <a:stretch>
                  <a:fillRect/>
                </a:stretch>
              </p:blipFill>
              <p:spPr>
                <a:xfrm>
                  <a:off x="4434052" y="5421622"/>
                  <a:ext cx="15912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70" name="Ink 69">
                  <a:extLst>
                    <a:ext uri="{FF2B5EF4-FFF2-40B4-BE49-F238E27FC236}">
                      <a16:creationId xmlns:a16="http://schemas.microsoft.com/office/drawing/2014/main" id="{7D566571-CB84-E8D2-73F6-826F94A5FCF3}"/>
                    </a:ext>
                  </a:extLst>
                </p14:cNvPr>
                <p14:cNvContentPartPr/>
                <p14:nvPr/>
              </p14:nvContentPartPr>
              <p14:xfrm>
                <a:off x="4666252" y="5363302"/>
                <a:ext cx="107280" cy="159120"/>
              </p14:xfrm>
            </p:contentPart>
          </mc:Choice>
          <mc:Fallback xmlns="">
            <p:pic>
              <p:nvPicPr>
                <p:cNvPr id="70" name="Ink 69">
                  <a:extLst>
                    <a:ext uri="{FF2B5EF4-FFF2-40B4-BE49-F238E27FC236}">
                      <a16:creationId xmlns:a16="http://schemas.microsoft.com/office/drawing/2014/main" id="{7D566571-CB84-E8D2-73F6-826F94A5FCF3}"/>
                    </a:ext>
                  </a:extLst>
                </p:cNvPr>
                <p:cNvPicPr/>
                <p:nvPr/>
              </p:nvPicPr>
              <p:blipFill>
                <a:blip r:embed="rId199"/>
                <a:stretch>
                  <a:fillRect/>
                </a:stretch>
              </p:blipFill>
              <p:spPr>
                <a:xfrm>
                  <a:off x="4657612" y="5354662"/>
                  <a:ext cx="1249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71" name="Ink 70">
                  <a:extLst>
                    <a:ext uri="{FF2B5EF4-FFF2-40B4-BE49-F238E27FC236}">
                      <a16:creationId xmlns:a16="http://schemas.microsoft.com/office/drawing/2014/main" id="{3617D1F7-E6B4-273C-B37F-B07F1CDC3543}"/>
                    </a:ext>
                  </a:extLst>
                </p14:cNvPr>
                <p14:cNvContentPartPr/>
                <p14:nvPr/>
              </p14:nvContentPartPr>
              <p14:xfrm>
                <a:off x="4789012" y="5371222"/>
                <a:ext cx="96480" cy="140040"/>
              </p14:xfrm>
            </p:contentPart>
          </mc:Choice>
          <mc:Fallback xmlns="">
            <p:pic>
              <p:nvPicPr>
                <p:cNvPr id="71" name="Ink 70">
                  <a:extLst>
                    <a:ext uri="{FF2B5EF4-FFF2-40B4-BE49-F238E27FC236}">
                      <a16:creationId xmlns:a16="http://schemas.microsoft.com/office/drawing/2014/main" id="{3617D1F7-E6B4-273C-B37F-B07F1CDC3543}"/>
                    </a:ext>
                  </a:extLst>
                </p:cNvPr>
                <p:cNvPicPr/>
                <p:nvPr/>
              </p:nvPicPr>
              <p:blipFill>
                <a:blip r:embed="rId201"/>
                <a:stretch>
                  <a:fillRect/>
                </a:stretch>
              </p:blipFill>
              <p:spPr>
                <a:xfrm>
                  <a:off x="4780012" y="5362222"/>
                  <a:ext cx="11412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72" name="Ink 71">
                  <a:extLst>
                    <a:ext uri="{FF2B5EF4-FFF2-40B4-BE49-F238E27FC236}">
                      <a16:creationId xmlns:a16="http://schemas.microsoft.com/office/drawing/2014/main" id="{B94ED475-69D0-8C35-F18F-ADA1FC79522A}"/>
                    </a:ext>
                  </a:extLst>
                </p14:cNvPr>
                <p14:cNvContentPartPr/>
                <p14:nvPr/>
              </p14:nvContentPartPr>
              <p14:xfrm>
                <a:off x="4793692" y="5448262"/>
                <a:ext cx="61560" cy="7920"/>
              </p14:xfrm>
            </p:contentPart>
          </mc:Choice>
          <mc:Fallback xmlns="">
            <p:pic>
              <p:nvPicPr>
                <p:cNvPr id="72" name="Ink 71">
                  <a:extLst>
                    <a:ext uri="{FF2B5EF4-FFF2-40B4-BE49-F238E27FC236}">
                      <a16:creationId xmlns:a16="http://schemas.microsoft.com/office/drawing/2014/main" id="{B94ED475-69D0-8C35-F18F-ADA1FC79522A}"/>
                    </a:ext>
                  </a:extLst>
                </p:cNvPr>
                <p:cNvPicPr/>
                <p:nvPr/>
              </p:nvPicPr>
              <p:blipFill>
                <a:blip r:embed="rId203"/>
                <a:stretch>
                  <a:fillRect/>
                </a:stretch>
              </p:blipFill>
              <p:spPr>
                <a:xfrm>
                  <a:off x="4785052" y="5439622"/>
                  <a:ext cx="792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73" name="Ink 72">
                  <a:extLst>
                    <a:ext uri="{FF2B5EF4-FFF2-40B4-BE49-F238E27FC236}">
                      <a16:creationId xmlns:a16="http://schemas.microsoft.com/office/drawing/2014/main" id="{CEABAFFB-1E5C-B486-DBD0-82DA846C1A40}"/>
                    </a:ext>
                  </a:extLst>
                </p14:cNvPr>
                <p14:cNvContentPartPr/>
                <p14:nvPr/>
              </p14:nvContentPartPr>
              <p14:xfrm>
                <a:off x="4899892" y="5374102"/>
                <a:ext cx="15840" cy="128520"/>
              </p14:xfrm>
            </p:contentPart>
          </mc:Choice>
          <mc:Fallback xmlns="">
            <p:pic>
              <p:nvPicPr>
                <p:cNvPr id="73" name="Ink 72">
                  <a:extLst>
                    <a:ext uri="{FF2B5EF4-FFF2-40B4-BE49-F238E27FC236}">
                      <a16:creationId xmlns:a16="http://schemas.microsoft.com/office/drawing/2014/main" id="{CEABAFFB-1E5C-B486-DBD0-82DA846C1A40}"/>
                    </a:ext>
                  </a:extLst>
                </p:cNvPr>
                <p:cNvPicPr/>
                <p:nvPr/>
              </p:nvPicPr>
              <p:blipFill>
                <a:blip r:embed="rId205"/>
                <a:stretch>
                  <a:fillRect/>
                </a:stretch>
              </p:blipFill>
              <p:spPr>
                <a:xfrm>
                  <a:off x="4891252" y="5365462"/>
                  <a:ext cx="334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74" name="Ink 73">
                  <a:extLst>
                    <a:ext uri="{FF2B5EF4-FFF2-40B4-BE49-F238E27FC236}">
                      <a16:creationId xmlns:a16="http://schemas.microsoft.com/office/drawing/2014/main" id="{FE9E4936-B98D-E740-1EA1-720EBCF40D7C}"/>
                    </a:ext>
                  </a:extLst>
                </p14:cNvPr>
                <p14:cNvContentPartPr/>
                <p14:nvPr/>
              </p14:nvContentPartPr>
              <p14:xfrm>
                <a:off x="4919332" y="5351782"/>
                <a:ext cx="114480" cy="154080"/>
              </p14:xfrm>
            </p:contentPart>
          </mc:Choice>
          <mc:Fallback xmlns="">
            <p:pic>
              <p:nvPicPr>
                <p:cNvPr id="74" name="Ink 73">
                  <a:extLst>
                    <a:ext uri="{FF2B5EF4-FFF2-40B4-BE49-F238E27FC236}">
                      <a16:creationId xmlns:a16="http://schemas.microsoft.com/office/drawing/2014/main" id="{FE9E4936-B98D-E740-1EA1-720EBCF40D7C}"/>
                    </a:ext>
                  </a:extLst>
                </p:cNvPr>
                <p:cNvPicPr/>
                <p:nvPr/>
              </p:nvPicPr>
              <p:blipFill>
                <a:blip r:embed="rId207"/>
                <a:stretch>
                  <a:fillRect/>
                </a:stretch>
              </p:blipFill>
              <p:spPr>
                <a:xfrm>
                  <a:off x="4910332" y="5342782"/>
                  <a:ext cx="13212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75" name="Ink 74">
                  <a:extLst>
                    <a:ext uri="{FF2B5EF4-FFF2-40B4-BE49-F238E27FC236}">
                      <a16:creationId xmlns:a16="http://schemas.microsoft.com/office/drawing/2014/main" id="{8B3ABB05-E7E3-4AB1-F2C2-2AC5352916AA}"/>
                    </a:ext>
                  </a:extLst>
                </p14:cNvPr>
                <p14:cNvContentPartPr/>
                <p14:nvPr/>
              </p14:nvContentPartPr>
              <p14:xfrm>
                <a:off x="5136412" y="5376622"/>
                <a:ext cx="18720" cy="133920"/>
              </p14:xfrm>
            </p:contentPart>
          </mc:Choice>
          <mc:Fallback xmlns="">
            <p:pic>
              <p:nvPicPr>
                <p:cNvPr id="75" name="Ink 74">
                  <a:extLst>
                    <a:ext uri="{FF2B5EF4-FFF2-40B4-BE49-F238E27FC236}">
                      <a16:creationId xmlns:a16="http://schemas.microsoft.com/office/drawing/2014/main" id="{8B3ABB05-E7E3-4AB1-F2C2-2AC5352916AA}"/>
                    </a:ext>
                  </a:extLst>
                </p:cNvPr>
                <p:cNvPicPr/>
                <p:nvPr/>
              </p:nvPicPr>
              <p:blipFill>
                <a:blip r:embed="rId209"/>
                <a:stretch>
                  <a:fillRect/>
                </a:stretch>
              </p:blipFill>
              <p:spPr>
                <a:xfrm>
                  <a:off x="5127412" y="5367982"/>
                  <a:ext cx="363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76" name="Ink 75">
                  <a:extLst>
                    <a:ext uri="{FF2B5EF4-FFF2-40B4-BE49-F238E27FC236}">
                      <a16:creationId xmlns:a16="http://schemas.microsoft.com/office/drawing/2014/main" id="{9F23903C-74D9-EE87-11AC-8986036167F5}"/>
                    </a:ext>
                  </a:extLst>
                </p14:cNvPr>
                <p14:cNvContentPartPr/>
                <p14:nvPr/>
              </p14:nvContentPartPr>
              <p14:xfrm>
                <a:off x="5207692" y="5382022"/>
                <a:ext cx="134280" cy="148320"/>
              </p14:xfrm>
            </p:contentPart>
          </mc:Choice>
          <mc:Fallback xmlns="">
            <p:pic>
              <p:nvPicPr>
                <p:cNvPr id="76" name="Ink 75">
                  <a:extLst>
                    <a:ext uri="{FF2B5EF4-FFF2-40B4-BE49-F238E27FC236}">
                      <a16:creationId xmlns:a16="http://schemas.microsoft.com/office/drawing/2014/main" id="{9F23903C-74D9-EE87-11AC-8986036167F5}"/>
                    </a:ext>
                  </a:extLst>
                </p:cNvPr>
                <p:cNvPicPr/>
                <p:nvPr/>
              </p:nvPicPr>
              <p:blipFill>
                <a:blip r:embed="rId211"/>
                <a:stretch>
                  <a:fillRect/>
                </a:stretch>
              </p:blipFill>
              <p:spPr>
                <a:xfrm>
                  <a:off x="5198692" y="5373022"/>
                  <a:ext cx="1519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11" name="Ink 110">
                  <a:extLst>
                    <a:ext uri="{FF2B5EF4-FFF2-40B4-BE49-F238E27FC236}">
                      <a16:creationId xmlns:a16="http://schemas.microsoft.com/office/drawing/2014/main" id="{6F38D058-3C92-648C-E0A1-A4FA8F1CD8E1}"/>
                    </a:ext>
                  </a:extLst>
                </p14:cNvPr>
                <p14:cNvContentPartPr/>
                <p14:nvPr/>
              </p14:nvContentPartPr>
              <p14:xfrm>
                <a:off x="3773812" y="5064862"/>
                <a:ext cx="19440" cy="320760"/>
              </p14:xfrm>
            </p:contentPart>
          </mc:Choice>
          <mc:Fallback xmlns="">
            <p:pic>
              <p:nvPicPr>
                <p:cNvPr id="111" name="Ink 110">
                  <a:extLst>
                    <a:ext uri="{FF2B5EF4-FFF2-40B4-BE49-F238E27FC236}">
                      <a16:creationId xmlns:a16="http://schemas.microsoft.com/office/drawing/2014/main" id="{6F38D058-3C92-648C-E0A1-A4FA8F1CD8E1}"/>
                    </a:ext>
                  </a:extLst>
                </p:cNvPr>
                <p:cNvPicPr/>
                <p:nvPr/>
              </p:nvPicPr>
              <p:blipFill>
                <a:blip r:embed="rId213"/>
                <a:stretch>
                  <a:fillRect/>
                </a:stretch>
              </p:blipFill>
              <p:spPr>
                <a:xfrm>
                  <a:off x="3764812" y="5056222"/>
                  <a:ext cx="3708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13" name="Ink 112">
                  <a:extLst>
                    <a:ext uri="{FF2B5EF4-FFF2-40B4-BE49-F238E27FC236}">
                      <a16:creationId xmlns:a16="http://schemas.microsoft.com/office/drawing/2014/main" id="{D374E3E1-7427-96F9-1982-93EE4C2E7C15}"/>
                    </a:ext>
                  </a:extLst>
                </p14:cNvPr>
                <p14:cNvContentPartPr/>
                <p14:nvPr/>
              </p14:nvContentPartPr>
              <p14:xfrm>
                <a:off x="3800812" y="4995022"/>
                <a:ext cx="2608200" cy="289440"/>
              </p14:xfrm>
            </p:contentPart>
          </mc:Choice>
          <mc:Fallback xmlns="">
            <p:pic>
              <p:nvPicPr>
                <p:cNvPr id="113" name="Ink 112">
                  <a:extLst>
                    <a:ext uri="{FF2B5EF4-FFF2-40B4-BE49-F238E27FC236}">
                      <a16:creationId xmlns:a16="http://schemas.microsoft.com/office/drawing/2014/main" id="{D374E3E1-7427-96F9-1982-93EE4C2E7C15}"/>
                    </a:ext>
                  </a:extLst>
                </p:cNvPr>
                <p:cNvPicPr/>
                <p:nvPr/>
              </p:nvPicPr>
              <p:blipFill>
                <a:blip r:embed="rId215"/>
                <a:stretch>
                  <a:fillRect/>
                </a:stretch>
              </p:blipFill>
              <p:spPr>
                <a:xfrm>
                  <a:off x="3792172" y="4986382"/>
                  <a:ext cx="262584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14" name="Ink 113">
                  <a:extLst>
                    <a:ext uri="{FF2B5EF4-FFF2-40B4-BE49-F238E27FC236}">
                      <a16:creationId xmlns:a16="http://schemas.microsoft.com/office/drawing/2014/main" id="{E7E6F8DD-0754-945D-A442-CEE47BDB83E2}"/>
                    </a:ext>
                  </a:extLst>
                </p14:cNvPr>
                <p14:cNvContentPartPr/>
                <p14:nvPr/>
              </p14:nvContentPartPr>
              <p14:xfrm>
                <a:off x="5185012" y="4621702"/>
                <a:ext cx="35280" cy="372960"/>
              </p14:xfrm>
            </p:contentPart>
          </mc:Choice>
          <mc:Fallback xmlns="">
            <p:pic>
              <p:nvPicPr>
                <p:cNvPr id="114" name="Ink 113">
                  <a:extLst>
                    <a:ext uri="{FF2B5EF4-FFF2-40B4-BE49-F238E27FC236}">
                      <a16:creationId xmlns:a16="http://schemas.microsoft.com/office/drawing/2014/main" id="{E7E6F8DD-0754-945D-A442-CEE47BDB83E2}"/>
                    </a:ext>
                  </a:extLst>
                </p:cNvPr>
                <p:cNvPicPr/>
                <p:nvPr/>
              </p:nvPicPr>
              <p:blipFill>
                <a:blip r:embed="rId217"/>
                <a:stretch>
                  <a:fillRect/>
                </a:stretch>
              </p:blipFill>
              <p:spPr>
                <a:xfrm>
                  <a:off x="5176012" y="4613062"/>
                  <a:ext cx="5292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15" name="Ink 114">
                  <a:extLst>
                    <a:ext uri="{FF2B5EF4-FFF2-40B4-BE49-F238E27FC236}">
                      <a16:creationId xmlns:a16="http://schemas.microsoft.com/office/drawing/2014/main" id="{983204F5-030C-6A22-E023-39AC4FEC84CE}"/>
                    </a:ext>
                  </a:extLst>
                </p14:cNvPr>
                <p14:cNvContentPartPr/>
                <p14:nvPr/>
              </p14:nvContentPartPr>
              <p14:xfrm>
                <a:off x="5082052" y="4621702"/>
                <a:ext cx="155520" cy="73440"/>
              </p14:xfrm>
            </p:contentPart>
          </mc:Choice>
          <mc:Fallback xmlns="">
            <p:pic>
              <p:nvPicPr>
                <p:cNvPr id="115" name="Ink 114">
                  <a:extLst>
                    <a:ext uri="{FF2B5EF4-FFF2-40B4-BE49-F238E27FC236}">
                      <a16:creationId xmlns:a16="http://schemas.microsoft.com/office/drawing/2014/main" id="{983204F5-030C-6A22-E023-39AC4FEC84CE}"/>
                    </a:ext>
                  </a:extLst>
                </p:cNvPr>
                <p:cNvPicPr/>
                <p:nvPr/>
              </p:nvPicPr>
              <p:blipFill>
                <a:blip r:embed="rId219"/>
                <a:stretch>
                  <a:fillRect/>
                </a:stretch>
              </p:blipFill>
              <p:spPr>
                <a:xfrm>
                  <a:off x="5073052" y="4613062"/>
                  <a:ext cx="17316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16" name="Ink 115">
                  <a:extLst>
                    <a:ext uri="{FF2B5EF4-FFF2-40B4-BE49-F238E27FC236}">
                      <a16:creationId xmlns:a16="http://schemas.microsoft.com/office/drawing/2014/main" id="{DEA3D761-363B-A25D-A143-A4C053019936}"/>
                    </a:ext>
                  </a:extLst>
                </p14:cNvPr>
                <p14:cNvContentPartPr/>
                <p14:nvPr/>
              </p14:nvContentPartPr>
              <p14:xfrm>
                <a:off x="4478692" y="4142182"/>
                <a:ext cx="1602000" cy="418320"/>
              </p14:xfrm>
            </p:contentPart>
          </mc:Choice>
          <mc:Fallback xmlns="">
            <p:pic>
              <p:nvPicPr>
                <p:cNvPr id="116" name="Ink 115">
                  <a:extLst>
                    <a:ext uri="{FF2B5EF4-FFF2-40B4-BE49-F238E27FC236}">
                      <a16:creationId xmlns:a16="http://schemas.microsoft.com/office/drawing/2014/main" id="{DEA3D761-363B-A25D-A143-A4C053019936}"/>
                    </a:ext>
                  </a:extLst>
                </p:cNvPr>
                <p:cNvPicPr/>
                <p:nvPr/>
              </p:nvPicPr>
              <p:blipFill>
                <a:blip r:embed="rId221"/>
                <a:stretch>
                  <a:fillRect/>
                </a:stretch>
              </p:blipFill>
              <p:spPr>
                <a:xfrm>
                  <a:off x="4469692" y="4133542"/>
                  <a:ext cx="1619640" cy="4359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17" name="Ink 116">
                  <a:extLst>
                    <a:ext uri="{FF2B5EF4-FFF2-40B4-BE49-F238E27FC236}">
                      <a16:creationId xmlns:a16="http://schemas.microsoft.com/office/drawing/2014/main" id="{15BD76E4-CE69-7BEB-B02D-7BA6B8F5224B}"/>
                    </a:ext>
                  </a:extLst>
                </p14:cNvPr>
                <p14:cNvContentPartPr/>
                <p14:nvPr/>
              </p14:nvContentPartPr>
              <p14:xfrm>
                <a:off x="4504252" y="4044262"/>
                <a:ext cx="2049840" cy="587160"/>
              </p14:xfrm>
            </p:contentPart>
          </mc:Choice>
          <mc:Fallback xmlns="">
            <p:pic>
              <p:nvPicPr>
                <p:cNvPr id="117" name="Ink 116">
                  <a:extLst>
                    <a:ext uri="{FF2B5EF4-FFF2-40B4-BE49-F238E27FC236}">
                      <a16:creationId xmlns:a16="http://schemas.microsoft.com/office/drawing/2014/main" id="{15BD76E4-CE69-7BEB-B02D-7BA6B8F5224B}"/>
                    </a:ext>
                  </a:extLst>
                </p:cNvPr>
                <p:cNvPicPr/>
                <p:nvPr/>
              </p:nvPicPr>
              <p:blipFill>
                <a:blip r:embed="rId223"/>
                <a:stretch>
                  <a:fillRect/>
                </a:stretch>
              </p:blipFill>
              <p:spPr>
                <a:xfrm>
                  <a:off x="4495612" y="4035262"/>
                  <a:ext cx="2067480" cy="6048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18" name="Ink 117">
                  <a:extLst>
                    <a:ext uri="{FF2B5EF4-FFF2-40B4-BE49-F238E27FC236}">
                      <a16:creationId xmlns:a16="http://schemas.microsoft.com/office/drawing/2014/main" id="{3E7A8D69-D945-8DDE-6132-7C85207EA5EE}"/>
                    </a:ext>
                  </a:extLst>
                </p14:cNvPr>
                <p14:cNvContentPartPr/>
                <p14:nvPr/>
              </p14:nvContentPartPr>
              <p14:xfrm>
                <a:off x="6732292" y="4268182"/>
                <a:ext cx="360" cy="210600"/>
              </p14:xfrm>
            </p:contentPart>
          </mc:Choice>
          <mc:Fallback xmlns="">
            <p:pic>
              <p:nvPicPr>
                <p:cNvPr id="118" name="Ink 117">
                  <a:extLst>
                    <a:ext uri="{FF2B5EF4-FFF2-40B4-BE49-F238E27FC236}">
                      <a16:creationId xmlns:a16="http://schemas.microsoft.com/office/drawing/2014/main" id="{3E7A8D69-D945-8DDE-6132-7C85207EA5EE}"/>
                    </a:ext>
                  </a:extLst>
                </p:cNvPr>
                <p:cNvPicPr/>
                <p:nvPr/>
              </p:nvPicPr>
              <p:blipFill>
                <a:blip r:embed="rId225"/>
                <a:stretch>
                  <a:fillRect/>
                </a:stretch>
              </p:blipFill>
              <p:spPr>
                <a:xfrm>
                  <a:off x="6723292" y="4259542"/>
                  <a:ext cx="180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19" name="Ink 118">
                  <a:extLst>
                    <a:ext uri="{FF2B5EF4-FFF2-40B4-BE49-F238E27FC236}">
                      <a16:creationId xmlns:a16="http://schemas.microsoft.com/office/drawing/2014/main" id="{D0E24377-D1B5-F68C-4D8A-DC895062EDB7}"/>
                    </a:ext>
                  </a:extLst>
                </p14:cNvPr>
                <p14:cNvContentPartPr/>
                <p14:nvPr/>
              </p14:nvContentPartPr>
              <p14:xfrm>
                <a:off x="6793492" y="4232182"/>
                <a:ext cx="60840" cy="170280"/>
              </p14:xfrm>
            </p:contentPart>
          </mc:Choice>
          <mc:Fallback xmlns="">
            <p:pic>
              <p:nvPicPr>
                <p:cNvPr id="119" name="Ink 118">
                  <a:extLst>
                    <a:ext uri="{FF2B5EF4-FFF2-40B4-BE49-F238E27FC236}">
                      <a16:creationId xmlns:a16="http://schemas.microsoft.com/office/drawing/2014/main" id="{D0E24377-D1B5-F68C-4D8A-DC895062EDB7}"/>
                    </a:ext>
                  </a:extLst>
                </p:cNvPr>
                <p:cNvPicPr/>
                <p:nvPr/>
              </p:nvPicPr>
              <p:blipFill>
                <a:blip r:embed="rId227"/>
                <a:stretch>
                  <a:fillRect/>
                </a:stretch>
              </p:blipFill>
              <p:spPr>
                <a:xfrm>
                  <a:off x="6784492" y="4223542"/>
                  <a:ext cx="784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20" name="Ink 119">
                  <a:extLst>
                    <a:ext uri="{FF2B5EF4-FFF2-40B4-BE49-F238E27FC236}">
                      <a16:creationId xmlns:a16="http://schemas.microsoft.com/office/drawing/2014/main" id="{ED49E3E1-1652-8830-D6FE-32D3C4B2B89A}"/>
                    </a:ext>
                  </a:extLst>
                </p14:cNvPr>
                <p14:cNvContentPartPr/>
                <p14:nvPr/>
              </p14:nvContentPartPr>
              <p14:xfrm>
                <a:off x="6662092" y="4320022"/>
                <a:ext cx="142200" cy="81360"/>
              </p14:xfrm>
            </p:contentPart>
          </mc:Choice>
          <mc:Fallback xmlns="">
            <p:pic>
              <p:nvPicPr>
                <p:cNvPr id="120" name="Ink 119">
                  <a:extLst>
                    <a:ext uri="{FF2B5EF4-FFF2-40B4-BE49-F238E27FC236}">
                      <a16:creationId xmlns:a16="http://schemas.microsoft.com/office/drawing/2014/main" id="{ED49E3E1-1652-8830-D6FE-32D3C4B2B89A}"/>
                    </a:ext>
                  </a:extLst>
                </p:cNvPr>
                <p:cNvPicPr/>
                <p:nvPr/>
              </p:nvPicPr>
              <p:blipFill>
                <a:blip r:embed="rId229"/>
                <a:stretch>
                  <a:fillRect/>
                </a:stretch>
              </p:blipFill>
              <p:spPr>
                <a:xfrm>
                  <a:off x="6653452" y="4311022"/>
                  <a:ext cx="15984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21" name="Ink 120">
                  <a:extLst>
                    <a:ext uri="{FF2B5EF4-FFF2-40B4-BE49-F238E27FC236}">
                      <a16:creationId xmlns:a16="http://schemas.microsoft.com/office/drawing/2014/main" id="{50333115-1431-A194-A18A-8306CE92B8BC}"/>
                    </a:ext>
                  </a:extLst>
                </p14:cNvPr>
                <p14:cNvContentPartPr/>
                <p14:nvPr/>
              </p14:nvContentPartPr>
              <p14:xfrm>
                <a:off x="7018492" y="4247302"/>
                <a:ext cx="568080" cy="223200"/>
              </p14:xfrm>
            </p:contentPart>
          </mc:Choice>
          <mc:Fallback xmlns="">
            <p:pic>
              <p:nvPicPr>
                <p:cNvPr id="121" name="Ink 120">
                  <a:extLst>
                    <a:ext uri="{FF2B5EF4-FFF2-40B4-BE49-F238E27FC236}">
                      <a16:creationId xmlns:a16="http://schemas.microsoft.com/office/drawing/2014/main" id="{50333115-1431-A194-A18A-8306CE92B8BC}"/>
                    </a:ext>
                  </a:extLst>
                </p:cNvPr>
                <p:cNvPicPr/>
                <p:nvPr/>
              </p:nvPicPr>
              <p:blipFill>
                <a:blip r:embed="rId231"/>
                <a:stretch>
                  <a:fillRect/>
                </a:stretch>
              </p:blipFill>
              <p:spPr>
                <a:xfrm>
                  <a:off x="7009492" y="4238662"/>
                  <a:ext cx="58572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22" name="Ink 121">
                  <a:extLst>
                    <a:ext uri="{FF2B5EF4-FFF2-40B4-BE49-F238E27FC236}">
                      <a16:creationId xmlns:a16="http://schemas.microsoft.com/office/drawing/2014/main" id="{7834BB6A-205F-07EA-7253-5BBBA47BAE76}"/>
                    </a:ext>
                  </a:extLst>
                </p14:cNvPr>
                <p14:cNvContentPartPr/>
                <p14:nvPr/>
              </p14:nvContentPartPr>
              <p14:xfrm>
                <a:off x="7645972" y="4293382"/>
                <a:ext cx="102600" cy="284400"/>
              </p14:xfrm>
            </p:contentPart>
          </mc:Choice>
          <mc:Fallback xmlns="">
            <p:pic>
              <p:nvPicPr>
                <p:cNvPr id="122" name="Ink 121">
                  <a:extLst>
                    <a:ext uri="{FF2B5EF4-FFF2-40B4-BE49-F238E27FC236}">
                      <a16:creationId xmlns:a16="http://schemas.microsoft.com/office/drawing/2014/main" id="{7834BB6A-205F-07EA-7253-5BBBA47BAE76}"/>
                    </a:ext>
                  </a:extLst>
                </p:cNvPr>
                <p:cNvPicPr/>
                <p:nvPr/>
              </p:nvPicPr>
              <p:blipFill>
                <a:blip r:embed="rId233"/>
                <a:stretch>
                  <a:fillRect/>
                </a:stretch>
              </p:blipFill>
              <p:spPr>
                <a:xfrm>
                  <a:off x="7636972" y="4284742"/>
                  <a:ext cx="12024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23" name="Ink 122">
                  <a:extLst>
                    <a:ext uri="{FF2B5EF4-FFF2-40B4-BE49-F238E27FC236}">
                      <a16:creationId xmlns:a16="http://schemas.microsoft.com/office/drawing/2014/main" id="{207706A5-A099-7FF4-5FBD-20506EBA5220}"/>
                    </a:ext>
                  </a:extLst>
                </p14:cNvPr>
                <p14:cNvContentPartPr/>
                <p14:nvPr/>
              </p14:nvContentPartPr>
              <p14:xfrm>
                <a:off x="7800772" y="4301302"/>
                <a:ext cx="227520" cy="172440"/>
              </p14:xfrm>
            </p:contentPart>
          </mc:Choice>
          <mc:Fallback xmlns="">
            <p:pic>
              <p:nvPicPr>
                <p:cNvPr id="123" name="Ink 122">
                  <a:extLst>
                    <a:ext uri="{FF2B5EF4-FFF2-40B4-BE49-F238E27FC236}">
                      <a16:creationId xmlns:a16="http://schemas.microsoft.com/office/drawing/2014/main" id="{207706A5-A099-7FF4-5FBD-20506EBA5220}"/>
                    </a:ext>
                  </a:extLst>
                </p:cNvPr>
                <p:cNvPicPr/>
                <p:nvPr/>
              </p:nvPicPr>
              <p:blipFill>
                <a:blip r:embed="rId235"/>
                <a:stretch>
                  <a:fillRect/>
                </a:stretch>
              </p:blipFill>
              <p:spPr>
                <a:xfrm>
                  <a:off x="7792132" y="4292302"/>
                  <a:ext cx="24516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24" name="Ink 123">
                  <a:extLst>
                    <a:ext uri="{FF2B5EF4-FFF2-40B4-BE49-F238E27FC236}">
                      <a16:creationId xmlns:a16="http://schemas.microsoft.com/office/drawing/2014/main" id="{67CF2197-FA1D-CB8F-C1E8-38302BA2DF00}"/>
                    </a:ext>
                  </a:extLst>
                </p14:cNvPr>
                <p14:cNvContentPartPr/>
                <p14:nvPr/>
              </p14:nvContentPartPr>
              <p14:xfrm>
                <a:off x="8032972" y="4301662"/>
                <a:ext cx="6840" cy="111240"/>
              </p14:xfrm>
            </p:contentPart>
          </mc:Choice>
          <mc:Fallback xmlns="">
            <p:pic>
              <p:nvPicPr>
                <p:cNvPr id="124" name="Ink 123">
                  <a:extLst>
                    <a:ext uri="{FF2B5EF4-FFF2-40B4-BE49-F238E27FC236}">
                      <a16:creationId xmlns:a16="http://schemas.microsoft.com/office/drawing/2014/main" id="{67CF2197-FA1D-CB8F-C1E8-38302BA2DF00}"/>
                    </a:ext>
                  </a:extLst>
                </p:cNvPr>
                <p:cNvPicPr/>
                <p:nvPr/>
              </p:nvPicPr>
              <p:blipFill>
                <a:blip r:embed="rId237"/>
                <a:stretch>
                  <a:fillRect/>
                </a:stretch>
              </p:blipFill>
              <p:spPr>
                <a:xfrm>
                  <a:off x="8024332" y="4292662"/>
                  <a:ext cx="2448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25" name="Ink 124">
                  <a:extLst>
                    <a:ext uri="{FF2B5EF4-FFF2-40B4-BE49-F238E27FC236}">
                      <a16:creationId xmlns:a16="http://schemas.microsoft.com/office/drawing/2014/main" id="{91CE5FE0-4320-8466-621D-604645AC5E24}"/>
                    </a:ext>
                  </a:extLst>
                </p14:cNvPr>
                <p14:cNvContentPartPr/>
                <p14:nvPr/>
              </p14:nvContentPartPr>
              <p14:xfrm>
                <a:off x="8062492" y="4190062"/>
                <a:ext cx="105120" cy="261360"/>
              </p14:xfrm>
            </p:contentPart>
          </mc:Choice>
          <mc:Fallback xmlns="">
            <p:pic>
              <p:nvPicPr>
                <p:cNvPr id="125" name="Ink 124">
                  <a:extLst>
                    <a:ext uri="{FF2B5EF4-FFF2-40B4-BE49-F238E27FC236}">
                      <a16:creationId xmlns:a16="http://schemas.microsoft.com/office/drawing/2014/main" id="{91CE5FE0-4320-8466-621D-604645AC5E24}"/>
                    </a:ext>
                  </a:extLst>
                </p:cNvPr>
                <p:cNvPicPr/>
                <p:nvPr/>
              </p:nvPicPr>
              <p:blipFill>
                <a:blip r:embed="rId239"/>
                <a:stretch>
                  <a:fillRect/>
                </a:stretch>
              </p:blipFill>
              <p:spPr>
                <a:xfrm>
                  <a:off x="8053492" y="4181422"/>
                  <a:ext cx="12276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26" name="Ink 125">
                  <a:extLst>
                    <a:ext uri="{FF2B5EF4-FFF2-40B4-BE49-F238E27FC236}">
                      <a16:creationId xmlns:a16="http://schemas.microsoft.com/office/drawing/2014/main" id="{BA683769-70E7-1429-77FA-AF9BF1E23764}"/>
                    </a:ext>
                  </a:extLst>
                </p14:cNvPr>
                <p14:cNvContentPartPr/>
                <p14:nvPr/>
              </p14:nvContentPartPr>
              <p14:xfrm>
                <a:off x="8098852" y="4295902"/>
                <a:ext cx="270720" cy="152280"/>
              </p14:xfrm>
            </p:contentPart>
          </mc:Choice>
          <mc:Fallback xmlns="">
            <p:pic>
              <p:nvPicPr>
                <p:cNvPr id="126" name="Ink 125">
                  <a:extLst>
                    <a:ext uri="{FF2B5EF4-FFF2-40B4-BE49-F238E27FC236}">
                      <a16:creationId xmlns:a16="http://schemas.microsoft.com/office/drawing/2014/main" id="{BA683769-70E7-1429-77FA-AF9BF1E23764}"/>
                    </a:ext>
                  </a:extLst>
                </p:cNvPr>
                <p:cNvPicPr/>
                <p:nvPr/>
              </p:nvPicPr>
              <p:blipFill>
                <a:blip r:embed="rId241"/>
                <a:stretch>
                  <a:fillRect/>
                </a:stretch>
              </p:blipFill>
              <p:spPr>
                <a:xfrm>
                  <a:off x="8089852" y="4287262"/>
                  <a:ext cx="2883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28" name="Ink 127">
                  <a:extLst>
                    <a:ext uri="{FF2B5EF4-FFF2-40B4-BE49-F238E27FC236}">
                      <a16:creationId xmlns:a16="http://schemas.microsoft.com/office/drawing/2014/main" id="{1B5D3D86-8488-539B-A51E-353986BE49EC}"/>
                    </a:ext>
                  </a:extLst>
                </p14:cNvPr>
                <p14:cNvContentPartPr/>
                <p14:nvPr/>
              </p14:nvContentPartPr>
              <p14:xfrm>
                <a:off x="4668412" y="4221382"/>
                <a:ext cx="168120" cy="184680"/>
              </p14:xfrm>
            </p:contentPart>
          </mc:Choice>
          <mc:Fallback xmlns="">
            <p:pic>
              <p:nvPicPr>
                <p:cNvPr id="128" name="Ink 127">
                  <a:extLst>
                    <a:ext uri="{FF2B5EF4-FFF2-40B4-BE49-F238E27FC236}">
                      <a16:creationId xmlns:a16="http://schemas.microsoft.com/office/drawing/2014/main" id="{1B5D3D86-8488-539B-A51E-353986BE49EC}"/>
                    </a:ext>
                  </a:extLst>
                </p:cNvPr>
                <p:cNvPicPr/>
                <p:nvPr/>
              </p:nvPicPr>
              <p:blipFill>
                <a:blip r:embed="rId243"/>
                <a:stretch>
                  <a:fillRect/>
                </a:stretch>
              </p:blipFill>
              <p:spPr>
                <a:xfrm>
                  <a:off x="4659772" y="4212742"/>
                  <a:ext cx="18576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29" name="Ink 128">
                  <a:extLst>
                    <a:ext uri="{FF2B5EF4-FFF2-40B4-BE49-F238E27FC236}">
                      <a16:creationId xmlns:a16="http://schemas.microsoft.com/office/drawing/2014/main" id="{74AD2248-1B9C-2EBF-C9FD-8A33C7ECB282}"/>
                    </a:ext>
                  </a:extLst>
                </p14:cNvPr>
                <p14:cNvContentPartPr/>
                <p14:nvPr/>
              </p14:nvContentPartPr>
              <p14:xfrm>
                <a:off x="4732492" y="4316422"/>
                <a:ext cx="123840" cy="3960"/>
              </p14:xfrm>
            </p:contentPart>
          </mc:Choice>
          <mc:Fallback xmlns="">
            <p:pic>
              <p:nvPicPr>
                <p:cNvPr id="129" name="Ink 128">
                  <a:extLst>
                    <a:ext uri="{FF2B5EF4-FFF2-40B4-BE49-F238E27FC236}">
                      <a16:creationId xmlns:a16="http://schemas.microsoft.com/office/drawing/2014/main" id="{74AD2248-1B9C-2EBF-C9FD-8A33C7ECB282}"/>
                    </a:ext>
                  </a:extLst>
                </p:cNvPr>
                <p:cNvPicPr/>
                <p:nvPr/>
              </p:nvPicPr>
              <p:blipFill>
                <a:blip r:embed="rId245"/>
                <a:stretch>
                  <a:fillRect/>
                </a:stretch>
              </p:blipFill>
              <p:spPr>
                <a:xfrm>
                  <a:off x="4723492" y="4307782"/>
                  <a:ext cx="1414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31" name="Ink 130">
                  <a:extLst>
                    <a:ext uri="{FF2B5EF4-FFF2-40B4-BE49-F238E27FC236}">
                      <a16:creationId xmlns:a16="http://schemas.microsoft.com/office/drawing/2014/main" id="{59094C6D-B722-6123-939B-5D1D39D43978}"/>
                    </a:ext>
                  </a:extLst>
                </p14:cNvPr>
                <p14:cNvContentPartPr/>
                <p14:nvPr/>
              </p14:nvContentPartPr>
              <p14:xfrm>
                <a:off x="4944532" y="4257742"/>
                <a:ext cx="45000" cy="134640"/>
              </p14:xfrm>
            </p:contentPart>
          </mc:Choice>
          <mc:Fallback xmlns="">
            <p:pic>
              <p:nvPicPr>
                <p:cNvPr id="131" name="Ink 130">
                  <a:extLst>
                    <a:ext uri="{FF2B5EF4-FFF2-40B4-BE49-F238E27FC236}">
                      <a16:creationId xmlns:a16="http://schemas.microsoft.com/office/drawing/2014/main" id="{59094C6D-B722-6123-939B-5D1D39D43978}"/>
                    </a:ext>
                  </a:extLst>
                </p:cNvPr>
                <p:cNvPicPr/>
                <p:nvPr/>
              </p:nvPicPr>
              <p:blipFill>
                <a:blip r:embed="rId247"/>
                <a:stretch>
                  <a:fillRect/>
                </a:stretch>
              </p:blipFill>
              <p:spPr>
                <a:xfrm>
                  <a:off x="4935532" y="4249102"/>
                  <a:ext cx="626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32" name="Ink 131">
                  <a:extLst>
                    <a:ext uri="{FF2B5EF4-FFF2-40B4-BE49-F238E27FC236}">
                      <a16:creationId xmlns:a16="http://schemas.microsoft.com/office/drawing/2014/main" id="{E41EB67B-6834-2860-7056-B52414B8A374}"/>
                    </a:ext>
                  </a:extLst>
                </p14:cNvPr>
                <p14:cNvContentPartPr/>
                <p14:nvPr/>
              </p14:nvContentPartPr>
              <p14:xfrm>
                <a:off x="4854172" y="4389502"/>
                <a:ext cx="178200" cy="29520"/>
              </p14:xfrm>
            </p:contentPart>
          </mc:Choice>
          <mc:Fallback xmlns="">
            <p:pic>
              <p:nvPicPr>
                <p:cNvPr id="132" name="Ink 131">
                  <a:extLst>
                    <a:ext uri="{FF2B5EF4-FFF2-40B4-BE49-F238E27FC236}">
                      <a16:creationId xmlns:a16="http://schemas.microsoft.com/office/drawing/2014/main" id="{E41EB67B-6834-2860-7056-B52414B8A374}"/>
                    </a:ext>
                  </a:extLst>
                </p:cNvPr>
                <p:cNvPicPr/>
                <p:nvPr/>
              </p:nvPicPr>
              <p:blipFill>
                <a:blip r:embed="rId249"/>
                <a:stretch>
                  <a:fillRect/>
                </a:stretch>
              </p:blipFill>
              <p:spPr>
                <a:xfrm>
                  <a:off x="4845172" y="4380502"/>
                  <a:ext cx="19584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33" name="Ink 132">
                  <a:extLst>
                    <a:ext uri="{FF2B5EF4-FFF2-40B4-BE49-F238E27FC236}">
                      <a16:creationId xmlns:a16="http://schemas.microsoft.com/office/drawing/2014/main" id="{63E25547-317C-7930-6BA4-E188FB0672E0}"/>
                    </a:ext>
                  </a:extLst>
                </p14:cNvPr>
                <p14:cNvContentPartPr/>
                <p14:nvPr/>
              </p14:nvContentPartPr>
              <p14:xfrm>
                <a:off x="4915372" y="4240462"/>
                <a:ext cx="154800" cy="43560"/>
              </p14:xfrm>
            </p:contentPart>
          </mc:Choice>
          <mc:Fallback xmlns="">
            <p:pic>
              <p:nvPicPr>
                <p:cNvPr id="133" name="Ink 132">
                  <a:extLst>
                    <a:ext uri="{FF2B5EF4-FFF2-40B4-BE49-F238E27FC236}">
                      <a16:creationId xmlns:a16="http://schemas.microsoft.com/office/drawing/2014/main" id="{63E25547-317C-7930-6BA4-E188FB0672E0}"/>
                    </a:ext>
                  </a:extLst>
                </p:cNvPr>
                <p:cNvPicPr/>
                <p:nvPr/>
              </p:nvPicPr>
              <p:blipFill>
                <a:blip r:embed="rId251"/>
                <a:stretch>
                  <a:fillRect/>
                </a:stretch>
              </p:blipFill>
              <p:spPr>
                <a:xfrm>
                  <a:off x="4906372" y="4231462"/>
                  <a:ext cx="17244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34" name="Ink 133">
                  <a:extLst>
                    <a:ext uri="{FF2B5EF4-FFF2-40B4-BE49-F238E27FC236}">
                      <a16:creationId xmlns:a16="http://schemas.microsoft.com/office/drawing/2014/main" id="{D035F6D6-23D8-AEA2-6F31-939A475148A3}"/>
                    </a:ext>
                  </a:extLst>
                </p14:cNvPr>
                <p14:cNvContentPartPr/>
                <p14:nvPr/>
              </p14:nvContentPartPr>
              <p14:xfrm>
                <a:off x="5104372" y="4422262"/>
                <a:ext cx="125280" cy="27360"/>
              </p14:xfrm>
            </p:contentPart>
          </mc:Choice>
          <mc:Fallback xmlns="">
            <p:pic>
              <p:nvPicPr>
                <p:cNvPr id="134" name="Ink 133">
                  <a:extLst>
                    <a:ext uri="{FF2B5EF4-FFF2-40B4-BE49-F238E27FC236}">
                      <a16:creationId xmlns:a16="http://schemas.microsoft.com/office/drawing/2014/main" id="{D035F6D6-23D8-AEA2-6F31-939A475148A3}"/>
                    </a:ext>
                  </a:extLst>
                </p:cNvPr>
                <p:cNvPicPr/>
                <p:nvPr/>
              </p:nvPicPr>
              <p:blipFill>
                <a:blip r:embed="rId253"/>
                <a:stretch>
                  <a:fillRect/>
                </a:stretch>
              </p:blipFill>
              <p:spPr>
                <a:xfrm>
                  <a:off x="5095372" y="4413262"/>
                  <a:ext cx="14292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35" name="Ink 134">
                  <a:extLst>
                    <a:ext uri="{FF2B5EF4-FFF2-40B4-BE49-F238E27FC236}">
                      <a16:creationId xmlns:a16="http://schemas.microsoft.com/office/drawing/2014/main" id="{850AC23E-87B0-FBAB-06A2-EDFAEFF8AE66}"/>
                    </a:ext>
                  </a:extLst>
                </p14:cNvPr>
                <p14:cNvContentPartPr/>
                <p14:nvPr/>
              </p14:nvContentPartPr>
              <p14:xfrm>
                <a:off x="5313532" y="4262782"/>
                <a:ext cx="159840" cy="174960"/>
              </p14:xfrm>
            </p:contentPart>
          </mc:Choice>
          <mc:Fallback xmlns="">
            <p:pic>
              <p:nvPicPr>
                <p:cNvPr id="135" name="Ink 134">
                  <a:extLst>
                    <a:ext uri="{FF2B5EF4-FFF2-40B4-BE49-F238E27FC236}">
                      <a16:creationId xmlns:a16="http://schemas.microsoft.com/office/drawing/2014/main" id="{850AC23E-87B0-FBAB-06A2-EDFAEFF8AE66}"/>
                    </a:ext>
                  </a:extLst>
                </p:cNvPr>
                <p:cNvPicPr/>
                <p:nvPr/>
              </p:nvPicPr>
              <p:blipFill>
                <a:blip r:embed="rId255"/>
                <a:stretch>
                  <a:fillRect/>
                </a:stretch>
              </p:blipFill>
              <p:spPr>
                <a:xfrm>
                  <a:off x="5304532" y="4253782"/>
                  <a:ext cx="1774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36" name="Ink 135">
                  <a:extLst>
                    <a:ext uri="{FF2B5EF4-FFF2-40B4-BE49-F238E27FC236}">
                      <a16:creationId xmlns:a16="http://schemas.microsoft.com/office/drawing/2014/main" id="{E2EB180B-3523-A2D0-6682-054A83B79102}"/>
                    </a:ext>
                  </a:extLst>
                </p14:cNvPr>
                <p14:cNvContentPartPr/>
                <p14:nvPr/>
              </p14:nvContentPartPr>
              <p14:xfrm>
                <a:off x="5487772" y="4251622"/>
                <a:ext cx="125280" cy="197640"/>
              </p14:xfrm>
            </p:contentPart>
          </mc:Choice>
          <mc:Fallback xmlns="">
            <p:pic>
              <p:nvPicPr>
                <p:cNvPr id="136" name="Ink 135">
                  <a:extLst>
                    <a:ext uri="{FF2B5EF4-FFF2-40B4-BE49-F238E27FC236}">
                      <a16:creationId xmlns:a16="http://schemas.microsoft.com/office/drawing/2014/main" id="{E2EB180B-3523-A2D0-6682-054A83B79102}"/>
                    </a:ext>
                  </a:extLst>
                </p:cNvPr>
                <p:cNvPicPr/>
                <p:nvPr/>
              </p:nvPicPr>
              <p:blipFill>
                <a:blip r:embed="rId257"/>
                <a:stretch>
                  <a:fillRect/>
                </a:stretch>
              </p:blipFill>
              <p:spPr>
                <a:xfrm>
                  <a:off x="5478772" y="4242622"/>
                  <a:ext cx="14292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37" name="Ink 136">
                  <a:extLst>
                    <a:ext uri="{FF2B5EF4-FFF2-40B4-BE49-F238E27FC236}">
                      <a16:creationId xmlns:a16="http://schemas.microsoft.com/office/drawing/2014/main" id="{DC37DEAC-E78A-5E93-F595-5287C96002B9}"/>
                    </a:ext>
                  </a:extLst>
                </p14:cNvPr>
                <p14:cNvContentPartPr/>
                <p14:nvPr/>
              </p14:nvContentPartPr>
              <p14:xfrm>
                <a:off x="5627452" y="4442782"/>
                <a:ext cx="125280" cy="12960"/>
              </p14:xfrm>
            </p:contentPart>
          </mc:Choice>
          <mc:Fallback xmlns="">
            <p:pic>
              <p:nvPicPr>
                <p:cNvPr id="137" name="Ink 136">
                  <a:extLst>
                    <a:ext uri="{FF2B5EF4-FFF2-40B4-BE49-F238E27FC236}">
                      <a16:creationId xmlns:a16="http://schemas.microsoft.com/office/drawing/2014/main" id="{DC37DEAC-E78A-5E93-F595-5287C96002B9}"/>
                    </a:ext>
                  </a:extLst>
                </p:cNvPr>
                <p:cNvPicPr/>
                <p:nvPr/>
              </p:nvPicPr>
              <p:blipFill>
                <a:blip r:embed="rId259"/>
                <a:stretch>
                  <a:fillRect/>
                </a:stretch>
              </p:blipFill>
              <p:spPr>
                <a:xfrm>
                  <a:off x="5618812" y="4434142"/>
                  <a:ext cx="1429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38" name="Ink 137">
                  <a:extLst>
                    <a:ext uri="{FF2B5EF4-FFF2-40B4-BE49-F238E27FC236}">
                      <a16:creationId xmlns:a16="http://schemas.microsoft.com/office/drawing/2014/main" id="{48DC2C2F-965D-2BC1-049A-06BD7615B23D}"/>
                    </a:ext>
                  </a:extLst>
                </p14:cNvPr>
                <p14:cNvContentPartPr/>
                <p14:nvPr/>
              </p14:nvContentPartPr>
              <p14:xfrm>
                <a:off x="5812492" y="4277542"/>
                <a:ext cx="83520" cy="167040"/>
              </p14:xfrm>
            </p:contentPart>
          </mc:Choice>
          <mc:Fallback xmlns="">
            <p:pic>
              <p:nvPicPr>
                <p:cNvPr id="138" name="Ink 137">
                  <a:extLst>
                    <a:ext uri="{FF2B5EF4-FFF2-40B4-BE49-F238E27FC236}">
                      <a16:creationId xmlns:a16="http://schemas.microsoft.com/office/drawing/2014/main" id="{48DC2C2F-965D-2BC1-049A-06BD7615B23D}"/>
                    </a:ext>
                  </a:extLst>
                </p:cNvPr>
                <p:cNvPicPr/>
                <p:nvPr/>
              </p:nvPicPr>
              <p:blipFill>
                <a:blip r:embed="rId261"/>
                <a:stretch>
                  <a:fillRect/>
                </a:stretch>
              </p:blipFill>
              <p:spPr>
                <a:xfrm>
                  <a:off x="5803492" y="4268902"/>
                  <a:ext cx="1011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39" name="Ink 138">
                  <a:extLst>
                    <a:ext uri="{FF2B5EF4-FFF2-40B4-BE49-F238E27FC236}">
                      <a16:creationId xmlns:a16="http://schemas.microsoft.com/office/drawing/2014/main" id="{FCD79C22-AA4A-D466-50BD-C00C554AD890}"/>
                    </a:ext>
                  </a:extLst>
                </p14:cNvPr>
                <p14:cNvContentPartPr/>
                <p14:nvPr/>
              </p14:nvContentPartPr>
              <p14:xfrm>
                <a:off x="5983132" y="4262782"/>
                <a:ext cx="101160" cy="192960"/>
              </p14:xfrm>
            </p:contentPart>
          </mc:Choice>
          <mc:Fallback xmlns="">
            <p:pic>
              <p:nvPicPr>
                <p:cNvPr id="139" name="Ink 138">
                  <a:extLst>
                    <a:ext uri="{FF2B5EF4-FFF2-40B4-BE49-F238E27FC236}">
                      <a16:creationId xmlns:a16="http://schemas.microsoft.com/office/drawing/2014/main" id="{FCD79C22-AA4A-D466-50BD-C00C554AD890}"/>
                    </a:ext>
                  </a:extLst>
                </p:cNvPr>
                <p:cNvPicPr/>
                <p:nvPr/>
              </p:nvPicPr>
              <p:blipFill>
                <a:blip r:embed="rId263"/>
                <a:stretch>
                  <a:fillRect/>
                </a:stretch>
              </p:blipFill>
              <p:spPr>
                <a:xfrm>
                  <a:off x="5974492" y="4253782"/>
                  <a:ext cx="11880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40" name="Ink 139">
                  <a:extLst>
                    <a:ext uri="{FF2B5EF4-FFF2-40B4-BE49-F238E27FC236}">
                      <a16:creationId xmlns:a16="http://schemas.microsoft.com/office/drawing/2014/main" id="{CB699C5A-3032-D7F2-4671-A842FBD046AC}"/>
                    </a:ext>
                  </a:extLst>
                </p14:cNvPr>
                <p14:cNvContentPartPr/>
                <p14:nvPr/>
              </p14:nvContentPartPr>
              <p14:xfrm>
                <a:off x="6132892" y="4254502"/>
                <a:ext cx="164880" cy="175320"/>
              </p14:xfrm>
            </p:contentPart>
          </mc:Choice>
          <mc:Fallback xmlns="">
            <p:pic>
              <p:nvPicPr>
                <p:cNvPr id="140" name="Ink 139">
                  <a:extLst>
                    <a:ext uri="{FF2B5EF4-FFF2-40B4-BE49-F238E27FC236}">
                      <a16:creationId xmlns:a16="http://schemas.microsoft.com/office/drawing/2014/main" id="{CB699C5A-3032-D7F2-4671-A842FBD046AC}"/>
                    </a:ext>
                  </a:extLst>
                </p:cNvPr>
                <p:cNvPicPr/>
                <p:nvPr/>
              </p:nvPicPr>
              <p:blipFill>
                <a:blip r:embed="rId265"/>
                <a:stretch>
                  <a:fillRect/>
                </a:stretch>
              </p:blipFill>
              <p:spPr>
                <a:xfrm>
                  <a:off x="6124252" y="4245502"/>
                  <a:ext cx="18252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42" name="Ink 141">
                  <a:extLst>
                    <a:ext uri="{FF2B5EF4-FFF2-40B4-BE49-F238E27FC236}">
                      <a16:creationId xmlns:a16="http://schemas.microsoft.com/office/drawing/2014/main" id="{A04B5D29-097C-CE04-E196-222C6123C52F}"/>
                    </a:ext>
                  </a:extLst>
                </p14:cNvPr>
                <p14:cNvContentPartPr/>
                <p14:nvPr/>
              </p14:nvContentPartPr>
              <p14:xfrm>
                <a:off x="1914412" y="3692182"/>
                <a:ext cx="1877040" cy="1530360"/>
              </p14:xfrm>
            </p:contentPart>
          </mc:Choice>
          <mc:Fallback xmlns="">
            <p:pic>
              <p:nvPicPr>
                <p:cNvPr id="142" name="Ink 141">
                  <a:extLst>
                    <a:ext uri="{FF2B5EF4-FFF2-40B4-BE49-F238E27FC236}">
                      <a16:creationId xmlns:a16="http://schemas.microsoft.com/office/drawing/2014/main" id="{A04B5D29-097C-CE04-E196-222C6123C52F}"/>
                    </a:ext>
                  </a:extLst>
                </p:cNvPr>
                <p:cNvPicPr/>
                <p:nvPr/>
              </p:nvPicPr>
              <p:blipFill>
                <a:blip r:embed="rId267"/>
                <a:stretch>
                  <a:fillRect/>
                </a:stretch>
              </p:blipFill>
              <p:spPr>
                <a:xfrm>
                  <a:off x="1905772" y="3683182"/>
                  <a:ext cx="1894680" cy="15480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43" name="Ink 142">
                  <a:extLst>
                    <a:ext uri="{FF2B5EF4-FFF2-40B4-BE49-F238E27FC236}">
                      <a16:creationId xmlns:a16="http://schemas.microsoft.com/office/drawing/2014/main" id="{06257893-5AE0-AD4D-B5A8-3BFDA533F27E}"/>
                    </a:ext>
                  </a:extLst>
                </p14:cNvPr>
                <p14:cNvContentPartPr/>
                <p14:nvPr/>
              </p14:nvContentPartPr>
              <p14:xfrm>
                <a:off x="3602812" y="3665902"/>
                <a:ext cx="218160" cy="90360"/>
              </p14:xfrm>
            </p:contentPart>
          </mc:Choice>
          <mc:Fallback xmlns="">
            <p:pic>
              <p:nvPicPr>
                <p:cNvPr id="143" name="Ink 142">
                  <a:extLst>
                    <a:ext uri="{FF2B5EF4-FFF2-40B4-BE49-F238E27FC236}">
                      <a16:creationId xmlns:a16="http://schemas.microsoft.com/office/drawing/2014/main" id="{06257893-5AE0-AD4D-B5A8-3BFDA533F27E}"/>
                    </a:ext>
                  </a:extLst>
                </p:cNvPr>
                <p:cNvPicPr/>
                <p:nvPr/>
              </p:nvPicPr>
              <p:blipFill>
                <a:blip r:embed="rId269"/>
                <a:stretch>
                  <a:fillRect/>
                </a:stretch>
              </p:blipFill>
              <p:spPr>
                <a:xfrm>
                  <a:off x="3593812" y="3657262"/>
                  <a:ext cx="23580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45" name="Ink 144">
                  <a:extLst>
                    <a:ext uri="{FF2B5EF4-FFF2-40B4-BE49-F238E27FC236}">
                      <a16:creationId xmlns:a16="http://schemas.microsoft.com/office/drawing/2014/main" id="{2A8474BB-CE92-0D55-113D-38438CB21858}"/>
                    </a:ext>
                  </a:extLst>
                </p14:cNvPr>
                <p14:cNvContentPartPr/>
                <p14:nvPr/>
              </p14:nvContentPartPr>
              <p14:xfrm>
                <a:off x="3918892" y="3661942"/>
                <a:ext cx="117360" cy="130320"/>
              </p14:xfrm>
            </p:contentPart>
          </mc:Choice>
          <mc:Fallback xmlns="">
            <p:pic>
              <p:nvPicPr>
                <p:cNvPr id="145" name="Ink 144">
                  <a:extLst>
                    <a:ext uri="{FF2B5EF4-FFF2-40B4-BE49-F238E27FC236}">
                      <a16:creationId xmlns:a16="http://schemas.microsoft.com/office/drawing/2014/main" id="{2A8474BB-CE92-0D55-113D-38438CB21858}"/>
                    </a:ext>
                  </a:extLst>
                </p:cNvPr>
                <p:cNvPicPr/>
                <p:nvPr/>
              </p:nvPicPr>
              <p:blipFill>
                <a:blip r:embed="rId271"/>
                <a:stretch>
                  <a:fillRect/>
                </a:stretch>
              </p:blipFill>
              <p:spPr>
                <a:xfrm>
                  <a:off x="3909892" y="3652942"/>
                  <a:ext cx="1350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46" name="Ink 145">
                  <a:extLst>
                    <a:ext uri="{FF2B5EF4-FFF2-40B4-BE49-F238E27FC236}">
                      <a16:creationId xmlns:a16="http://schemas.microsoft.com/office/drawing/2014/main" id="{8FB530F4-843D-B09B-9574-5DC8DDE62B0E}"/>
                    </a:ext>
                  </a:extLst>
                </p14:cNvPr>
                <p14:cNvContentPartPr/>
                <p14:nvPr/>
              </p14:nvContentPartPr>
              <p14:xfrm>
                <a:off x="4003492" y="3709822"/>
                <a:ext cx="1343520" cy="388800"/>
              </p14:xfrm>
            </p:contentPart>
          </mc:Choice>
          <mc:Fallback xmlns="">
            <p:pic>
              <p:nvPicPr>
                <p:cNvPr id="146" name="Ink 145">
                  <a:extLst>
                    <a:ext uri="{FF2B5EF4-FFF2-40B4-BE49-F238E27FC236}">
                      <a16:creationId xmlns:a16="http://schemas.microsoft.com/office/drawing/2014/main" id="{8FB530F4-843D-B09B-9574-5DC8DDE62B0E}"/>
                    </a:ext>
                  </a:extLst>
                </p:cNvPr>
                <p:cNvPicPr/>
                <p:nvPr/>
              </p:nvPicPr>
              <p:blipFill>
                <a:blip r:embed="rId273"/>
                <a:stretch>
                  <a:fillRect/>
                </a:stretch>
              </p:blipFill>
              <p:spPr>
                <a:xfrm>
                  <a:off x="3994852" y="3701182"/>
                  <a:ext cx="1361160" cy="4064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47" name="Ink 146">
                  <a:extLst>
                    <a:ext uri="{FF2B5EF4-FFF2-40B4-BE49-F238E27FC236}">
                      <a16:creationId xmlns:a16="http://schemas.microsoft.com/office/drawing/2014/main" id="{CEB4AE2E-9CF3-A91D-B32C-86C14ED4CAAF}"/>
                    </a:ext>
                  </a:extLst>
                </p14:cNvPr>
                <p14:cNvContentPartPr/>
                <p14:nvPr/>
              </p14:nvContentPartPr>
              <p14:xfrm>
                <a:off x="3203212" y="3368902"/>
                <a:ext cx="2306520" cy="369360"/>
              </p14:xfrm>
            </p:contentPart>
          </mc:Choice>
          <mc:Fallback xmlns="">
            <p:pic>
              <p:nvPicPr>
                <p:cNvPr id="147" name="Ink 146">
                  <a:extLst>
                    <a:ext uri="{FF2B5EF4-FFF2-40B4-BE49-F238E27FC236}">
                      <a16:creationId xmlns:a16="http://schemas.microsoft.com/office/drawing/2014/main" id="{CEB4AE2E-9CF3-A91D-B32C-86C14ED4CAAF}"/>
                    </a:ext>
                  </a:extLst>
                </p:cNvPr>
                <p:cNvPicPr/>
                <p:nvPr/>
              </p:nvPicPr>
              <p:blipFill>
                <a:blip r:embed="rId275"/>
                <a:stretch>
                  <a:fillRect/>
                </a:stretch>
              </p:blipFill>
              <p:spPr>
                <a:xfrm>
                  <a:off x="3194212" y="3359902"/>
                  <a:ext cx="2324160" cy="3870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48" name="Ink 147">
                  <a:extLst>
                    <a:ext uri="{FF2B5EF4-FFF2-40B4-BE49-F238E27FC236}">
                      <a16:creationId xmlns:a16="http://schemas.microsoft.com/office/drawing/2014/main" id="{66D9D763-872C-6146-D136-BA65C88C6555}"/>
                    </a:ext>
                  </a:extLst>
                </p14:cNvPr>
                <p14:cNvContentPartPr/>
                <p14:nvPr/>
              </p14:nvContentPartPr>
              <p14:xfrm>
                <a:off x="3219772" y="3319942"/>
                <a:ext cx="2431800" cy="274320"/>
              </p14:xfrm>
            </p:contentPart>
          </mc:Choice>
          <mc:Fallback xmlns="">
            <p:pic>
              <p:nvPicPr>
                <p:cNvPr id="148" name="Ink 147">
                  <a:extLst>
                    <a:ext uri="{FF2B5EF4-FFF2-40B4-BE49-F238E27FC236}">
                      <a16:creationId xmlns:a16="http://schemas.microsoft.com/office/drawing/2014/main" id="{66D9D763-872C-6146-D136-BA65C88C6555}"/>
                    </a:ext>
                  </a:extLst>
                </p:cNvPr>
                <p:cNvPicPr/>
                <p:nvPr/>
              </p:nvPicPr>
              <p:blipFill>
                <a:blip r:embed="rId277"/>
                <a:stretch>
                  <a:fillRect/>
                </a:stretch>
              </p:blipFill>
              <p:spPr>
                <a:xfrm>
                  <a:off x="3210772" y="3310942"/>
                  <a:ext cx="244944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50" name="Ink 149">
                  <a:extLst>
                    <a:ext uri="{FF2B5EF4-FFF2-40B4-BE49-F238E27FC236}">
                      <a16:creationId xmlns:a16="http://schemas.microsoft.com/office/drawing/2014/main" id="{89E68361-DD87-0687-C2B3-FB507BAA4B3A}"/>
                    </a:ext>
                  </a:extLst>
                </p14:cNvPr>
                <p14:cNvContentPartPr/>
                <p14:nvPr/>
              </p14:nvContentPartPr>
              <p14:xfrm>
                <a:off x="3270532" y="3461422"/>
                <a:ext cx="234000" cy="154800"/>
              </p14:xfrm>
            </p:contentPart>
          </mc:Choice>
          <mc:Fallback xmlns="">
            <p:pic>
              <p:nvPicPr>
                <p:cNvPr id="150" name="Ink 149">
                  <a:extLst>
                    <a:ext uri="{FF2B5EF4-FFF2-40B4-BE49-F238E27FC236}">
                      <a16:creationId xmlns:a16="http://schemas.microsoft.com/office/drawing/2014/main" id="{89E68361-DD87-0687-C2B3-FB507BAA4B3A}"/>
                    </a:ext>
                  </a:extLst>
                </p:cNvPr>
                <p:cNvPicPr/>
                <p:nvPr/>
              </p:nvPicPr>
              <p:blipFill>
                <a:blip r:embed="rId279"/>
                <a:stretch>
                  <a:fillRect/>
                </a:stretch>
              </p:blipFill>
              <p:spPr>
                <a:xfrm>
                  <a:off x="3261892" y="3452422"/>
                  <a:ext cx="25164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51" name="Ink 150">
                  <a:extLst>
                    <a:ext uri="{FF2B5EF4-FFF2-40B4-BE49-F238E27FC236}">
                      <a16:creationId xmlns:a16="http://schemas.microsoft.com/office/drawing/2014/main" id="{0785AFF6-37BE-11FE-A06D-9630144F1481}"/>
                    </a:ext>
                  </a:extLst>
                </p14:cNvPr>
                <p14:cNvContentPartPr/>
                <p14:nvPr/>
              </p14:nvContentPartPr>
              <p14:xfrm>
                <a:off x="3373852" y="3547102"/>
                <a:ext cx="124200" cy="24480"/>
              </p14:xfrm>
            </p:contentPart>
          </mc:Choice>
          <mc:Fallback xmlns="">
            <p:pic>
              <p:nvPicPr>
                <p:cNvPr id="151" name="Ink 150">
                  <a:extLst>
                    <a:ext uri="{FF2B5EF4-FFF2-40B4-BE49-F238E27FC236}">
                      <a16:creationId xmlns:a16="http://schemas.microsoft.com/office/drawing/2014/main" id="{0785AFF6-37BE-11FE-A06D-9630144F1481}"/>
                    </a:ext>
                  </a:extLst>
                </p:cNvPr>
                <p:cNvPicPr/>
                <p:nvPr/>
              </p:nvPicPr>
              <p:blipFill>
                <a:blip r:embed="rId281"/>
                <a:stretch>
                  <a:fillRect/>
                </a:stretch>
              </p:blipFill>
              <p:spPr>
                <a:xfrm>
                  <a:off x="3364852" y="3538102"/>
                  <a:ext cx="1418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52" name="Ink 151">
                  <a:extLst>
                    <a:ext uri="{FF2B5EF4-FFF2-40B4-BE49-F238E27FC236}">
                      <a16:creationId xmlns:a16="http://schemas.microsoft.com/office/drawing/2014/main" id="{17F1E951-F555-50EA-9767-536208EFDFEC}"/>
                    </a:ext>
                  </a:extLst>
                </p14:cNvPr>
                <p14:cNvContentPartPr/>
                <p14:nvPr/>
              </p14:nvContentPartPr>
              <p14:xfrm>
                <a:off x="3585172" y="3442702"/>
                <a:ext cx="131760" cy="196560"/>
              </p14:xfrm>
            </p:contentPart>
          </mc:Choice>
          <mc:Fallback xmlns="">
            <p:pic>
              <p:nvPicPr>
                <p:cNvPr id="152" name="Ink 151">
                  <a:extLst>
                    <a:ext uri="{FF2B5EF4-FFF2-40B4-BE49-F238E27FC236}">
                      <a16:creationId xmlns:a16="http://schemas.microsoft.com/office/drawing/2014/main" id="{17F1E951-F555-50EA-9767-536208EFDFEC}"/>
                    </a:ext>
                  </a:extLst>
                </p:cNvPr>
                <p:cNvPicPr/>
                <p:nvPr/>
              </p:nvPicPr>
              <p:blipFill>
                <a:blip r:embed="rId283"/>
                <a:stretch>
                  <a:fillRect/>
                </a:stretch>
              </p:blipFill>
              <p:spPr>
                <a:xfrm>
                  <a:off x="3576172" y="3433702"/>
                  <a:ext cx="14940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53" name="Ink 152">
                  <a:extLst>
                    <a:ext uri="{FF2B5EF4-FFF2-40B4-BE49-F238E27FC236}">
                      <a16:creationId xmlns:a16="http://schemas.microsoft.com/office/drawing/2014/main" id="{54E7DCBE-6C24-9A6D-F0C3-6DAD6237A56E}"/>
                    </a:ext>
                  </a:extLst>
                </p14:cNvPr>
                <p14:cNvContentPartPr/>
                <p14:nvPr/>
              </p14:nvContentPartPr>
              <p14:xfrm>
                <a:off x="3581212" y="3442702"/>
                <a:ext cx="103680" cy="74160"/>
              </p14:xfrm>
            </p:contentPart>
          </mc:Choice>
          <mc:Fallback xmlns="">
            <p:pic>
              <p:nvPicPr>
                <p:cNvPr id="153" name="Ink 152">
                  <a:extLst>
                    <a:ext uri="{FF2B5EF4-FFF2-40B4-BE49-F238E27FC236}">
                      <a16:creationId xmlns:a16="http://schemas.microsoft.com/office/drawing/2014/main" id="{54E7DCBE-6C24-9A6D-F0C3-6DAD6237A56E}"/>
                    </a:ext>
                  </a:extLst>
                </p:cNvPr>
                <p:cNvPicPr/>
                <p:nvPr/>
              </p:nvPicPr>
              <p:blipFill>
                <a:blip r:embed="rId285"/>
                <a:stretch>
                  <a:fillRect/>
                </a:stretch>
              </p:blipFill>
              <p:spPr>
                <a:xfrm>
                  <a:off x="3572572" y="3434062"/>
                  <a:ext cx="1213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54" name="Ink 153">
                  <a:extLst>
                    <a:ext uri="{FF2B5EF4-FFF2-40B4-BE49-F238E27FC236}">
                      <a16:creationId xmlns:a16="http://schemas.microsoft.com/office/drawing/2014/main" id="{BD2F2F76-7370-AED8-021C-D667C75861A8}"/>
                    </a:ext>
                  </a:extLst>
                </p14:cNvPr>
                <p14:cNvContentPartPr/>
                <p14:nvPr/>
              </p14:nvContentPartPr>
              <p14:xfrm>
                <a:off x="3783532" y="3601822"/>
                <a:ext cx="81000" cy="12960"/>
              </p14:xfrm>
            </p:contentPart>
          </mc:Choice>
          <mc:Fallback xmlns="">
            <p:pic>
              <p:nvPicPr>
                <p:cNvPr id="154" name="Ink 153">
                  <a:extLst>
                    <a:ext uri="{FF2B5EF4-FFF2-40B4-BE49-F238E27FC236}">
                      <a16:creationId xmlns:a16="http://schemas.microsoft.com/office/drawing/2014/main" id="{BD2F2F76-7370-AED8-021C-D667C75861A8}"/>
                    </a:ext>
                  </a:extLst>
                </p:cNvPr>
                <p:cNvPicPr/>
                <p:nvPr/>
              </p:nvPicPr>
              <p:blipFill>
                <a:blip r:embed="rId287"/>
                <a:stretch>
                  <a:fillRect/>
                </a:stretch>
              </p:blipFill>
              <p:spPr>
                <a:xfrm>
                  <a:off x="3774892" y="3593182"/>
                  <a:ext cx="986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55" name="Ink 154">
                  <a:extLst>
                    <a:ext uri="{FF2B5EF4-FFF2-40B4-BE49-F238E27FC236}">
                      <a16:creationId xmlns:a16="http://schemas.microsoft.com/office/drawing/2014/main" id="{F4ACE5B5-87F4-FBF7-E3A5-B3C9B7AAEEAA}"/>
                    </a:ext>
                  </a:extLst>
                </p14:cNvPr>
                <p14:cNvContentPartPr/>
                <p14:nvPr/>
              </p14:nvContentPartPr>
              <p14:xfrm>
                <a:off x="3996292" y="3430102"/>
                <a:ext cx="147960" cy="178200"/>
              </p14:xfrm>
            </p:contentPart>
          </mc:Choice>
          <mc:Fallback xmlns="">
            <p:pic>
              <p:nvPicPr>
                <p:cNvPr id="155" name="Ink 154">
                  <a:extLst>
                    <a:ext uri="{FF2B5EF4-FFF2-40B4-BE49-F238E27FC236}">
                      <a16:creationId xmlns:a16="http://schemas.microsoft.com/office/drawing/2014/main" id="{F4ACE5B5-87F4-FBF7-E3A5-B3C9B7AAEEAA}"/>
                    </a:ext>
                  </a:extLst>
                </p:cNvPr>
                <p:cNvPicPr/>
                <p:nvPr/>
              </p:nvPicPr>
              <p:blipFill>
                <a:blip r:embed="rId289"/>
                <a:stretch>
                  <a:fillRect/>
                </a:stretch>
              </p:blipFill>
              <p:spPr>
                <a:xfrm>
                  <a:off x="3987292" y="3421102"/>
                  <a:ext cx="1656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56" name="Ink 155">
                  <a:extLst>
                    <a:ext uri="{FF2B5EF4-FFF2-40B4-BE49-F238E27FC236}">
                      <a16:creationId xmlns:a16="http://schemas.microsoft.com/office/drawing/2014/main" id="{549667CD-201A-EBE7-26A7-0D8C96AF9AA5}"/>
                    </a:ext>
                  </a:extLst>
                </p14:cNvPr>
                <p14:cNvContentPartPr/>
                <p14:nvPr/>
              </p14:nvContentPartPr>
              <p14:xfrm>
                <a:off x="4215892" y="3456022"/>
                <a:ext cx="131040" cy="153360"/>
              </p14:xfrm>
            </p:contentPart>
          </mc:Choice>
          <mc:Fallback xmlns="">
            <p:pic>
              <p:nvPicPr>
                <p:cNvPr id="156" name="Ink 155">
                  <a:extLst>
                    <a:ext uri="{FF2B5EF4-FFF2-40B4-BE49-F238E27FC236}">
                      <a16:creationId xmlns:a16="http://schemas.microsoft.com/office/drawing/2014/main" id="{549667CD-201A-EBE7-26A7-0D8C96AF9AA5}"/>
                    </a:ext>
                  </a:extLst>
                </p:cNvPr>
                <p:cNvPicPr/>
                <p:nvPr/>
              </p:nvPicPr>
              <p:blipFill>
                <a:blip r:embed="rId291"/>
                <a:stretch>
                  <a:fillRect/>
                </a:stretch>
              </p:blipFill>
              <p:spPr>
                <a:xfrm>
                  <a:off x="4207252" y="3447382"/>
                  <a:ext cx="1486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57" name="Ink 156">
                  <a:extLst>
                    <a:ext uri="{FF2B5EF4-FFF2-40B4-BE49-F238E27FC236}">
                      <a16:creationId xmlns:a16="http://schemas.microsoft.com/office/drawing/2014/main" id="{624BD14B-F409-F19E-886E-BC28554B2264}"/>
                    </a:ext>
                  </a:extLst>
                </p14:cNvPr>
                <p14:cNvContentPartPr/>
                <p14:nvPr/>
              </p14:nvContentPartPr>
              <p14:xfrm>
                <a:off x="4388332" y="3453862"/>
                <a:ext cx="127080" cy="149400"/>
              </p14:xfrm>
            </p:contentPart>
          </mc:Choice>
          <mc:Fallback xmlns="">
            <p:pic>
              <p:nvPicPr>
                <p:cNvPr id="157" name="Ink 156">
                  <a:extLst>
                    <a:ext uri="{FF2B5EF4-FFF2-40B4-BE49-F238E27FC236}">
                      <a16:creationId xmlns:a16="http://schemas.microsoft.com/office/drawing/2014/main" id="{624BD14B-F409-F19E-886E-BC28554B2264}"/>
                    </a:ext>
                  </a:extLst>
                </p:cNvPr>
                <p:cNvPicPr/>
                <p:nvPr/>
              </p:nvPicPr>
              <p:blipFill>
                <a:blip r:embed="rId293"/>
                <a:stretch>
                  <a:fillRect/>
                </a:stretch>
              </p:blipFill>
              <p:spPr>
                <a:xfrm>
                  <a:off x="4379332" y="3445222"/>
                  <a:ext cx="14472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58" name="Ink 157">
                  <a:extLst>
                    <a:ext uri="{FF2B5EF4-FFF2-40B4-BE49-F238E27FC236}">
                      <a16:creationId xmlns:a16="http://schemas.microsoft.com/office/drawing/2014/main" id="{99FF673A-8F89-EFD2-A9B2-120D312400B8}"/>
                    </a:ext>
                  </a:extLst>
                </p14:cNvPr>
                <p14:cNvContentPartPr/>
                <p14:nvPr/>
              </p14:nvContentPartPr>
              <p14:xfrm>
                <a:off x="4547092" y="3596062"/>
                <a:ext cx="136440" cy="360"/>
              </p14:xfrm>
            </p:contentPart>
          </mc:Choice>
          <mc:Fallback xmlns="">
            <p:pic>
              <p:nvPicPr>
                <p:cNvPr id="158" name="Ink 157">
                  <a:extLst>
                    <a:ext uri="{FF2B5EF4-FFF2-40B4-BE49-F238E27FC236}">
                      <a16:creationId xmlns:a16="http://schemas.microsoft.com/office/drawing/2014/main" id="{99FF673A-8F89-EFD2-A9B2-120D312400B8}"/>
                    </a:ext>
                  </a:extLst>
                </p:cNvPr>
                <p:cNvPicPr/>
                <p:nvPr/>
              </p:nvPicPr>
              <p:blipFill>
                <a:blip r:embed="rId295"/>
                <a:stretch>
                  <a:fillRect/>
                </a:stretch>
              </p:blipFill>
              <p:spPr>
                <a:xfrm>
                  <a:off x="4538452" y="3587062"/>
                  <a:ext cx="154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59" name="Ink 158">
                  <a:extLst>
                    <a:ext uri="{FF2B5EF4-FFF2-40B4-BE49-F238E27FC236}">
                      <a16:creationId xmlns:a16="http://schemas.microsoft.com/office/drawing/2014/main" id="{C766085C-166A-F4CA-DDA7-C397FF2D2CA4}"/>
                    </a:ext>
                  </a:extLst>
                </p14:cNvPr>
                <p14:cNvContentPartPr/>
                <p14:nvPr/>
              </p14:nvContentPartPr>
              <p14:xfrm>
                <a:off x="4731412" y="3438022"/>
                <a:ext cx="114120" cy="169920"/>
              </p14:xfrm>
            </p:contentPart>
          </mc:Choice>
          <mc:Fallback xmlns="">
            <p:pic>
              <p:nvPicPr>
                <p:cNvPr id="159" name="Ink 158">
                  <a:extLst>
                    <a:ext uri="{FF2B5EF4-FFF2-40B4-BE49-F238E27FC236}">
                      <a16:creationId xmlns:a16="http://schemas.microsoft.com/office/drawing/2014/main" id="{C766085C-166A-F4CA-DDA7-C397FF2D2CA4}"/>
                    </a:ext>
                  </a:extLst>
                </p:cNvPr>
                <p:cNvPicPr/>
                <p:nvPr/>
              </p:nvPicPr>
              <p:blipFill>
                <a:blip r:embed="rId297"/>
                <a:stretch>
                  <a:fillRect/>
                </a:stretch>
              </p:blipFill>
              <p:spPr>
                <a:xfrm>
                  <a:off x="4722772" y="3429382"/>
                  <a:ext cx="1317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60" name="Ink 159">
                  <a:extLst>
                    <a:ext uri="{FF2B5EF4-FFF2-40B4-BE49-F238E27FC236}">
                      <a16:creationId xmlns:a16="http://schemas.microsoft.com/office/drawing/2014/main" id="{EB105745-4772-6A01-5B5F-413E73B7A0FB}"/>
                    </a:ext>
                  </a:extLst>
                </p14:cNvPr>
                <p14:cNvContentPartPr/>
                <p14:nvPr/>
              </p14:nvContentPartPr>
              <p14:xfrm>
                <a:off x="4908532" y="3452062"/>
                <a:ext cx="125280" cy="144720"/>
              </p14:xfrm>
            </p:contentPart>
          </mc:Choice>
          <mc:Fallback xmlns="">
            <p:pic>
              <p:nvPicPr>
                <p:cNvPr id="160" name="Ink 159">
                  <a:extLst>
                    <a:ext uri="{FF2B5EF4-FFF2-40B4-BE49-F238E27FC236}">
                      <a16:creationId xmlns:a16="http://schemas.microsoft.com/office/drawing/2014/main" id="{EB105745-4772-6A01-5B5F-413E73B7A0FB}"/>
                    </a:ext>
                  </a:extLst>
                </p:cNvPr>
                <p:cNvPicPr/>
                <p:nvPr/>
              </p:nvPicPr>
              <p:blipFill>
                <a:blip r:embed="rId299"/>
                <a:stretch>
                  <a:fillRect/>
                </a:stretch>
              </p:blipFill>
              <p:spPr>
                <a:xfrm>
                  <a:off x="4899892" y="3443422"/>
                  <a:ext cx="1429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61" name="Ink 160">
                  <a:extLst>
                    <a:ext uri="{FF2B5EF4-FFF2-40B4-BE49-F238E27FC236}">
                      <a16:creationId xmlns:a16="http://schemas.microsoft.com/office/drawing/2014/main" id="{803A3897-5DEF-27E4-2CEB-474B12FBAF0F}"/>
                    </a:ext>
                  </a:extLst>
                </p14:cNvPr>
                <p14:cNvContentPartPr/>
                <p14:nvPr/>
              </p14:nvContentPartPr>
              <p14:xfrm>
                <a:off x="5087092" y="3447382"/>
                <a:ext cx="141840" cy="154800"/>
              </p14:xfrm>
            </p:contentPart>
          </mc:Choice>
          <mc:Fallback xmlns="">
            <p:pic>
              <p:nvPicPr>
                <p:cNvPr id="161" name="Ink 160">
                  <a:extLst>
                    <a:ext uri="{FF2B5EF4-FFF2-40B4-BE49-F238E27FC236}">
                      <a16:creationId xmlns:a16="http://schemas.microsoft.com/office/drawing/2014/main" id="{803A3897-5DEF-27E4-2CEB-474B12FBAF0F}"/>
                    </a:ext>
                  </a:extLst>
                </p:cNvPr>
                <p:cNvPicPr/>
                <p:nvPr/>
              </p:nvPicPr>
              <p:blipFill>
                <a:blip r:embed="rId301"/>
                <a:stretch>
                  <a:fillRect/>
                </a:stretch>
              </p:blipFill>
              <p:spPr>
                <a:xfrm>
                  <a:off x="5078452" y="3438742"/>
                  <a:ext cx="1594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62" name="Ink 161">
                  <a:extLst>
                    <a:ext uri="{FF2B5EF4-FFF2-40B4-BE49-F238E27FC236}">
                      <a16:creationId xmlns:a16="http://schemas.microsoft.com/office/drawing/2014/main" id="{87A80C55-B33A-11CA-45BE-A3061CDEA4C7}"/>
                    </a:ext>
                  </a:extLst>
                </p14:cNvPr>
                <p14:cNvContentPartPr/>
                <p14:nvPr/>
              </p14:nvContentPartPr>
              <p14:xfrm>
                <a:off x="5283652" y="3440902"/>
                <a:ext cx="81000" cy="150840"/>
              </p14:xfrm>
            </p:contentPart>
          </mc:Choice>
          <mc:Fallback xmlns="">
            <p:pic>
              <p:nvPicPr>
                <p:cNvPr id="162" name="Ink 161">
                  <a:extLst>
                    <a:ext uri="{FF2B5EF4-FFF2-40B4-BE49-F238E27FC236}">
                      <a16:creationId xmlns:a16="http://schemas.microsoft.com/office/drawing/2014/main" id="{87A80C55-B33A-11CA-45BE-A3061CDEA4C7}"/>
                    </a:ext>
                  </a:extLst>
                </p:cNvPr>
                <p:cNvPicPr/>
                <p:nvPr/>
              </p:nvPicPr>
              <p:blipFill>
                <a:blip r:embed="rId303"/>
                <a:stretch>
                  <a:fillRect/>
                </a:stretch>
              </p:blipFill>
              <p:spPr>
                <a:xfrm>
                  <a:off x="5275012" y="3431902"/>
                  <a:ext cx="9864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63" name="Ink 162">
                  <a:extLst>
                    <a:ext uri="{FF2B5EF4-FFF2-40B4-BE49-F238E27FC236}">
                      <a16:creationId xmlns:a16="http://schemas.microsoft.com/office/drawing/2014/main" id="{7DF2AE8E-8363-3F9D-DEA1-EEAB3E7CB698}"/>
                    </a:ext>
                  </a:extLst>
                </p14:cNvPr>
                <p14:cNvContentPartPr/>
                <p14:nvPr/>
              </p14:nvContentPartPr>
              <p14:xfrm>
                <a:off x="5256652" y="3512902"/>
                <a:ext cx="115920" cy="15840"/>
              </p14:xfrm>
            </p:contentPart>
          </mc:Choice>
          <mc:Fallback xmlns="">
            <p:pic>
              <p:nvPicPr>
                <p:cNvPr id="163" name="Ink 162">
                  <a:extLst>
                    <a:ext uri="{FF2B5EF4-FFF2-40B4-BE49-F238E27FC236}">
                      <a16:creationId xmlns:a16="http://schemas.microsoft.com/office/drawing/2014/main" id="{7DF2AE8E-8363-3F9D-DEA1-EEAB3E7CB698}"/>
                    </a:ext>
                  </a:extLst>
                </p:cNvPr>
                <p:cNvPicPr/>
                <p:nvPr/>
              </p:nvPicPr>
              <p:blipFill>
                <a:blip r:embed="rId305"/>
                <a:stretch>
                  <a:fillRect/>
                </a:stretch>
              </p:blipFill>
              <p:spPr>
                <a:xfrm>
                  <a:off x="5248012" y="3504262"/>
                  <a:ext cx="13356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67" name="Ink 166">
                  <a:extLst>
                    <a:ext uri="{FF2B5EF4-FFF2-40B4-BE49-F238E27FC236}">
                      <a16:creationId xmlns:a16="http://schemas.microsoft.com/office/drawing/2014/main" id="{9560B379-B5D5-3085-CA2F-CFCB9951F9E5}"/>
                    </a:ext>
                  </a:extLst>
                </p14:cNvPr>
                <p14:cNvContentPartPr/>
                <p14:nvPr/>
              </p14:nvContentPartPr>
              <p14:xfrm>
                <a:off x="1491412" y="3466462"/>
                <a:ext cx="222480" cy="192240"/>
              </p14:xfrm>
            </p:contentPart>
          </mc:Choice>
          <mc:Fallback xmlns="">
            <p:pic>
              <p:nvPicPr>
                <p:cNvPr id="167" name="Ink 166">
                  <a:extLst>
                    <a:ext uri="{FF2B5EF4-FFF2-40B4-BE49-F238E27FC236}">
                      <a16:creationId xmlns:a16="http://schemas.microsoft.com/office/drawing/2014/main" id="{9560B379-B5D5-3085-CA2F-CFCB9951F9E5}"/>
                    </a:ext>
                  </a:extLst>
                </p:cNvPr>
                <p:cNvPicPr/>
                <p:nvPr/>
              </p:nvPicPr>
              <p:blipFill>
                <a:blip r:embed="rId307"/>
                <a:stretch>
                  <a:fillRect/>
                </a:stretch>
              </p:blipFill>
              <p:spPr>
                <a:xfrm>
                  <a:off x="1482772" y="3457462"/>
                  <a:ext cx="24012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68" name="Ink 167">
                  <a:extLst>
                    <a:ext uri="{FF2B5EF4-FFF2-40B4-BE49-F238E27FC236}">
                      <a16:creationId xmlns:a16="http://schemas.microsoft.com/office/drawing/2014/main" id="{A38F59AA-416A-72F6-AA4B-4135E76FE22F}"/>
                    </a:ext>
                  </a:extLst>
                </p14:cNvPr>
                <p14:cNvContentPartPr/>
                <p14:nvPr/>
              </p14:nvContentPartPr>
              <p14:xfrm>
                <a:off x="1761052" y="3442702"/>
                <a:ext cx="133920" cy="207360"/>
              </p14:xfrm>
            </p:contentPart>
          </mc:Choice>
          <mc:Fallback xmlns="">
            <p:pic>
              <p:nvPicPr>
                <p:cNvPr id="168" name="Ink 167">
                  <a:extLst>
                    <a:ext uri="{FF2B5EF4-FFF2-40B4-BE49-F238E27FC236}">
                      <a16:creationId xmlns:a16="http://schemas.microsoft.com/office/drawing/2014/main" id="{A38F59AA-416A-72F6-AA4B-4135E76FE22F}"/>
                    </a:ext>
                  </a:extLst>
                </p:cNvPr>
                <p:cNvPicPr/>
                <p:nvPr/>
              </p:nvPicPr>
              <p:blipFill>
                <a:blip r:embed="rId309"/>
                <a:stretch>
                  <a:fillRect/>
                </a:stretch>
              </p:blipFill>
              <p:spPr>
                <a:xfrm>
                  <a:off x="1752052" y="3434062"/>
                  <a:ext cx="15156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69" name="Ink 168">
                  <a:extLst>
                    <a:ext uri="{FF2B5EF4-FFF2-40B4-BE49-F238E27FC236}">
                      <a16:creationId xmlns:a16="http://schemas.microsoft.com/office/drawing/2014/main" id="{44598756-F33F-B926-D524-A95BAB89609D}"/>
                    </a:ext>
                  </a:extLst>
                </p14:cNvPr>
                <p14:cNvContentPartPr/>
                <p14:nvPr/>
              </p14:nvContentPartPr>
              <p14:xfrm>
                <a:off x="1964092" y="3398062"/>
                <a:ext cx="215640" cy="219240"/>
              </p14:xfrm>
            </p:contentPart>
          </mc:Choice>
          <mc:Fallback xmlns="">
            <p:pic>
              <p:nvPicPr>
                <p:cNvPr id="169" name="Ink 168">
                  <a:extLst>
                    <a:ext uri="{FF2B5EF4-FFF2-40B4-BE49-F238E27FC236}">
                      <a16:creationId xmlns:a16="http://schemas.microsoft.com/office/drawing/2014/main" id="{44598756-F33F-B926-D524-A95BAB89609D}"/>
                    </a:ext>
                  </a:extLst>
                </p:cNvPr>
                <p:cNvPicPr/>
                <p:nvPr/>
              </p:nvPicPr>
              <p:blipFill>
                <a:blip r:embed="rId311"/>
                <a:stretch>
                  <a:fillRect/>
                </a:stretch>
              </p:blipFill>
              <p:spPr>
                <a:xfrm>
                  <a:off x="1955092" y="3389062"/>
                  <a:ext cx="23328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71" name="Ink 170">
                  <a:extLst>
                    <a:ext uri="{FF2B5EF4-FFF2-40B4-BE49-F238E27FC236}">
                      <a16:creationId xmlns:a16="http://schemas.microsoft.com/office/drawing/2014/main" id="{C70C74C6-C8EA-426B-8589-D631ABF33D89}"/>
                    </a:ext>
                  </a:extLst>
                </p14:cNvPr>
                <p14:cNvContentPartPr/>
                <p14:nvPr/>
              </p14:nvContentPartPr>
              <p14:xfrm>
                <a:off x="2297452" y="3478342"/>
                <a:ext cx="857520" cy="167400"/>
              </p14:xfrm>
            </p:contentPart>
          </mc:Choice>
          <mc:Fallback xmlns="">
            <p:pic>
              <p:nvPicPr>
                <p:cNvPr id="171" name="Ink 170">
                  <a:extLst>
                    <a:ext uri="{FF2B5EF4-FFF2-40B4-BE49-F238E27FC236}">
                      <a16:creationId xmlns:a16="http://schemas.microsoft.com/office/drawing/2014/main" id="{C70C74C6-C8EA-426B-8589-D631ABF33D89}"/>
                    </a:ext>
                  </a:extLst>
                </p:cNvPr>
                <p:cNvPicPr/>
                <p:nvPr/>
              </p:nvPicPr>
              <p:blipFill>
                <a:blip r:embed="rId313"/>
                <a:stretch>
                  <a:fillRect/>
                </a:stretch>
              </p:blipFill>
              <p:spPr>
                <a:xfrm>
                  <a:off x="2288812" y="3469702"/>
                  <a:ext cx="87516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72" name="Ink 171">
                  <a:extLst>
                    <a:ext uri="{FF2B5EF4-FFF2-40B4-BE49-F238E27FC236}">
                      <a16:creationId xmlns:a16="http://schemas.microsoft.com/office/drawing/2014/main" id="{890F8B67-332F-0F99-5D40-B5EB7F946B21}"/>
                    </a:ext>
                  </a:extLst>
                </p14:cNvPr>
                <p14:cNvContentPartPr/>
                <p14:nvPr/>
              </p14:nvContentPartPr>
              <p14:xfrm>
                <a:off x="3043372" y="3534862"/>
                <a:ext cx="74880" cy="130320"/>
              </p14:xfrm>
            </p:contentPart>
          </mc:Choice>
          <mc:Fallback xmlns="">
            <p:pic>
              <p:nvPicPr>
                <p:cNvPr id="172" name="Ink 171">
                  <a:extLst>
                    <a:ext uri="{FF2B5EF4-FFF2-40B4-BE49-F238E27FC236}">
                      <a16:creationId xmlns:a16="http://schemas.microsoft.com/office/drawing/2014/main" id="{890F8B67-332F-0F99-5D40-B5EB7F946B21}"/>
                    </a:ext>
                  </a:extLst>
                </p:cNvPr>
                <p:cNvPicPr/>
                <p:nvPr/>
              </p:nvPicPr>
              <p:blipFill>
                <a:blip r:embed="rId315"/>
                <a:stretch>
                  <a:fillRect/>
                </a:stretch>
              </p:blipFill>
              <p:spPr>
                <a:xfrm>
                  <a:off x="3034732" y="3525862"/>
                  <a:ext cx="9252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74" name="Ink 173">
                  <a:extLst>
                    <a:ext uri="{FF2B5EF4-FFF2-40B4-BE49-F238E27FC236}">
                      <a16:creationId xmlns:a16="http://schemas.microsoft.com/office/drawing/2014/main" id="{A65E459C-63E8-2FA5-D692-55E885CE77DA}"/>
                    </a:ext>
                  </a:extLst>
                </p14:cNvPr>
                <p14:cNvContentPartPr/>
                <p14:nvPr/>
              </p14:nvContentPartPr>
              <p14:xfrm>
                <a:off x="5508652" y="3583822"/>
                <a:ext cx="14760" cy="75960"/>
              </p14:xfrm>
            </p:contentPart>
          </mc:Choice>
          <mc:Fallback xmlns="">
            <p:pic>
              <p:nvPicPr>
                <p:cNvPr id="174" name="Ink 173">
                  <a:extLst>
                    <a:ext uri="{FF2B5EF4-FFF2-40B4-BE49-F238E27FC236}">
                      <a16:creationId xmlns:a16="http://schemas.microsoft.com/office/drawing/2014/main" id="{A65E459C-63E8-2FA5-D692-55E885CE77DA}"/>
                    </a:ext>
                  </a:extLst>
                </p:cNvPr>
                <p:cNvPicPr/>
                <p:nvPr/>
              </p:nvPicPr>
              <p:blipFill>
                <a:blip r:embed="rId317"/>
                <a:stretch>
                  <a:fillRect/>
                </a:stretch>
              </p:blipFill>
              <p:spPr>
                <a:xfrm>
                  <a:off x="5500012" y="3575182"/>
                  <a:ext cx="3240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75" name="Ink 174">
                  <a:extLst>
                    <a:ext uri="{FF2B5EF4-FFF2-40B4-BE49-F238E27FC236}">
                      <a16:creationId xmlns:a16="http://schemas.microsoft.com/office/drawing/2014/main" id="{7964F28F-9177-4E3D-D299-A6927054235F}"/>
                    </a:ext>
                  </a:extLst>
                </p14:cNvPr>
                <p14:cNvContentPartPr/>
                <p14:nvPr/>
              </p14:nvContentPartPr>
              <p14:xfrm>
                <a:off x="5529172" y="3602182"/>
                <a:ext cx="1440" cy="360"/>
              </p14:xfrm>
            </p:contentPart>
          </mc:Choice>
          <mc:Fallback xmlns="">
            <p:pic>
              <p:nvPicPr>
                <p:cNvPr id="175" name="Ink 174">
                  <a:extLst>
                    <a:ext uri="{FF2B5EF4-FFF2-40B4-BE49-F238E27FC236}">
                      <a16:creationId xmlns:a16="http://schemas.microsoft.com/office/drawing/2014/main" id="{7964F28F-9177-4E3D-D299-A6927054235F}"/>
                    </a:ext>
                  </a:extLst>
                </p:cNvPr>
                <p:cNvPicPr/>
                <p:nvPr/>
              </p:nvPicPr>
              <p:blipFill>
                <a:blip r:embed="rId319"/>
                <a:stretch>
                  <a:fillRect/>
                </a:stretch>
              </p:blipFill>
              <p:spPr>
                <a:xfrm>
                  <a:off x="5520172" y="3593542"/>
                  <a:ext cx="19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76" name="Ink 175">
                  <a:extLst>
                    <a:ext uri="{FF2B5EF4-FFF2-40B4-BE49-F238E27FC236}">
                      <a16:creationId xmlns:a16="http://schemas.microsoft.com/office/drawing/2014/main" id="{9D724D27-AAFF-3942-857D-844D5D2E7D3B}"/>
                    </a:ext>
                  </a:extLst>
                </p14:cNvPr>
                <p14:cNvContentPartPr/>
                <p14:nvPr/>
              </p14:nvContentPartPr>
              <p14:xfrm>
                <a:off x="5526292" y="3596062"/>
                <a:ext cx="19080" cy="54720"/>
              </p14:xfrm>
            </p:contentPart>
          </mc:Choice>
          <mc:Fallback xmlns="">
            <p:pic>
              <p:nvPicPr>
                <p:cNvPr id="176" name="Ink 175">
                  <a:extLst>
                    <a:ext uri="{FF2B5EF4-FFF2-40B4-BE49-F238E27FC236}">
                      <a16:creationId xmlns:a16="http://schemas.microsoft.com/office/drawing/2014/main" id="{9D724D27-AAFF-3942-857D-844D5D2E7D3B}"/>
                    </a:ext>
                  </a:extLst>
                </p:cNvPr>
                <p:cNvPicPr/>
                <p:nvPr/>
              </p:nvPicPr>
              <p:blipFill>
                <a:blip r:embed="rId321"/>
                <a:stretch>
                  <a:fillRect/>
                </a:stretch>
              </p:blipFill>
              <p:spPr>
                <a:xfrm>
                  <a:off x="5517652" y="3587062"/>
                  <a:ext cx="3672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78" name="Ink 177">
                  <a:extLst>
                    <a:ext uri="{FF2B5EF4-FFF2-40B4-BE49-F238E27FC236}">
                      <a16:creationId xmlns:a16="http://schemas.microsoft.com/office/drawing/2014/main" id="{F7697E45-EF25-7922-5358-15AD6D223D0F}"/>
                    </a:ext>
                  </a:extLst>
                </p14:cNvPr>
                <p14:cNvContentPartPr/>
                <p14:nvPr/>
              </p14:nvContentPartPr>
              <p14:xfrm>
                <a:off x="5865772" y="3378262"/>
                <a:ext cx="35280" cy="272520"/>
              </p14:xfrm>
            </p:contentPart>
          </mc:Choice>
          <mc:Fallback xmlns="">
            <p:pic>
              <p:nvPicPr>
                <p:cNvPr id="178" name="Ink 177">
                  <a:extLst>
                    <a:ext uri="{FF2B5EF4-FFF2-40B4-BE49-F238E27FC236}">
                      <a16:creationId xmlns:a16="http://schemas.microsoft.com/office/drawing/2014/main" id="{F7697E45-EF25-7922-5358-15AD6D223D0F}"/>
                    </a:ext>
                  </a:extLst>
                </p:cNvPr>
                <p:cNvPicPr/>
                <p:nvPr/>
              </p:nvPicPr>
              <p:blipFill>
                <a:blip r:embed="rId323"/>
                <a:stretch>
                  <a:fillRect/>
                </a:stretch>
              </p:blipFill>
              <p:spPr>
                <a:xfrm>
                  <a:off x="5857132" y="3369622"/>
                  <a:ext cx="5292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79" name="Ink 178">
                  <a:extLst>
                    <a:ext uri="{FF2B5EF4-FFF2-40B4-BE49-F238E27FC236}">
                      <a16:creationId xmlns:a16="http://schemas.microsoft.com/office/drawing/2014/main" id="{9BBC78BE-0C82-4B39-A0F8-01BBAAC4316D}"/>
                    </a:ext>
                  </a:extLst>
                </p14:cNvPr>
                <p14:cNvContentPartPr/>
                <p14:nvPr/>
              </p14:nvContentPartPr>
              <p14:xfrm>
                <a:off x="5989252" y="3370342"/>
                <a:ext cx="37080" cy="228600"/>
              </p14:xfrm>
            </p:contentPart>
          </mc:Choice>
          <mc:Fallback xmlns="">
            <p:pic>
              <p:nvPicPr>
                <p:cNvPr id="179" name="Ink 178">
                  <a:extLst>
                    <a:ext uri="{FF2B5EF4-FFF2-40B4-BE49-F238E27FC236}">
                      <a16:creationId xmlns:a16="http://schemas.microsoft.com/office/drawing/2014/main" id="{9BBC78BE-0C82-4B39-A0F8-01BBAAC4316D}"/>
                    </a:ext>
                  </a:extLst>
                </p:cNvPr>
                <p:cNvPicPr/>
                <p:nvPr/>
              </p:nvPicPr>
              <p:blipFill>
                <a:blip r:embed="rId325"/>
                <a:stretch>
                  <a:fillRect/>
                </a:stretch>
              </p:blipFill>
              <p:spPr>
                <a:xfrm>
                  <a:off x="5980612" y="3361702"/>
                  <a:ext cx="5472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80" name="Ink 179">
                  <a:extLst>
                    <a:ext uri="{FF2B5EF4-FFF2-40B4-BE49-F238E27FC236}">
                      <a16:creationId xmlns:a16="http://schemas.microsoft.com/office/drawing/2014/main" id="{85FF257B-D3A9-7677-360B-7D175BF38387}"/>
                    </a:ext>
                  </a:extLst>
                </p14:cNvPr>
                <p14:cNvContentPartPr/>
                <p14:nvPr/>
              </p14:nvContentPartPr>
              <p14:xfrm>
                <a:off x="5832292" y="3480502"/>
                <a:ext cx="218880" cy="91080"/>
              </p14:xfrm>
            </p:contentPart>
          </mc:Choice>
          <mc:Fallback xmlns="">
            <p:pic>
              <p:nvPicPr>
                <p:cNvPr id="180" name="Ink 179">
                  <a:extLst>
                    <a:ext uri="{FF2B5EF4-FFF2-40B4-BE49-F238E27FC236}">
                      <a16:creationId xmlns:a16="http://schemas.microsoft.com/office/drawing/2014/main" id="{85FF257B-D3A9-7677-360B-7D175BF38387}"/>
                    </a:ext>
                  </a:extLst>
                </p:cNvPr>
                <p:cNvPicPr/>
                <p:nvPr/>
              </p:nvPicPr>
              <p:blipFill>
                <a:blip r:embed="rId327"/>
                <a:stretch>
                  <a:fillRect/>
                </a:stretch>
              </p:blipFill>
              <p:spPr>
                <a:xfrm>
                  <a:off x="5823292" y="3471502"/>
                  <a:ext cx="23652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81" name="Ink 180">
                  <a:extLst>
                    <a:ext uri="{FF2B5EF4-FFF2-40B4-BE49-F238E27FC236}">
                      <a16:creationId xmlns:a16="http://schemas.microsoft.com/office/drawing/2014/main" id="{C22F43EE-B9ED-1572-33E9-94958B6C5B30}"/>
                    </a:ext>
                  </a:extLst>
                </p14:cNvPr>
                <p14:cNvContentPartPr/>
                <p14:nvPr/>
              </p14:nvContentPartPr>
              <p14:xfrm>
                <a:off x="6162052" y="3446302"/>
                <a:ext cx="135000" cy="168840"/>
              </p14:xfrm>
            </p:contentPart>
          </mc:Choice>
          <mc:Fallback xmlns="">
            <p:pic>
              <p:nvPicPr>
                <p:cNvPr id="181" name="Ink 180">
                  <a:extLst>
                    <a:ext uri="{FF2B5EF4-FFF2-40B4-BE49-F238E27FC236}">
                      <a16:creationId xmlns:a16="http://schemas.microsoft.com/office/drawing/2014/main" id="{C22F43EE-B9ED-1572-33E9-94958B6C5B30}"/>
                    </a:ext>
                  </a:extLst>
                </p:cNvPr>
                <p:cNvPicPr/>
                <p:nvPr/>
              </p:nvPicPr>
              <p:blipFill>
                <a:blip r:embed="rId329"/>
                <a:stretch>
                  <a:fillRect/>
                </a:stretch>
              </p:blipFill>
              <p:spPr>
                <a:xfrm>
                  <a:off x="6153412" y="3437302"/>
                  <a:ext cx="15264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82" name="Ink 181">
                  <a:extLst>
                    <a:ext uri="{FF2B5EF4-FFF2-40B4-BE49-F238E27FC236}">
                      <a16:creationId xmlns:a16="http://schemas.microsoft.com/office/drawing/2014/main" id="{EAD5E8FA-BF0D-9FB9-489A-1F64C917D6B1}"/>
                    </a:ext>
                  </a:extLst>
                </p14:cNvPr>
                <p14:cNvContentPartPr/>
                <p14:nvPr/>
              </p14:nvContentPartPr>
              <p14:xfrm>
                <a:off x="6383452" y="3447742"/>
                <a:ext cx="117360" cy="149760"/>
              </p14:xfrm>
            </p:contentPart>
          </mc:Choice>
          <mc:Fallback xmlns="">
            <p:pic>
              <p:nvPicPr>
                <p:cNvPr id="182" name="Ink 181">
                  <a:extLst>
                    <a:ext uri="{FF2B5EF4-FFF2-40B4-BE49-F238E27FC236}">
                      <a16:creationId xmlns:a16="http://schemas.microsoft.com/office/drawing/2014/main" id="{EAD5E8FA-BF0D-9FB9-489A-1F64C917D6B1}"/>
                    </a:ext>
                  </a:extLst>
                </p:cNvPr>
                <p:cNvPicPr/>
                <p:nvPr/>
              </p:nvPicPr>
              <p:blipFill>
                <a:blip r:embed="rId331"/>
                <a:stretch>
                  <a:fillRect/>
                </a:stretch>
              </p:blipFill>
              <p:spPr>
                <a:xfrm>
                  <a:off x="6374812" y="3439102"/>
                  <a:ext cx="1350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83" name="Ink 182">
                  <a:extLst>
                    <a:ext uri="{FF2B5EF4-FFF2-40B4-BE49-F238E27FC236}">
                      <a16:creationId xmlns:a16="http://schemas.microsoft.com/office/drawing/2014/main" id="{47227258-E1B1-9A4F-C2D9-11BAEABA7361}"/>
                    </a:ext>
                  </a:extLst>
                </p14:cNvPr>
                <p14:cNvContentPartPr/>
                <p14:nvPr/>
              </p14:nvContentPartPr>
              <p14:xfrm>
                <a:off x="6564172" y="3416422"/>
                <a:ext cx="137160" cy="203040"/>
              </p14:xfrm>
            </p:contentPart>
          </mc:Choice>
          <mc:Fallback xmlns="">
            <p:pic>
              <p:nvPicPr>
                <p:cNvPr id="183" name="Ink 182">
                  <a:extLst>
                    <a:ext uri="{FF2B5EF4-FFF2-40B4-BE49-F238E27FC236}">
                      <a16:creationId xmlns:a16="http://schemas.microsoft.com/office/drawing/2014/main" id="{47227258-E1B1-9A4F-C2D9-11BAEABA7361}"/>
                    </a:ext>
                  </a:extLst>
                </p:cNvPr>
                <p:cNvPicPr/>
                <p:nvPr/>
              </p:nvPicPr>
              <p:blipFill>
                <a:blip r:embed="rId333"/>
                <a:stretch>
                  <a:fillRect/>
                </a:stretch>
              </p:blipFill>
              <p:spPr>
                <a:xfrm>
                  <a:off x="6555532" y="3407782"/>
                  <a:ext cx="15480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84" name="Ink 183">
                  <a:extLst>
                    <a:ext uri="{FF2B5EF4-FFF2-40B4-BE49-F238E27FC236}">
                      <a16:creationId xmlns:a16="http://schemas.microsoft.com/office/drawing/2014/main" id="{71420F05-EB6D-47CF-8CB4-42602EB8C16A}"/>
                    </a:ext>
                  </a:extLst>
                </p14:cNvPr>
                <p14:cNvContentPartPr/>
                <p14:nvPr/>
              </p14:nvContentPartPr>
              <p14:xfrm>
                <a:off x="6776212" y="3418942"/>
                <a:ext cx="124200" cy="169560"/>
              </p14:xfrm>
            </p:contentPart>
          </mc:Choice>
          <mc:Fallback xmlns="">
            <p:pic>
              <p:nvPicPr>
                <p:cNvPr id="184" name="Ink 183">
                  <a:extLst>
                    <a:ext uri="{FF2B5EF4-FFF2-40B4-BE49-F238E27FC236}">
                      <a16:creationId xmlns:a16="http://schemas.microsoft.com/office/drawing/2014/main" id="{71420F05-EB6D-47CF-8CB4-42602EB8C16A}"/>
                    </a:ext>
                  </a:extLst>
                </p:cNvPr>
                <p:cNvPicPr/>
                <p:nvPr/>
              </p:nvPicPr>
              <p:blipFill>
                <a:blip r:embed="rId335"/>
                <a:stretch>
                  <a:fillRect/>
                </a:stretch>
              </p:blipFill>
              <p:spPr>
                <a:xfrm>
                  <a:off x="6767572" y="3410302"/>
                  <a:ext cx="14184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85" name="Ink 184">
                  <a:extLst>
                    <a:ext uri="{FF2B5EF4-FFF2-40B4-BE49-F238E27FC236}">
                      <a16:creationId xmlns:a16="http://schemas.microsoft.com/office/drawing/2014/main" id="{A2759D78-8951-8F9F-5ECF-BA011FD60A68}"/>
                    </a:ext>
                  </a:extLst>
                </p14:cNvPr>
                <p14:cNvContentPartPr/>
                <p14:nvPr/>
              </p14:nvContentPartPr>
              <p14:xfrm>
                <a:off x="6857212" y="3480862"/>
                <a:ext cx="96840" cy="36000"/>
              </p14:xfrm>
            </p:contentPart>
          </mc:Choice>
          <mc:Fallback xmlns="">
            <p:pic>
              <p:nvPicPr>
                <p:cNvPr id="185" name="Ink 184">
                  <a:extLst>
                    <a:ext uri="{FF2B5EF4-FFF2-40B4-BE49-F238E27FC236}">
                      <a16:creationId xmlns:a16="http://schemas.microsoft.com/office/drawing/2014/main" id="{A2759D78-8951-8F9F-5ECF-BA011FD60A68}"/>
                    </a:ext>
                  </a:extLst>
                </p:cNvPr>
                <p:cNvPicPr/>
                <p:nvPr/>
              </p:nvPicPr>
              <p:blipFill>
                <a:blip r:embed="rId337"/>
                <a:stretch>
                  <a:fillRect/>
                </a:stretch>
              </p:blipFill>
              <p:spPr>
                <a:xfrm>
                  <a:off x="6848212" y="3471862"/>
                  <a:ext cx="11448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187" name="Ink 186">
                  <a:extLst>
                    <a:ext uri="{FF2B5EF4-FFF2-40B4-BE49-F238E27FC236}">
                      <a16:creationId xmlns:a16="http://schemas.microsoft.com/office/drawing/2014/main" id="{0FD81933-E8BE-B340-7A1F-120F4C0D78D1}"/>
                    </a:ext>
                  </a:extLst>
                </p14:cNvPr>
                <p14:cNvContentPartPr/>
                <p14:nvPr/>
              </p14:nvContentPartPr>
              <p14:xfrm>
                <a:off x="4148572" y="2937982"/>
                <a:ext cx="84240" cy="363600"/>
              </p14:xfrm>
            </p:contentPart>
          </mc:Choice>
          <mc:Fallback xmlns="">
            <p:pic>
              <p:nvPicPr>
                <p:cNvPr id="187" name="Ink 186">
                  <a:extLst>
                    <a:ext uri="{FF2B5EF4-FFF2-40B4-BE49-F238E27FC236}">
                      <a16:creationId xmlns:a16="http://schemas.microsoft.com/office/drawing/2014/main" id="{0FD81933-E8BE-B340-7A1F-120F4C0D78D1}"/>
                    </a:ext>
                  </a:extLst>
                </p:cNvPr>
                <p:cNvPicPr/>
                <p:nvPr/>
              </p:nvPicPr>
              <p:blipFill>
                <a:blip r:embed="rId339"/>
                <a:stretch>
                  <a:fillRect/>
                </a:stretch>
              </p:blipFill>
              <p:spPr>
                <a:xfrm>
                  <a:off x="4139572" y="2929342"/>
                  <a:ext cx="10188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88" name="Ink 187">
                  <a:extLst>
                    <a:ext uri="{FF2B5EF4-FFF2-40B4-BE49-F238E27FC236}">
                      <a16:creationId xmlns:a16="http://schemas.microsoft.com/office/drawing/2014/main" id="{30136E59-8DF7-3008-20DF-01776D5105D2}"/>
                    </a:ext>
                  </a:extLst>
                </p14:cNvPr>
                <p14:cNvContentPartPr/>
                <p14:nvPr/>
              </p14:nvContentPartPr>
              <p14:xfrm>
                <a:off x="4104652" y="2887942"/>
                <a:ext cx="181440" cy="102600"/>
              </p14:xfrm>
            </p:contentPart>
          </mc:Choice>
          <mc:Fallback xmlns="">
            <p:pic>
              <p:nvPicPr>
                <p:cNvPr id="188" name="Ink 187">
                  <a:extLst>
                    <a:ext uri="{FF2B5EF4-FFF2-40B4-BE49-F238E27FC236}">
                      <a16:creationId xmlns:a16="http://schemas.microsoft.com/office/drawing/2014/main" id="{30136E59-8DF7-3008-20DF-01776D5105D2}"/>
                    </a:ext>
                  </a:extLst>
                </p:cNvPr>
                <p:cNvPicPr/>
                <p:nvPr/>
              </p:nvPicPr>
              <p:blipFill>
                <a:blip r:embed="rId341"/>
                <a:stretch>
                  <a:fillRect/>
                </a:stretch>
              </p:blipFill>
              <p:spPr>
                <a:xfrm>
                  <a:off x="4096012" y="2879302"/>
                  <a:ext cx="19908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189" name="Ink 188">
                  <a:extLst>
                    <a:ext uri="{FF2B5EF4-FFF2-40B4-BE49-F238E27FC236}">
                      <a16:creationId xmlns:a16="http://schemas.microsoft.com/office/drawing/2014/main" id="{ECF3FF3B-F36D-7E31-516F-3A88FCF94D54}"/>
                    </a:ext>
                  </a:extLst>
                </p14:cNvPr>
                <p14:cNvContentPartPr/>
                <p14:nvPr/>
              </p14:nvContentPartPr>
              <p14:xfrm>
                <a:off x="3179812" y="2227342"/>
                <a:ext cx="2293920" cy="537480"/>
              </p14:xfrm>
            </p:contentPart>
          </mc:Choice>
          <mc:Fallback xmlns="">
            <p:pic>
              <p:nvPicPr>
                <p:cNvPr id="189" name="Ink 188">
                  <a:extLst>
                    <a:ext uri="{FF2B5EF4-FFF2-40B4-BE49-F238E27FC236}">
                      <a16:creationId xmlns:a16="http://schemas.microsoft.com/office/drawing/2014/main" id="{ECF3FF3B-F36D-7E31-516F-3A88FCF94D54}"/>
                    </a:ext>
                  </a:extLst>
                </p:cNvPr>
                <p:cNvPicPr/>
                <p:nvPr/>
              </p:nvPicPr>
              <p:blipFill>
                <a:blip r:embed="rId343"/>
                <a:stretch>
                  <a:fillRect/>
                </a:stretch>
              </p:blipFill>
              <p:spPr>
                <a:xfrm>
                  <a:off x="3170812" y="2218702"/>
                  <a:ext cx="2311560" cy="5551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190" name="Ink 189">
                  <a:extLst>
                    <a:ext uri="{FF2B5EF4-FFF2-40B4-BE49-F238E27FC236}">
                      <a16:creationId xmlns:a16="http://schemas.microsoft.com/office/drawing/2014/main" id="{AE948D82-72BE-25B0-DCC1-05356D6F092D}"/>
                    </a:ext>
                  </a:extLst>
                </p14:cNvPr>
                <p14:cNvContentPartPr/>
                <p14:nvPr/>
              </p14:nvContentPartPr>
              <p14:xfrm>
                <a:off x="3418492" y="2258302"/>
                <a:ext cx="2599200" cy="547920"/>
              </p14:xfrm>
            </p:contentPart>
          </mc:Choice>
          <mc:Fallback xmlns="">
            <p:pic>
              <p:nvPicPr>
                <p:cNvPr id="190" name="Ink 189">
                  <a:extLst>
                    <a:ext uri="{FF2B5EF4-FFF2-40B4-BE49-F238E27FC236}">
                      <a16:creationId xmlns:a16="http://schemas.microsoft.com/office/drawing/2014/main" id="{AE948D82-72BE-25B0-DCC1-05356D6F092D}"/>
                    </a:ext>
                  </a:extLst>
                </p:cNvPr>
                <p:cNvPicPr/>
                <p:nvPr/>
              </p:nvPicPr>
              <p:blipFill>
                <a:blip r:embed="rId345"/>
                <a:stretch>
                  <a:fillRect/>
                </a:stretch>
              </p:blipFill>
              <p:spPr>
                <a:xfrm>
                  <a:off x="3409852" y="2249302"/>
                  <a:ext cx="2616840" cy="56556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191" name="Ink 190">
                  <a:extLst>
                    <a:ext uri="{FF2B5EF4-FFF2-40B4-BE49-F238E27FC236}">
                      <a16:creationId xmlns:a16="http://schemas.microsoft.com/office/drawing/2014/main" id="{5D02E597-90FE-BFFE-D18D-D5596DF5D25E}"/>
                    </a:ext>
                  </a:extLst>
                </p14:cNvPr>
                <p14:cNvContentPartPr/>
                <p14:nvPr/>
              </p14:nvContentPartPr>
              <p14:xfrm>
                <a:off x="3498772" y="2411302"/>
                <a:ext cx="275760" cy="222480"/>
              </p14:xfrm>
            </p:contentPart>
          </mc:Choice>
          <mc:Fallback xmlns="">
            <p:pic>
              <p:nvPicPr>
                <p:cNvPr id="191" name="Ink 190">
                  <a:extLst>
                    <a:ext uri="{FF2B5EF4-FFF2-40B4-BE49-F238E27FC236}">
                      <a16:creationId xmlns:a16="http://schemas.microsoft.com/office/drawing/2014/main" id="{5D02E597-90FE-BFFE-D18D-D5596DF5D25E}"/>
                    </a:ext>
                  </a:extLst>
                </p:cNvPr>
                <p:cNvPicPr/>
                <p:nvPr/>
              </p:nvPicPr>
              <p:blipFill>
                <a:blip r:embed="rId347"/>
                <a:stretch>
                  <a:fillRect/>
                </a:stretch>
              </p:blipFill>
              <p:spPr>
                <a:xfrm>
                  <a:off x="3490132" y="2402662"/>
                  <a:ext cx="29340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192" name="Ink 191">
                  <a:extLst>
                    <a:ext uri="{FF2B5EF4-FFF2-40B4-BE49-F238E27FC236}">
                      <a16:creationId xmlns:a16="http://schemas.microsoft.com/office/drawing/2014/main" id="{D87D6646-F800-2D13-C15A-ED48F9DF5453}"/>
                    </a:ext>
                  </a:extLst>
                </p14:cNvPr>
                <p14:cNvContentPartPr/>
                <p14:nvPr/>
              </p14:nvContentPartPr>
              <p14:xfrm>
                <a:off x="3607492" y="2550262"/>
                <a:ext cx="154080" cy="28080"/>
              </p14:xfrm>
            </p:contentPart>
          </mc:Choice>
          <mc:Fallback xmlns="">
            <p:pic>
              <p:nvPicPr>
                <p:cNvPr id="192" name="Ink 191">
                  <a:extLst>
                    <a:ext uri="{FF2B5EF4-FFF2-40B4-BE49-F238E27FC236}">
                      <a16:creationId xmlns:a16="http://schemas.microsoft.com/office/drawing/2014/main" id="{D87D6646-F800-2D13-C15A-ED48F9DF5453}"/>
                    </a:ext>
                  </a:extLst>
                </p:cNvPr>
                <p:cNvPicPr/>
                <p:nvPr/>
              </p:nvPicPr>
              <p:blipFill>
                <a:blip r:embed="rId349"/>
                <a:stretch>
                  <a:fillRect/>
                </a:stretch>
              </p:blipFill>
              <p:spPr>
                <a:xfrm>
                  <a:off x="3598852" y="2541622"/>
                  <a:ext cx="1717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193" name="Ink 192">
                  <a:extLst>
                    <a:ext uri="{FF2B5EF4-FFF2-40B4-BE49-F238E27FC236}">
                      <a16:creationId xmlns:a16="http://schemas.microsoft.com/office/drawing/2014/main" id="{99129CD9-EC07-3713-18ED-E631D89AB9BC}"/>
                    </a:ext>
                  </a:extLst>
                </p14:cNvPr>
                <p14:cNvContentPartPr/>
                <p14:nvPr/>
              </p14:nvContentPartPr>
              <p14:xfrm>
                <a:off x="3824572" y="2455582"/>
                <a:ext cx="173520" cy="188280"/>
              </p14:xfrm>
            </p:contentPart>
          </mc:Choice>
          <mc:Fallback xmlns="">
            <p:pic>
              <p:nvPicPr>
                <p:cNvPr id="193" name="Ink 192">
                  <a:extLst>
                    <a:ext uri="{FF2B5EF4-FFF2-40B4-BE49-F238E27FC236}">
                      <a16:creationId xmlns:a16="http://schemas.microsoft.com/office/drawing/2014/main" id="{99129CD9-EC07-3713-18ED-E631D89AB9BC}"/>
                    </a:ext>
                  </a:extLst>
                </p:cNvPr>
                <p:cNvPicPr/>
                <p:nvPr/>
              </p:nvPicPr>
              <p:blipFill>
                <a:blip r:embed="rId351"/>
                <a:stretch>
                  <a:fillRect/>
                </a:stretch>
              </p:blipFill>
              <p:spPr>
                <a:xfrm>
                  <a:off x="3815572" y="2446582"/>
                  <a:ext cx="19116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194" name="Ink 193">
                  <a:extLst>
                    <a:ext uri="{FF2B5EF4-FFF2-40B4-BE49-F238E27FC236}">
                      <a16:creationId xmlns:a16="http://schemas.microsoft.com/office/drawing/2014/main" id="{390738C7-7504-2475-05D9-69A1A4A0058C}"/>
                    </a:ext>
                  </a:extLst>
                </p14:cNvPr>
                <p14:cNvContentPartPr/>
                <p14:nvPr/>
              </p14:nvContentPartPr>
              <p14:xfrm>
                <a:off x="4098172" y="2602102"/>
                <a:ext cx="97560" cy="12960"/>
              </p14:xfrm>
            </p:contentPart>
          </mc:Choice>
          <mc:Fallback xmlns="">
            <p:pic>
              <p:nvPicPr>
                <p:cNvPr id="194" name="Ink 193">
                  <a:extLst>
                    <a:ext uri="{FF2B5EF4-FFF2-40B4-BE49-F238E27FC236}">
                      <a16:creationId xmlns:a16="http://schemas.microsoft.com/office/drawing/2014/main" id="{390738C7-7504-2475-05D9-69A1A4A0058C}"/>
                    </a:ext>
                  </a:extLst>
                </p:cNvPr>
                <p:cNvPicPr/>
                <p:nvPr/>
              </p:nvPicPr>
              <p:blipFill>
                <a:blip r:embed="rId353"/>
                <a:stretch>
                  <a:fillRect/>
                </a:stretch>
              </p:blipFill>
              <p:spPr>
                <a:xfrm>
                  <a:off x="4089172" y="2593102"/>
                  <a:ext cx="1152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195" name="Ink 194">
                  <a:extLst>
                    <a:ext uri="{FF2B5EF4-FFF2-40B4-BE49-F238E27FC236}">
                      <a16:creationId xmlns:a16="http://schemas.microsoft.com/office/drawing/2014/main" id="{31B9A413-2C5E-C81F-E0E0-06C28568C282}"/>
                    </a:ext>
                  </a:extLst>
                </p14:cNvPr>
                <p14:cNvContentPartPr/>
                <p14:nvPr/>
              </p14:nvContentPartPr>
              <p14:xfrm>
                <a:off x="4330372" y="2428222"/>
                <a:ext cx="198720" cy="223560"/>
              </p14:xfrm>
            </p:contentPart>
          </mc:Choice>
          <mc:Fallback xmlns="">
            <p:pic>
              <p:nvPicPr>
                <p:cNvPr id="195" name="Ink 194">
                  <a:extLst>
                    <a:ext uri="{FF2B5EF4-FFF2-40B4-BE49-F238E27FC236}">
                      <a16:creationId xmlns:a16="http://schemas.microsoft.com/office/drawing/2014/main" id="{31B9A413-2C5E-C81F-E0E0-06C28568C282}"/>
                    </a:ext>
                  </a:extLst>
                </p:cNvPr>
                <p:cNvPicPr/>
                <p:nvPr/>
              </p:nvPicPr>
              <p:blipFill>
                <a:blip r:embed="rId355"/>
                <a:stretch>
                  <a:fillRect/>
                </a:stretch>
              </p:blipFill>
              <p:spPr>
                <a:xfrm>
                  <a:off x="4321732" y="2419582"/>
                  <a:ext cx="21636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196" name="Ink 195">
                  <a:extLst>
                    <a:ext uri="{FF2B5EF4-FFF2-40B4-BE49-F238E27FC236}">
                      <a16:creationId xmlns:a16="http://schemas.microsoft.com/office/drawing/2014/main" id="{9B29058D-5AD6-BAF5-E405-E0345278923F}"/>
                    </a:ext>
                  </a:extLst>
                </p14:cNvPr>
                <p14:cNvContentPartPr/>
                <p14:nvPr/>
              </p14:nvContentPartPr>
              <p14:xfrm>
                <a:off x="4632052" y="2450182"/>
                <a:ext cx="125640" cy="208440"/>
              </p14:xfrm>
            </p:contentPart>
          </mc:Choice>
          <mc:Fallback xmlns="">
            <p:pic>
              <p:nvPicPr>
                <p:cNvPr id="196" name="Ink 195">
                  <a:extLst>
                    <a:ext uri="{FF2B5EF4-FFF2-40B4-BE49-F238E27FC236}">
                      <a16:creationId xmlns:a16="http://schemas.microsoft.com/office/drawing/2014/main" id="{9B29058D-5AD6-BAF5-E405-E0345278923F}"/>
                    </a:ext>
                  </a:extLst>
                </p:cNvPr>
                <p:cNvPicPr/>
                <p:nvPr/>
              </p:nvPicPr>
              <p:blipFill>
                <a:blip r:embed="rId357"/>
                <a:stretch>
                  <a:fillRect/>
                </a:stretch>
              </p:blipFill>
              <p:spPr>
                <a:xfrm>
                  <a:off x="4623412" y="2441542"/>
                  <a:ext cx="14328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197" name="Ink 196">
                  <a:extLst>
                    <a:ext uri="{FF2B5EF4-FFF2-40B4-BE49-F238E27FC236}">
                      <a16:creationId xmlns:a16="http://schemas.microsoft.com/office/drawing/2014/main" id="{5304FED3-4FDD-91DA-642D-5B1B31F3D487}"/>
                    </a:ext>
                  </a:extLst>
                </p14:cNvPr>
                <p14:cNvContentPartPr/>
                <p14:nvPr/>
              </p14:nvContentPartPr>
              <p14:xfrm>
                <a:off x="4790092" y="2455222"/>
                <a:ext cx="138240" cy="182160"/>
              </p14:xfrm>
            </p:contentPart>
          </mc:Choice>
          <mc:Fallback xmlns="">
            <p:pic>
              <p:nvPicPr>
                <p:cNvPr id="197" name="Ink 196">
                  <a:extLst>
                    <a:ext uri="{FF2B5EF4-FFF2-40B4-BE49-F238E27FC236}">
                      <a16:creationId xmlns:a16="http://schemas.microsoft.com/office/drawing/2014/main" id="{5304FED3-4FDD-91DA-642D-5B1B31F3D487}"/>
                    </a:ext>
                  </a:extLst>
                </p:cNvPr>
                <p:cNvPicPr/>
                <p:nvPr/>
              </p:nvPicPr>
              <p:blipFill>
                <a:blip r:embed="rId359"/>
                <a:stretch>
                  <a:fillRect/>
                </a:stretch>
              </p:blipFill>
              <p:spPr>
                <a:xfrm>
                  <a:off x="4781092" y="2446222"/>
                  <a:ext cx="15588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198" name="Ink 197">
                  <a:extLst>
                    <a:ext uri="{FF2B5EF4-FFF2-40B4-BE49-F238E27FC236}">
                      <a16:creationId xmlns:a16="http://schemas.microsoft.com/office/drawing/2014/main" id="{6C8D4E77-5419-B2B0-0184-3BFF6F32ECC1}"/>
                    </a:ext>
                  </a:extLst>
                </p14:cNvPr>
                <p14:cNvContentPartPr/>
                <p14:nvPr/>
              </p14:nvContentPartPr>
              <p14:xfrm>
                <a:off x="4927972" y="2638462"/>
                <a:ext cx="119160" cy="6840"/>
              </p14:xfrm>
            </p:contentPart>
          </mc:Choice>
          <mc:Fallback xmlns="">
            <p:pic>
              <p:nvPicPr>
                <p:cNvPr id="198" name="Ink 197">
                  <a:extLst>
                    <a:ext uri="{FF2B5EF4-FFF2-40B4-BE49-F238E27FC236}">
                      <a16:creationId xmlns:a16="http://schemas.microsoft.com/office/drawing/2014/main" id="{6C8D4E77-5419-B2B0-0184-3BFF6F32ECC1}"/>
                    </a:ext>
                  </a:extLst>
                </p:cNvPr>
                <p:cNvPicPr/>
                <p:nvPr/>
              </p:nvPicPr>
              <p:blipFill>
                <a:blip r:embed="rId361"/>
                <a:stretch>
                  <a:fillRect/>
                </a:stretch>
              </p:blipFill>
              <p:spPr>
                <a:xfrm>
                  <a:off x="4918972" y="2629822"/>
                  <a:ext cx="1368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199" name="Ink 198">
                  <a:extLst>
                    <a:ext uri="{FF2B5EF4-FFF2-40B4-BE49-F238E27FC236}">
                      <a16:creationId xmlns:a16="http://schemas.microsoft.com/office/drawing/2014/main" id="{B20CA0C0-B751-E430-E964-984F29FC4E3D}"/>
                    </a:ext>
                  </a:extLst>
                </p14:cNvPr>
                <p14:cNvContentPartPr/>
                <p14:nvPr/>
              </p14:nvContentPartPr>
              <p14:xfrm>
                <a:off x="5145052" y="2460622"/>
                <a:ext cx="10440" cy="150480"/>
              </p14:xfrm>
            </p:contentPart>
          </mc:Choice>
          <mc:Fallback xmlns="">
            <p:pic>
              <p:nvPicPr>
                <p:cNvPr id="199" name="Ink 198">
                  <a:extLst>
                    <a:ext uri="{FF2B5EF4-FFF2-40B4-BE49-F238E27FC236}">
                      <a16:creationId xmlns:a16="http://schemas.microsoft.com/office/drawing/2014/main" id="{B20CA0C0-B751-E430-E964-984F29FC4E3D}"/>
                    </a:ext>
                  </a:extLst>
                </p:cNvPr>
                <p:cNvPicPr/>
                <p:nvPr/>
              </p:nvPicPr>
              <p:blipFill>
                <a:blip r:embed="rId363"/>
                <a:stretch>
                  <a:fillRect/>
                </a:stretch>
              </p:blipFill>
              <p:spPr>
                <a:xfrm>
                  <a:off x="5136052" y="2451982"/>
                  <a:ext cx="2808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00" name="Ink 199">
                  <a:extLst>
                    <a:ext uri="{FF2B5EF4-FFF2-40B4-BE49-F238E27FC236}">
                      <a16:creationId xmlns:a16="http://schemas.microsoft.com/office/drawing/2014/main" id="{728E5AA5-DEF0-8BE4-5951-36126D4D6966}"/>
                    </a:ext>
                  </a:extLst>
                </p14:cNvPr>
                <p14:cNvContentPartPr/>
                <p14:nvPr/>
              </p14:nvContentPartPr>
              <p14:xfrm>
                <a:off x="5074852" y="2426782"/>
                <a:ext cx="232560" cy="208440"/>
              </p14:xfrm>
            </p:contentPart>
          </mc:Choice>
          <mc:Fallback xmlns="">
            <p:pic>
              <p:nvPicPr>
                <p:cNvPr id="200" name="Ink 199">
                  <a:extLst>
                    <a:ext uri="{FF2B5EF4-FFF2-40B4-BE49-F238E27FC236}">
                      <a16:creationId xmlns:a16="http://schemas.microsoft.com/office/drawing/2014/main" id="{728E5AA5-DEF0-8BE4-5951-36126D4D6966}"/>
                    </a:ext>
                  </a:extLst>
                </p:cNvPr>
                <p:cNvPicPr/>
                <p:nvPr/>
              </p:nvPicPr>
              <p:blipFill>
                <a:blip r:embed="rId365"/>
                <a:stretch>
                  <a:fillRect/>
                </a:stretch>
              </p:blipFill>
              <p:spPr>
                <a:xfrm>
                  <a:off x="5065852" y="2417782"/>
                  <a:ext cx="2502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01" name="Ink 200">
                  <a:extLst>
                    <a:ext uri="{FF2B5EF4-FFF2-40B4-BE49-F238E27FC236}">
                      <a16:creationId xmlns:a16="http://schemas.microsoft.com/office/drawing/2014/main" id="{DD70CB57-754B-1D84-F26C-0D1B4DB2FE93}"/>
                    </a:ext>
                  </a:extLst>
                </p14:cNvPr>
                <p14:cNvContentPartPr/>
                <p14:nvPr/>
              </p14:nvContentPartPr>
              <p14:xfrm>
                <a:off x="5326492" y="2428942"/>
                <a:ext cx="176400" cy="236880"/>
              </p14:xfrm>
            </p:contentPart>
          </mc:Choice>
          <mc:Fallback xmlns="">
            <p:pic>
              <p:nvPicPr>
                <p:cNvPr id="201" name="Ink 200">
                  <a:extLst>
                    <a:ext uri="{FF2B5EF4-FFF2-40B4-BE49-F238E27FC236}">
                      <a16:creationId xmlns:a16="http://schemas.microsoft.com/office/drawing/2014/main" id="{DD70CB57-754B-1D84-F26C-0D1B4DB2FE93}"/>
                    </a:ext>
                  </a:extLst>
                </p:cNvPr>
                <p:cNvPicPr/>
                <p:nvPr/>
              </p:nvPicPr>
              <p:blipFill>
                <a:blip r:embed="rId367"/>
                <a:stretch>
                  <a:fillRect/>
                </a:stretch>
              </p:blipFill>
              <p:spPr>
                <a:xfrm>
                  <a:off x="5317852" y="2420302"/>
                  <a:ext cx="19404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02" name="Ink 201">
                  <a:extLst>
                    <a:ext uri="{FF2B5EF4-FFF2-40B4-BE49-F238E27FC236}">
                      <a16:creationId xmlns:a16="http://schemas.microsoft.com/office/drawing/2014/main" id="{6D714213-7EC6-86B8-7FDC-10CA8AD40063}"/>
                    </a:ext>
                  </a:extLst>
                </p14:cNvPr>
                <p14:cNvContentPartPr/>
                <p14:nvPr/>
              </p14:nvContentPartPr>
              <p14:xfrm>
                <a:off x="6046492" y="2396902"/>
                <a:ext cx="368640" cy="348120"/>
              </p14:xfrm>
            </p:contentPart>
          </mc:Choice>
          <mc:Fallback xmlns="">
            <p:pic>
              <p:nvPicPr>
                <p:cNvPr id="202" name="Ink 201">
                  <a:extLst>
                    <a:ext uri="{FF2B5EF4-FFF2-40B4-BE49-F238E27FC236}">
                      <a16:creationId xmlns:a16="http://schemas.microsoft.com/office/drawing/2014/main" id="{6D714213-7EC6-86B8-7FDC-10CA8AD40063}"/>
                    </a:ext>
                  </a:extLst>
                </p:cNvPr>
                <p:cNvPicPr/>
                <p:nvPr/>
              </p:nvPicPr>
              <p:blipFill>
                <a:blip r:embed="rId369"/>
                <a:stretch>
                  <a:fillRect/>
                </a:stretch>
              </p:blipFill>
              <p:spPr>
                <a:xfrm>
                  <a:off x="6037492" y="2387902"/>
                  <a:ext cx="38628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03" name="Ink 202">
                  <a:extLst>
                    <a:ext uri="{FF2B5EF4-FFF2-40B4-BE49-F238E27FC236}">
                      <a16:creationId xmlns:a16="http://schemas.microsoft.com/office/drawing/2014/main" id="{697E7CA3-2752-A171-1E4A-9A4483D9EEC6}"/>
                    </a:ext>
                  </a:extLst>
                </p14:cNvPr>
                <p14:cNvContentPartPr/>
                <p14:nvPr/>
              </p14:nvContentPartPr>
              <p14:xfrm>
                <a:off x="6535732" y="2395822"/>
                <a:ext cx="197640" cy="344520"/>
              </p14:xfrm>
            </p:contentPart>
          </mc:Choice>
          <mc:Fallback xmlns="">
            <p:pic>
              <p:nvPicPr>
                <p:cNvPr id="203" name="Ink 202">
                  <a:extLst>
                    <a:ext uri="{FF2B5EF4-FFF2-40B4-BE49-F238E27FC236}">
                      <a16:creationId xmlns:a16="http://schemas.microsoft.com/office/drawing/2014/main" id="{697E7CA3-2752-A171-1E4A-9A4483D9EEC6}"/>
                    </a:ext>
                  </a:extLst>
                </p:cNvPr>
                <p:cNvPicPr/>
                <p:nvPr/>
              </p:nvPicPr>
              <p:blipFill>
                <a:blip r:embed="rId371"/>
                <a:stretch>
                  <a:fillRect/>
                </a:stretch>
              </p:blipFill>
              <p:spPr>
                <a:xfrm>
                  <a:off x="6526732" y="2387182"/>
                  <a:ext cx="21528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04" name="Ink 203">
                  <a:extLst>
                    <a:ext uri="{FF2B5EF4-FFF2-40B4-BE49-F238E27FC236}">
                      <a16:creationId xmlns:a16="http://schemas.microsoft.com/office/drawing/2014/main" id="{E24F2F3F-C195-C4C6-8D15-6937CF262EE1}"/>
                    </a:ext>
                  </a:extLst>
                </p14:cNvPr>
                <p14:cNvContentPartPr/>
                <p14:nvPr/>
              </p14:nvContentPartPr>
              <p14:xfrm>
                <a:off x="6600892" y="2534062"/>
                <a:ext cx="356400" cy="183600"/>
              </p14:xfrm>
            </p:contentPart>
          </mc:Choice>
          <mc:Fallback xmlns="">
            <p:pic>
              <p:nvPicPr>
                <p:cNvPr id="204" name="Ink 203">
                  <a:extLst>
                    <a:ext uri="{FF2B5EF4-FFF2-40B4-BE49-F238E27FC236}">
                      <a16:creationId xmlns:a16="http://schemas.microsoft.com/office/drawing/2014/main" id="{E24F2F3F-C195-C4C6-8D15-6937CF262EE1}"/>
                    </a:ext>
                  </a:extLst>
                </p:cNvPr>
                <p:cNvPicPr/>
                <p:nvPr/>
              </p:nvPicPr>
              <p:blipFill>
                <a:blip r:embed="rId373"/>
                <a:stretch>
                  <a:fillRect/>
                </a:stretch>
              </p:blipFill>
              <p:spPr>
                <a:xfrm>
                  <a:off x="6591892" y="2525062"/>
                  <a:ext cx="37404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05" name="Ink 204">
                  <a:extLst>
                    <a:ext uri="{FF2B5EF4-FFF2-40B4-BE49-F238E27FC236}">
                      <a16:creationId xmlns:a16="http://schemas.microsoft.com/office/drawing/2014/main" id="{220ECE10-376F-BFFE-866F-2AC71367AAB0}"/>
                    </a:ext>
                  </a:extLst>
                </p14:cNvPr>
                <p14:cNvContentPartPr/>
                <p14:nvPr/>
              </p14:nvContentPartPr>
              <p14:xfrm>
                <a:off x="7006972" y="2409862"/>
                <a:ext cx="430560" cy="477000"/>
              </p14:xfrm>
            </p:contentPart>
          </mc:Choice>
          <mc:Fallback xmlns="">
            <p:pic>
              <p:nvPicPr>
                <p:cNvPr id="205" name="Ink 204">
                  <a:extLst>
                    <a:ext uri="{FF2B5EF4-FFF2-40B4-BE49-F238E27FC236}">
                      <a16:creationId xmlns:a16="http://schemas.microsoft.com/office/drawing/2014/main" id="{220ECE10-376F-BFFE-866F-2AC71367AAB0}"/>
                    </a:ext>
                  </a:extLst>
                </p:cNvPr>
                <p:cNvPicPr/>
                <p:nvPr/>
              </p:nvPicPr>
              <p:blipFill>
                <a:blip r:embed="rId375"/>
                <a:stretch>
                  <a:fillRect/>
                </a:stretch>
              </p:blipFill>
              <p:spPr>
                <a:xfrm>
                  <a:off x="6997972" y="2400862"/>
                  <a:ext cx="448200" cy="49464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06" name="Ink 205">
                  <a:extLst>
                    <a:ext uri="{FF2B5EF4-FFF2-40B4-BE49-F238E27FC236}">
                      <a16:creationId xmlns:a16="http://schemas.microsoft.com/office/drawing/2014/main" id="{1E0BBC6F-5618-929C-EE64-520D54C199B1}"/>
                    </a:ext>
                  </a:extLst>
                </p14:cNvPr>
                <p14:cNvContentPartPr/>
                <p14:nvPr/>
              </p14:nvContentPartPr>
              <p14:xfrm>
                <a:off x="7499812" y="2460982"/>
                <a:ext cx="18360" cy="210960"/>
              </p14:xfrm>
            </p:contentPart>
          </mc:Choice>
          <mc:Fallback xmlns="">
            <p:pic>
              <p:nvPicPr>
                <p:cNvPr id="206" name="Ink 205">
                  <a:extLst>
                    <a:ext uri="{FF2B5EF4-FFF2-40B4-BE49-F238E27FC236}">
                      <a16:creationId xmlns:a16="http://schemas.microsoft.com/office/drawing/2014/main" id="{1E0BBC6F-5618-929C-EE64-520D54C199B1}"/>
                    </a:ext>
                  </a:extLst>
                </p:cNvPr>
                <p:cNvPicPr/>
                <p:nvPr/>
              </p:nvPicPr>
              <p:blipFill>
                <a:blip r:embed="rId377"/>
                <a:stretch>
                  <a:fillRect/>
                </a:stretch>
              </p:blipFill>
              <p:spPr>
                <a:xfrm>
                  <a:off x="7490812" y="2451982"/>
                  <a:ext cx="3600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07" name="Ink 206">
                  <a:extLst>
                    <a:ext uri="{FF2B5EF4-FFF2-40B4-BE49-F238E27FC236}">
                      <a16:creationId xmlns:a16="http://schemas.microsoft.com/office/drawing/2014/main" id="{F6F7EF8F-3652-4E64-EF0A-EA68C270CE02}"/>
                    </a:ext>
                  </a:extLst>
                </p14:cNvPr>
                <p14:cNvContentPartPr/>
                <p14:nvPr/>
              </p14:nvContentPartPr>
              <p14:xfrm>
                <a:off x="7473892" y="2448742"/>
                <a:ext cx="132120" cy="233640"/>
              </p14:xfrm>
            </p:contentPart>
          </mc:Choice>
          <mc:Fallback xmlns="">
            <p:pic>
              <p:nvPicPr>
                <p:cNvPr id="207" name="Ink 206">
                  <a:extLst>
                    <a:ext uri="{FF2B5EF4-FFF2-40B4-BE49-F238E27FC236}">
                      <a16:creationId xmlns:a16="http://schemas.microsoft.com/office/drawing/2014/main" id="{F6F7EF8F-3652-4E64-EF0A-EA68C270CE02}"/>
                    </a:ext>
                  </a:extLst>
                </p:cNvPr>
                <p:cNvPicPr/>
                <p:nvPr/>
              </p:nvPicPr>
              <p:blipFill>
                <a:blip r:embed="rId379"/>
                <a:stretch>
                  <a:fillRect/>
                </a:stretch>
              </p:blipFill>
              <p:spPr>
                <a:xfrm>
                  <a:off x="7465252" y="2439742"/>
                  <a:ext cx="1497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08" name="Ink 207">
                  <a:extLst>
                    <a:ext uri="{FF2B5EF4-FFF2-40B4-BE49-F238E27FC236}">
                      <a16:creationId xmlns:a16="http://schemas.microsoft.com/office/drawing/2014/main" id="{081711AF-7D1D-1BB1-DEF9-458B9180A7E5}"/>
                    </a:ext>
                  </a:extLst>
                </p14:cNvPr>
                <p14:cNvContentPartPr/>
                <p14:nvPr/>
              </p14:nvContentPartPr>
              <p14:xfrm>
                <a:off x="7653172" y="2543062"/>
                <a:ext cx="94680" cy="168480"/>
              </p14:xfrm>
            </p:contentPart>
          </mc:Choice>
          <mc:Fallback xmlns="">
            <p:pic>
              <p:nvPicPr>
                <p:cNvPr id="208" name="Ink 207">
                  <a:extLst>
                    <a:ext uri="{FF2B5EF4-FFF2-40B4-BE49-F238E27FC236}">
                      <a16:creationId xmlns:a16="http://schemas.microsoft.com/office/drawing/2014/main" id="{081711AF-7D1D-1BB1-DEF9-458B9180A7E5}"/>
                    </a:ext>
                  </a:extLst>
                </p:cNvPr>
                <p:cNvPicPr/>
                <p:nvPr/>
              </p:nvPicPr>
              <p:blipFill>
                <a:blip r:embed="rId381"/>
                <a:stretch>
                  <a:fillRect/>
                </a:stretch>
              </p:blipFill>
              <p:spPr>
                <a:xfrm>
                  <a:off x="7644172" y="2534062"/>
                  <a:ext cx="11232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09" name="Ink 208">
                  <a:extLst>
                    <a:ext uri="{FF2B5EF4-FFF2-40B4-BE49-F238E27FC236}">
                      <a16:creationId xmlns:a16="http://schemas.microsoft.com/office/drawing/2014/main" id="{00E6D51E-123E-7C8C-EA79-1C66381FD01D}"/>
                    </a:ext>
                  </a:extLst>
                </p14:cNvPr>
                <p14:cNvContentPartPr/>
                <p14:nvPr/>
              </p14:nvContentPartPr>
              <p14:xfrm>
                <a:off x="7805812" y="2663302"/>
                <a:ext cx="2880" cy="7920"/>
              </p14:xfrm>
            </p:contentPart>
          </mc:Choice>
          <mc:Fallback xmlns="">
            <p:pic>
              <p:nvPicPr>
                <p:cNvPr id="209" name="Ink 208">
                  <a:extLst>
                    <a:ext uri="{FF2B5EF4-FFF2-40B4-BE49-F238E27FC236}">
                      <a16:creationId xmlns:a16="http://schemas.microsoft.com/office/drawing/2014/main" id="{00E6D51E-123E-7C8C-EA79-1C66381FD01D}"/>
                    </a:ext>
                  </a:extLst>
                </p:cNvPr>
                <p:cNvPicPr/>
                <p:nvPr/>
              </p:nvPicPr>
              <p:blipFill>
                <a:blip r:embed="rId383"/>
                <a:stretch>
                  <a:fillRect/>
                </a:stretch>
              </p:blipFill>
              <p:spPr>
                <a:xfrm>
                  <a:off x="7797172" y="2654302"/>
                  <a:ext cx="205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10" name="Ink 209">
                  <a:extLst>
                    <a:ext uri="{FF2B5EF4-FFF2-40B4-BE49-F238E27FC236}">
                      <a16:creationId xmlns:a16="http://schemas.microsoft.com/office/drawing/2014/main" id="{002B00D1-2992-C792-1A44-5DCDE218811C}"/>
                    </a:ext>
                  </a:extLst>
                </p14:cNvPr>
                <p14:cNvContentPartPr/>
                <p14:nvPr/>
              </p14:nvContentPartPr>
              <p14:xfrm>
                <a:off x="7848292" y="2488342"/>
                <a:ext cx="174600" cy="416520"/>
              </p14:xfrm>
            </p:contentPart>
          </mc:Choice>
          <mc:Fallback xmlns="">
            <p:pic>
              <p:nvPicPr>
                <p:cNvPr id="210" name="Ink 209">
                  <a:extLst>
                    <a:ext uri="{FF2B5EF4-FFF2-40B4-BE49-F238E27FC236}">
                      <a16:creationId xmlns:a16="http://schemas.microsoft.com/office/drawing/2014/main" id="{002B00D1-2992-C792-1A44-5DCDE218811C}"/>
                    </a:ext>
                  </a:extLst>
                </p:cNvPr>
                <p:cNvPicPr/>
                <p:nvPr/>
              </p:nvPicPr>
              <p:blipFill>
                <a:blip r:embed="rId385"/>
                <a:stretch>
                  <a:fillRect/>
                </a:stretch>
              </p:blipFill>
              <p:spPr>
                <a:xfrm>
                  <a:off x="7839652" y="2479342"/>
                  <a:ext cx="19224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11" name="Ink 210">
                  <a:extLst>
                    <a:ext uri="{FF2B5EF4-FFF2-40B4-BE49-F238E27FC236}">
                      <a16:creationId xmlns:a16="http://schemas.microsoft.com/office/drawing/2014/main" id="{CA58D11D-1186-4D5C-6C76-051164680F1F}"/>
                    </a:ext>
                  </a:extLst>
                </p14:cNvPr>
                <p14:cNvContentPartPr/>
                <p14:nvPr/>
              </p14:nvContentPartPr>
              <p14:xfrm>
                <a:off x="8124412" y="2511742"/>
                <a:ext cx="116280" cy="235080"/>
              </p14:xfrm>
            </p:contentPart>
          </mc:Choice>
          <mc:Fallback xmlns="">
            <p:pic>
              <p:nvPicPr>
                <p:cNvPr id="211" name="Ink 210">
                  <a:extLst>
                    <a:ext uri="{FF2B5EF4-FFF2-40B4-BE49-F238E27FC236}">
                      <a16:creationId xmlns:a16="http://schemas.microsoft.com/office/drawing/2014/main" id="{CA58D11D-1186-4D5C-6C76-051164680F1F}"/>
                    </a:ext>
                  </a:extLst>
                </p:cNvPr>
                <p:cNvPicPr/>
                <p:nvPr/>
              </p:nvPicPr>
              <p:blipFill>
                <a:blip r:embed="rId387"/>
                <a:stretch>
                  <a:fillRect/>
                </a:stretch>
              </p:blipFill>
              <p:spPr>
                <a:xfrm>
                  <a:off x="8115412" y="2503102"/>
                  <a:ext cx="133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12" name="Ink 211">
                  <a:extLst>
                    <a:ext uri="{FF2B5EF4-FFF2-40B4-BE49-F238E27FC236}">
                      <a16:creationId xmlns:a16="http://schemas.microsoft.com/office/drawing/2014/main" id="{0EBC9555-9023-ACBD-21AE-81EF353FD381}"/>
                    </a:ext>
                  </a:extLst>
                </p14:cNvPr>
                <p14:cNvContentPartPr/>
                <p14:nvPr/>
              </p14:nvContentPartPr>
              <p14:xfrm>
                <a:off x="8302252" y="2537302"/>
                <a:ext cx="94320" cy="162000"/>
              </p14:xfrm>
            </p:contentPart>
          </mc:Choice>
          <mc:Fallback xmlns="">
            <p:pic>
              <p:nvPicPr>
                <p:cNvPr id="212" name="Ink 211">
                  <a:extLst>
                    <a:ext uri="{FF2B5EF4-FFF2-40B4-BE49-F238E27FC236}">
                      <a16:creationId xmlns:a16="http://schemas.microsoft.com/office/drawing/2014/main" id="{0EBC9555-9023-ACBD-21AE-81EF353FD381}"/>
                    </a:ext>
                  </a:extLst>
                </p:cNvPr>
                <p:cNvPicPr/>
                <p:nvPr/>
              </p:nvPicPr>
              <p:blipFill>
                <a:blip r:embed="rId389"/>
                <a:stretch>
                  <a:fillRect/>
                </a:stretch>
              </p:blipFill>
              <p:spPr>
                <a:xfrm>
                  <a:off x="8293612" y="2528302"/>
                  <a:ext cx="1119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13" name="Ink 212">
                  <a:extLst>
                    <a:ext uri="{FF2B5EF4-FFF2-40B4-BE49-F238E27FC236}">
                      <a16:creationId xmlns:a16="http://schemas.microsoft.com/office/drawing/2014/main" id="{F86F3274-4565-D3AE-6C0E-6DF033E3BE76}"/>
                    </a:ext>
                  </a:extLst>
                </p14:cNvPr>
                <p14:cNvContentPartPr/>
                <p14:nvPr/>
              </p14:nvContentPartPr>
              <p14:xfrm>
                <a:off x="8449852" y="2527582"/>
                <a:ext cx="395280" cy="543960"/>
              </p14:xfrm>
            </p:contentPart>
          </mc:Choice>
          <mc:Fallback xmlns="">
            <p:pic>
              <p:nvPicPr>
                <p:cNvPr id="213" name="Ink 212">
                  <a:extLst>
                    <a:ext uri="{FF2B5EF4-FFF2-40B4-BE49-F238E27FC236}">
                      <a16:creationId xmlns:a16="http://schemas.microsoft.com/office/drawing/2014/main" id="{F86F3274-4565-D3AE-6C0E-6DF033E3BE76}"/>
                    </a:ext>
                  </a:extLst>
                </p:cNvPr>
                <p:cNvPicPr/>
                <p:nvPr/>
              </p:nvPicPr>
              <p:blipFill>
                <a:blip r:embed="rId391"/>
                <a:stretch>
                  <a:fillRect/>
                </a:stretch>
              </p:blipFill>
              <p:spPr>
                <a:xfrm>
                  <a:off x="8441212" y="2518942"/>
                  <a:ext cx="412920" cy="56160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29" name="Ink 228">
                  <a:extLst>
                    <a:ext uri="{FF2B5EF4-FFF2-40B4-BE49-F238E27FC236}">
                      <a16:creationId xmlns:a16="http://schemas.microsoft.com/office/drawing/2014/main" id="{3C4BA316-6BF3-10A0-E869-FFDADED66DE5}"/>
                    </a:ext>
                  </a:extLst>
                </p14:cNvPr>
                <p14:cNvContentPartPr/>
                <p14:nvPr/>
              </p14:nvContentPartPr>
              <p14:xfrm>
                <a:off x="5636452" y="3134182"/>
                <a:ext cx="1478880" cy="678600"/>
              </p14:xfrm>
            </p:contentPart>
          </mc:Choice>
          <mc:Fallback xmlns="">
            <p:pic>
              <p:nvPicPr>
                <p:cNvPr id="229" name="Ink 228">
                  <a:extLst>
                    <a:ext uri="{FF2B5EF4-FFF2-40B4-BE49-F238E27FC236}">
                      <a16:creationId xmlns:a16="http://schemas.microsoft.com/office/drawing/2014/main" id="{3C4BA316-6BF3-10A0-E869-FFDADED66DE5}"/>
                    </a:ext>
                  </a:extLst>
                </p:cNvPr>
                <p:cNvPicPr/>
                <p:nvPr/>
              </p:nvPicPr>
              <p:blipFill>
                <a:blip r:embed="rId393"/>
                <a:stretch>
                  <a:fillRect/>
                </a:stretch>
              </p:blipFill>
              <p:spPr>
                <a:xfrm>
                  <a:off x="5627452" y="3125182"/>
                  <a:ext cx="1496520" cy="69624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30" name="Ink 229">
                  <a:extLst>
                    <a:ext uri="{FF2B5EF4-FFF2-40B4-BE49-F238E27FC236}">
                      <a16:creationId xmlns:a16="http://schemas.microsoft.com/office/drawing/2014/main" id="{4FCC007C-B938-2DA7-A925-81701EBCE4B3}"/>
                    </a:ext>
                  </a:extLst>
                </p14:cNvPr>
                <p14:cNvContentPartPr/>
                <p14:nvPr/>
              </p14:nvContentPartPr>
              <p14:xfrm>
                <a:off x="6523492" y="2865982"/>
                <a:ext cx="193320" cy="300960"/>
              </p14:xfrm>
            </p:contentPart>
          </mc:Choice>
          <mc:Fallback xmlns="">
            <p:pic>
              <p:nvPicPr>
                <p:cNvPr id="230" name="Ink 229">
                  <a:extLst>
                    <a:ext uri="{FF2B5EF4-FFF2-40B4-BE49-F238E27FC236}">
                      <a16:creationId xmlns:a16="http://schemas.microsoft.com/office/drawing/2014/main" id="{4FCC007C-B938-2DA7-A925-81701EBCE4B3}"/>
                    </a:ext>
                  </a:extLst>
                </p:cNvPr>
                <p:cNvPicPr/>
                <p:nvPr/>
              </p:nvPicPr>
              <p:blipFill>
                <a:blip r:embed="rId395"/>
                <a:stretch>
                  <a:fillRect/>
                </a:stretch>
              </p:blipFill>
              <p:spPr>
                <a:xfrm>
                  <a:off x="6514492" y="2856982"/>
                  <a:ext cx="21096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31" name="Ink 230">
                  <a:extLst>
                    <a:ext uri="{FF2B5EF4-FFF2-40B4-BE49-F238E27FC236}">
                      <a16:creationId xmlns:a16="http://schemas.microsoft.com/office/drawing/2014/main" id="{5889A5A2-A0D7-CEB3-D00F-4944A2253DB7}"/>
                    </a:ext>
                  </a:extLst>
                </p14:cNvPr>
                <p14:cNvContentPartPr/>
                <p14:nvPr/>
              </p14:nvContentPartPr>
              <p14:xfrm>
                <a:off x="6498652" y="2841862"/>
                <a:ext cx="258840" cy="145800"/>
              </p14:xfrm>
            </p:contentPart>
          </mc:Choice>
          <mc:Fallback xmlns="">
            <p:pic>
              <p:nvPicPr>
                <p:cNvPr id="231" name="Ink 230">
                  <a:extLst>
                    <a:ext uri="{FF2B5EF4-FFF2-40B4-BE49-F238E27FC236}">
                      <a16:creationId xmlns:a16="http://schemas.microsoft.com/office/drawing/2014/main" id="{5889A5A2-A0D7-CEB3-D00F-4944A2253DB7}"/>
                    </a:ext>
                  </a:extLst>
                </p:cNvPr>
                <p:cNvPicPr/>
                <p:nvPr/>
              </p:nvPicPr>
              <p:blipFill>
                <a:blip r:embed="rId397"/>
                <a:stretch>
                  <a:fillRect/>
                </a:stretch>
              </p:blipFill>
              <p:spPr>
                <a:xfrm>
                  <a:off x="6490012" y="2833222"/>
                  <a:ext cx="2764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36" name="Ink 235">
                  <a:extLst>
                    <a:ext uri="{FF2B5EF4-FFF2-40B4-BE49-F238E27FC236}">
                      <a16:creationId xmlns:a16="http://schemas.microsoft.com/office/drawing/2014/main" id="{235FE3AD-4283-36C2-5776-EFF5EBC90B94}"/>
                    </a:ext>
                  </a:extLst>
                </p14:cNvPr>
                <p14:cNvContentPartPr/>
                <p14:nvPr/>
              </p14:nvContentPartPr>
              <p14:xfrm>
                <a:off x="2276572" y="5076742"/>
                <a:ext cx="25560" cy="114840"/>
              </p14:xfrm>
            </p:contentPart>
          </mc:Choice>
          <mc:Fallback xmlns="">
            <p:pic>
              <p:nvPicPr>
                <p:cNvPr id="236" name="Ink 235">
                  <a:extLst>
                    <a:ext uri="{FF2B5EF4-FFF2-40B4-BE49-F238E27FC236}">
                      <a16:creationId xmlns:a16="http://schemas.microsoft.com/office/drawing/2014/main" id="{235FE3AD-4283-36C2-5776-EFF5EBC90B94}"/>
                    </a:ext>
                  </a:extLst>
                </p:cNvPr>
                <p:cNvPicPr/>
                <p:nvPr/>
              </p:nvPicPr>
              <p:blipFill>
                <a:blip r:embed="rId399"/>
                <a:stretch>
                  <a:fillRect/>
                </a:stretch>
              </p:blipFill>
              <p:spPr>
                <a:xfrm>
                  <a:off x="2267932" y="5067742"/>
                  <a:ext cx="4320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37" name="Ink 236">
                  <a:extLst>
                    <a:ext uri="{FF2B5EF4-FFF2-40B4-BE49-F238E27FC236}">
                      <a16:creationId xmlns:a16="http://schemas.microsoft.com/office/drawing/2014/main" id="{870D2AA7-1F49-53C6-58DE-79A4CCADB3D2}"/>
                    </a:ext>
                  </a:extLst>
                </p14:cNvPr>
                <p14:cNvContentPartPr/>
                <p14:nvPr/>
              </p14:nvContentPartPr>
              <p14:xfrm>
                <a:off x="2153452" y="5007622"/>
                <a:ext cx="315000" cy="227520"/>
              </p14:xfrm>
            </p:contentPart>
          </mc:Choice>
          <mc:Fallback xmlns="">
            <p:pic>
              <p:nvPicPr>
                <p:cNvPr id="237" name="Ink 236">
                  <a:extLst>
                    <a:ext uri="{FF2B5EF4-FFF2-40B4-BE49-F238E27FC236}">
                      <a16:creationId xmlns:a16="http://schemas.microsoft.com/office/drawing/2014/main" id="{870D2AA7-1F49-53C6-58DE-79A4CCADB3D2}"/>
                    </a:ext>
                  </a:extLst>
                </p:cNvPr>
                <p:cNvPicPr/>
                <p:nvPr/>
              </p:nvPicPr>
              <p:blipFill>
                <a:blip r:embed="rId401"/>
                <a:stretch>
                  <a:fillRect/>
                </a:stretch>
              </p:blipFill>
              <p:spPr>
                <a:xfrm>
                  <a:off x="2144812" y="4998622"/>
                  <a:ext cx="33264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38" name="Ink 237">
                  <a:extLst>
                    <a:ext uri="{FF2B5EF4-FFF2-40B4-BE49-F238E27FC236}">
                      <a16:creationId xmlns:a16="http://schemas.microsoft.com/office/drawing/2014/main" id="{E94297F2-2430-4E0B-D994-C5DAAEF68816}"/>
                    </a:ext>
                  </a:extLst>
                </p14:cNvPr>
                <p14:cNvContentPartPr/>
                <p14:nvPr/>
              </p14:nvContentPartPr>
              <p14:xfrm>
                <a:off x="4046332" y="5155222"/>
                <a:ext cx="123120" cy="117360"/>
              </p14:xfrm>
            </p:contentPart>
          </mc:Choice>
          <mc:Fallback xmlns="">
            <p:pic>
              <p:nvPicPr>
                <p:cNvPr id="238" name="Ink 237">
                  <a:extLst>
                    <a:ext uri="{FF2B5EF4-FFF2-40B4-BE49-F238E27FC236}">
                      <a16:creationId xmlns:a16="http://schemas.microsoft.com/office/drawing/2014/main" id="{E94297F2-2430-4E0B-D994-C5DAAEF68816}"/>
                    </a:ext>
                  </a:extLst>
                </p:cNvPr>
                <p:cNvPicPr/>
                <p:nvPr/>
              </p:nvPicPr>
              <p:blipFill>
                <a:blip r:embed="rId403"/>
                <a:stretch>
                  <a:fillRect/>
                </a:stretch>
              </p:blipFill>
              <p:spPr>
                <a:xfrm>
                  <a:off x="4037692" y="5146222"/>
                  <a:ext cx="14076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39" name="Ink 238">
                  <a:extLst>
                    <a:ext uri="{FF2B5EF4-FFF2-40B4-BE49-F238E27FC236}">
                      <a16:creationId xmlns:a16="http://schemas.microsoft.com/office/drawing/2014/main" id="{01859F11-3A6A-6B34-77FC-67E042DA82AD}"/>
                    </a:ext>
                  </a:extLst>
                </p14:cNvPr>
                <p14:cNvContentPartPr/>
                <p14:nvPr/>
              </p14:nvContentPartPr>
              <p14:xfrm>
                <a:off x="3941572" y="5065582"/>
                <a:ext cx="347760" cy="240120"/>
              </p14:xfrm>
            </p:contentPart>
          </mc:Choice>
          <mc:Fallback xmlns="">
            <p:pic>
              <p:nvPicPr>
                <p:cNvPr id="239" name="Ink 238">
                  <a:extLst>
                    <a:ext uri="{FF2B5EF4-FFF2-40B4-BE49-F238E27FC236}">
                      <a16:creationId xmlns:a16="http://schemas.microsoft.com/office/drawing/2014/main" id="{01859F11-3A6A-6B34-77FC-67E042DA82AD}"/>
                    </a:ext>
                  </a:extLst>
                </p:cNvPr>
                <p:cNvPicPr/>
                <p:nvPr/>
              </p:nvPicPr>
              <p:blipFill>
                <a:blip r:embed="rId405"/>
                <a:stretch>
                  <a:fillRect/>
                </a:stretch>
              </p:blipFill>
              <p:spPr>
                <a:xfrm>
                  <a:off x="3932932" y="5056942"/>
                  <a:ext cx="36540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40" name="Ink 239">
                  <a:extLst>
                    <a:ext uri="{FF2B5EF4-FFF2-40B4-BE49-F238E27FC236}">
                      <a16:creationId xmlns:a16="http://schemas.microsoft.com/office/drawing/2014/main" id="{77707641-B0FA-A8B1-950C-CDCDD53F0471}"/>
                    </a:ext>
                  </a:extLst>
                </p14:cNvPr>
                <p14:cNvContentPartPr/>
                <p14:nvPr/>
              </p14:nvContentPartPr>
              <p14:xfrm>
                <a:off x="6732652" y="5006542"/>
                <a:ext cx="136800" cy="172800"/>
              </p14:xfrm>
            </p:contentPart>
          </mc:Choice>
          <mc:Fallback xmlns="">
            <p:pic>
              <p:nvPicPr>
                <p:cNvPr id="240" name="Ink 239">
                  <a:extLst>
                    <a:ext uri="{FF2B5EF4-FFF2-40B4-BE49-F238E27FC236}">
                      <a16:creationId xmlns:a16="http://schemas.microsoft.com/office/drawing/2014/main" id="{77707641-B0FA-A8B1-950C-CDCDD53F0471}"/>
                    </a:ext>
                  </a:extLst>
                </p:cNvPr>
                <p:cNvPicPr/>
                <p:nvPr/>
              </p:nvPicPr>
              <p:blipFill>
                <a:blip r:embed="rId407"/>
                <a:stretch>
                  <a:fillRect/>
                </a:stretch>
              </p:blipFill>
              <p:spPr>
                <a:xfrm>
                  <a:off x="6724012" y="4997902"/>
                  <a:ext cx="1544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41" name="Ink 240">
                  <a:extLst>
                    <a:ext uri="{FF2B5EF4-FFF2-40B4-BE49-F238E27FC236}">
                      <a16:creationId xmlns:a16="http://schemas.microsoft.com/office/drawing/2014/main" id="{35E73E05-DB9C-50A4-87B7-3F056B1250E3}"/>
                    </a:ext>
                  </a:extLst>
                </p14:cNvPr>
                <p14:cNvContentPartPr/>
                <p14:nvPr/>
              </p14:nvContentPartPr>
              <p14:xfrm>
                <a:off x="6679732" y="4968742"/>
                <a:ext cx="333000" cy="277200"/>
              </p14:xfrm>
            </p:contentPart>
          </mc:Choice>
          <mc:Fallback xmlns="">
            <p:pic>
              <p:nvPicPr>
                <p:cNvPr id="241" name="Ink 240">
                  <a:extLst>
                    <a:ext uri="{FF2B5EF4-FFF2-40B4-BE49-F238E27FC236}">
                      <a16:creationId xmlns:a16="http://schemas.microsoft.com/office/drawing/2014/main" id="{35E73E05-DB9C-50A4-87B7-3F056B1250E3}"/>
                    </a:ext>
                  </a:extLst>
                </p:cNvPr>
                <p:cNvPicPr/>
                <p:nvPr/>
              </p:nvPicPr>
              <p:blipFill>
                <a:blip r:embed="rId409"/>
                <a:stretch>
                  <a:fillRect/>
                </a:stretch>
              </p:blipFill>
              <p:spPr>
                <a:xfrm>
                  <a:off x="6671092" y="4960102"/>
                  <a:ext cx="35064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42" name="Ink 241">
                  <a:extLst>
                    <a:ext uri="{FF2B5EF4-FFF2-40B4-BE49-F238E27FC236}">
                      <a16:creationId xmlns:a16="http://schemas.microsoft.com/office/drawing/2014/main" id="{81FA90A9-350C-B472-0CCF-D0E83A09EF79}"/>
                    </a:ext>
                  </a:extLst>
                </p14:cNvPr>
                <p14:cNvContentPartPr/>
                <p14:nvPr/>
              </p14:nvContentPartPr>
              <p14:xfrm>
                <a:off x="4240372" y="4349902"/>
                <a:ext cx="110520" cy="174600"/>
              </p14:xfrm>
            </p:contentPart>
          </mc:Choice>
          <mc:Fallback xmlns="">
            <p:pic>
              <p:nvPicPr>
                <p:cNvPr id="242" name="Ink 241">
                  <a:extLst>
                    <a:ext uri="{FF2B5EF4-FFF2-40B4-BE49-F238E27FC236}">
                      <a16:creationId xmlns:a16="http://schemas.microsoft.com/office/drawing/2014/main" id="{81FA90A9-350C-B472-0CCF-D0E83A09EF79}"/>
                    </a:ext>
                  </a:extLst>
                </p:cNvPr>
                <p:cNvPicPr/>
                <p:nvPr/>
              </p:nvPicPr>
              <p:blipFill>
                <a:blip r:embed="rId411"/>
                <a:stretch>
                  <a:fillRect/>
                </a:stretch>
              </p:blipFill>
              <p:spPr>
                <a:xfrm>
                  <a:off x="4231372" y="4340902"/>
                  <a:ext cx="12816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43" name="Ink 242">
                  <a:extLst>
                    <a:ext uri="{FF2B5EF4-FFF2-40B4-BE49-F238E27FC236}">
                      <a16:creationId xmlns:a16="http://schemas.microsoft.com/office/drawing/2014/main" id="{F338438F-E0ED-DEF0-93E6-FE3878FEA0FE}"/>
                    </a:ext>
                  </a:extLst>
                </p14:cNvPr>
                <p14:cNvContentPartPr/>
                <p14:nvPr/>
              </p14:nvContentPartPr>
              <p14:xfrm>
                <a:off x="4217692" y="4236862"/>
                <a:ext cx="280080" cy="347760"/>
              </p14:xfrm>
            </p:contentPart>
          </mc:Choice>
          <mc:Fallback xmlns="">
            <p:pic>
              <p:nvPicPr>
                <p:cNvPr id="243" name="Ink 242">
                  <a:extLst>
                    <a:ext uri="{FF2B5EF4-FFF2-40B4-BE49-F238E27FC236}">
                      <a16:creationId xmlns:a16="http://schemas.microsoft.com/office/drawing/2014/main" id="{F338438F-E0ED-DEF0-93E6-FE3878FEA0FE}"/>
                    </a:ext>
                  </a:extLst>
                </p:cNvPr>
                <p:cNvPicPr/>
                <p:nvPr/>
              </p:nvPicPr>
              <p:blipFill>
                <a:blip r:embed="rId413"/>
                <a:stretch>
                  <a:fillRect/>
                </a:stretch>
              </p:blipFill>
              <p:spPr>
                <a:xfrm>
                  <a:off x="4209052" y="4227862"/>
                  <a:ext cx="29772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44" name="Ink 243">
                  <a:extLst>
                    <a:ext uri="{FF2B5EF4-FFF2-40B4-BE49-F238E27FC236}">
                      <a16:creationId xmlns:a16="http://schemas.microsoft.com/office/drawing/2014/main" id="{A66F6892-B670-1EA9-59AB-0889EFF33762}"/>
                    </a:ext>
                  </a:extLst>
                </p14:cNvPr>
                <p14:cNvContentPartPr/>
                <p14:nvPr/>
              </p14:nvContentPartPr>
              <p14:xfrm>
                <a:off x="3031852" y="3249382"/>
                <a:ext cx="47520" cy="182520"/>
              </p14:xfrm>
            </p:contentPart>
          </mc:Choice>
          <mc:Fallback xmlns="">
            <p:pic>
              <p:nvPicPr>
                <p:cNvPr id="244" name="Ink 243">
                  <a:extLst>
                    <a:ext uri="{FF2B5EF4-FFF2-40B4-BE49-F238E27FC236}">
                      <a16:creationId xmlns:a16="http://schemas.microsoft.com/office/drawing/2014/main" id="{A66F6892-B670-1EA9-59AB-0889EFF33762}"/>
                    </a:ext>
                  </a:extLst>
                </p:cNvPr>
                <p:cNvPicPr/>
                <p:nvPr/>
              </p:nvPicPr>
              <p:blipFill>
                <a:blip r:embed="rId415"/>
                <a:stretch>
                  <a:fillRect/>
                </a:stretch>
              </p:blipFill>
              <p:spPr>
                <a:xfrm>
                  <a:off x="3022852" y="3240742"/>
                  <a:ext cx="6516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45" name="Ink 244">
                  <a:extLst>
                    <a:ext uri="{FF2B5EF4-FFF2-40B4-BE49-F238E27FC236}">
                      <a16:creationId xmlns:a16="http://schemas.microsoft.com/office/drawing/2014/main" id="{67B1CD18-6135-53B7-DB9F-17CA0830998C}"/>
                    </a:ext>
                  </a:extLst>
                </p14:cNvPr>
                <p14:cNvContentPartPr/>
                <p14:nvPr/>
              </p14:nvContentPartPr>
              <p14:xfrm>
                <a:off x="3037612" y="3252262"/>
                <a:ext cx="86760" cy="12600"/>
              </p14:xfrm>
            </p:contentPart>
          </mc:Choice>
          <mc:Fallback xmlns="">
            <p:pic>
              <p:nvPicPr>
                <p:cNvPr id="245" name="Ink 244">
                  <a:extLst>
                    <a:ext uri="{FF2B5EF4-FFF2-40B4-BE49-F238E27FC236}">
                      <a16:creationId xmlns:a16="http://schemas.microsoft.com/office/drawing/2014/main" id="{67B1CD18-6135-53B7-DB9F-17CA0830998C}"/>
                    </a:ext>
                  </a:extLst>
                </p:cNvPr>
                <p:cNvPicPr/>
                <p:nvPr/>
              </p:nvPicPr>
              <p:blipFill>
                <a:blip r:embed="rId417"/>
                <a:stretch>
                  <a:fillRect/>
                </a:stretch>
              </p:blipFill>
              <p:spPr>
                <a:xfrm>
                  <a:off x="3028612" y="3243262"/>
                  <a:ext cx="10440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46" name="Ink 245">
                  <a:extLst>
                    <a:ext uri="{FF2B5EF4-FFF2-40B4-BE49-F238E27FC236}">
                      <a16:creationId xmlns:a16="http://schemas.microsoft.com/office/drawing/2014/main" id="{11D0FAE0-77B6-0AB7-542E-C2A3BF857187}"/>
                    </a:ext>
                  </a:extLst>
                </p14:cNvPr>
                <p14:cNvContentPartPr/>
                <p14:nvPr/>
              </p14:nvContentPartPr>
              <p14:xfrm>
                <a:off x="2912332" y="3171262"/>
                <a:ext cx="296280" cy="323280"/>
              </p14:xfrm>
            </p:contentPart>
          </mc:Choice>
          <mc:Fallback xmlns="">
            <p:pic>
              <p:nvPicPr>
                <p:cNvPr id="246" name="Ink 245">
                  <a:extLst>
                    <a:ext uri="{FF2B5EF4-FFF2-40B4-BE49-F238E27FC236}">
                      <a16:creationId xmlns:a16="http://schemas.microsoft.com/office/drawing/2014/main" id="{11D0FAE0-77B6-0AB7-542E-C2A3BF857187}"/>
                    </a:ext>
                  </a:extLst>
                </p:cNvPr>
                <p:cNvPicPr/>
                <p:nvPr/>
              </p:nvPicPr>
              <p:blipFill>
                <a:blip r:embed="rId419"/>
                <a:stretch>
                  <a:fillRect/>
                </a:stretch>
              </p:blipFill>
              <p:spPr>
                <a:xfrm>
                  <a:off x="2903332" y="3162262"/>
                  <a:ext cx="31392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47" name="Ink 246">
                  <a:extLst>
                    <a:ext uri="{FF2B5EF4-FFF2-40B4-BE49-F238E27FC236}">
                      <a16:creationId xmlns:a16="http://schemas.microsoft.com/office/drawing/2014/main" id="{7D713D31-3C7B-7301-AEEB-562D733DDBDE}"/>
                    </a:ext>
                  </a:extLst>
                </p14:cNvPr>
                <p14:cNvContentPartPr/>
                <p14:nvPr/>
              </p14:nvContentPartPr>
              <p14:xfrm>
                <a:off x="3312652" y="1966702"/>
                <a:ext cx="148680" cy="228240"/>
              </p14:xfrm>
            </p:contentPart>
          </mc:Choice>
          <mc:Fallback xmlns="">
            <p:pic>
              <p:nvPicPr>
                <p:cNvPr id="247" name="Ink 246">
                  <a:extLst>
                    <a:ext uri="{FF2B5EF4-FFF2-40B4-BE49-F238E27FC236}">
                      <a16:creationId xmlns:a16="http://schemas.microsoft.com/office/drawing/2014/main" id="{7D713D31-3C7B-7301-AEEB-562D733DDBDE}"/>
                    </a:ext>
                  </a:extLst>
                </p:cNvPr>
                <p:cNvPicPr/>
                <p:nvPr/>
              </p:nvPicPr>
              <p:blipFill>
                <a:blip r:embed="rId421"/>
                <a:stretch>
                  <a:fillRect/>
                </a:stretch>
              </p:blipFill>
              <p:spPr>
                <a:xfrm>
                  <a:off x="3304012" y="1958062"/>
                  <a:ext cx="16632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48" name="Ink 247">
                  <a:extLst>
                    <a:ext uri="{FF2B5EF4-FFF2-40B4-BE49-F238E27FC236}">
                      <a16:creationId xmlns:a16="http://schemas.microsoft.com/office/drawing/2014/main" id="{24012F9C-381B-9802-96CF-54D18BEDBDFF}"/>
                    </a:ext>
                  </a:extLst>
                </p14:cNvPr>
                <p14:cNvContentPartPr/>
                <p14:nvPr/>
              </p14:nvContentPartPr>
              <p14:xfrm>
                <a:off x="3174412" y="1884622"/>
                <a:ext cx="441000" cy="442440"/>
              </p14:xfrm>
            </p:contentPart>
          </mc:Choice>
          <mc:Fallback xmlns="">
            <p:pic>
              <p:nvPicPr>
                <p:cNvPr id="248" name="Ink 247">
                  <a:extLst>
                    <a:ext uri="{FF2B5EF4-FFF2-40B4-BE49-F238E27FC236}">
                      <a16:creationId xmlns:a16="http://schemas.microsoft.com/office/drawing/2014/main" id="{24012F9C-381B-9802-96CF-54D18BEDBDFF}"/>
                    </a:ext>
                  </a:extLst>
                </p:cNvPr>
                <p:cNvPicPr/>
                <p:nvPr/>
              </p:nvPicPr>
              <p:blipFill>
                <a:blip r:embed="rId423"/>
                <a:stretch>
                  <a:fillRect/>
                </a:stretch>
              </p:blipFill>
              <p:spPr>
                <a:xfrm>
                  <a:off x="3165412" y="1875982"/>
                  <a:ext cx="458640" cy="460080"/>
                </a:xfrm>
                <a:prstGeom prst="rect">
                  <a:avLst/>
                </a:prstGeom>
              </p:spPr>
            </p:pic>
          </mc:Fallback>
        </mc:AlternateContent>
      </p:grpSp>
      <p:cxnSp>
        <p:nvCxnSpPr>
          <p:cNvPr id="251" name="Straight Connector 250">
            <a:extLst>
              <a:ext uri="{FF2B5EF4-FFF2-40B4-BE49-F238E27FC236}">
                <a16:creationId xmlns:a16="http://schemas.microsoft.com/office/drawing/2014/main" id="{5E170E37-E971-C098-561B-17235DBF31B8}"/>
              </a:ext>
            </a:extLst>
          </p:cNvPr>
          <p:cNvCxnSpPr/>
          <p:nvPr/>
        </p:nvCxnSpPr>
        <p:spPr>
          <a:xfrm>
            <a:off x="625965" y="4891119"/>
            <a:ext cx="914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B29C9B92-FF56-E278-F2CB-62E7B1230FC6}"/>
              </a:ext>
            </a:extLst>
          </p:cNvPr>
          <p:cNvCxnSpPr/>
          <p:nvPr/>
        </p:nvCxnSpPr>
        <p:spPr>
          <a:xfrm>
            <a:off x="66483" y="5908824"/>
            <a:ext cx="914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0F360448-DD55-F7D4-0AA3-F1EF8DF58A12}"/>
              </a:ext>
            </a:extLst>
          </p:cNvPr>
          <p:cNvCxnSpPr/>
          <p:nvPr/>
        </p:nvCxnSpPr>
        <p:spPr>
          <a:xfrm>
            <a:off x="790639" y="3061297"/>
            <a:ext cx="914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5960DDBE-6BAF-9B2C-6751-271DB49123F6}"/>
              </a:ext>
            </a:extLst>
          </p:cNvPr>
          <p:cNvCxnSpPr/>
          <p:nvPr/>
        </p:nvCxnSpPr>
        <p:spPr>
          <a:xfrm>
            <a:off x="625965" y="1981199"/>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255" name="Right Brace 254">
            <a:extLst>
              <a:ext uri="{FF2B5EF4-FFF2-40B4-BE49-F238E27FC236}">
                <a16:creationId xmlns:a16="http://schemas.microsoft.com/office/drawing/2014/main" id="{CEC1722F-DFF1-CEBE-2CDB-D15F6A7B5ADF}"/>
              </a:ext>
            </a:extLst>
          </p:cNvPr>
          <p:cNvSpPr/>
          <p:nvPr/>
        </p:nvSpPr>
        <p:spPr>
          <a:xfrm>
            <a:off x="10161704" y="3093005"/>
            <a:ext cx="473565" cy="164468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56" name="Right Brace 255">
            <a:extLst>
              <a:ext uri="{FF2B5EF4-FFF2-40B4-BE49-F238E27FC236}">
                <a16:creationId xmlns:a16="http://schemas.microsoft.com/office/drawing/2014/main" id="{FE1225C0-E808-E236-EFBF-C93B6718CAD5}"/>
              </a:ext>
            </a:extLst>
          </p:cNvPr>
          <p:cNvSpPr/>
          <p:nvPr/>
        </p:nvSpPr>
        <p:spPr>
          <a:xfrm>
            <a:off x="9362883" y="5038921"/>
            <a:ext cx="473565" cy="57073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57" name="Right Brace 256">
            <a:extLst>
              <a:ext uri="{FF2B5EF4-FFF2-40B4-BE49-F238E27FC236}">
                <a16:creationId xmlns:a16="http://schemas.microsoft.com/office/drawing/2014/main" id="{4DD42FB5-A49A-FBA5-4968-2CA6F36594FB}"/>
              </a:ext>
            </a:extLst>
          </p:cNvPr>
          <p:cNvSpPr/>
          <p:nvPr/>
        </p:nvSpPr>
        <p:spPr>
          <a:xfrm>
            <a:off x="9362883" y="6123616"/>
            <a:ext cx="473565" cy="482771"/>
          </a:xfrm>
          <a:prstGeom prst="rightBrace">
            <a:avLst>
              <a:gd name="adj1" fmla="val 0"/>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58" name="Right Brace 257">
            <a:extLst>
              <a:ext uri="{FF2B5EF4-FFF2-40B4-BE49-F238E27FC236}">
                <a16:creationId xmlns:a16="http://schemas.microsoft.com/office/drawing/2014/main" id="{2DF1DACD-A968-1E50-90AD-BB73530A27EE}"/>
              </a:ext>
            </a:extLst>
          </p:cNvPr>
          <p:cNvSpPr/>
          <p:nvPr/>
        </p:nvSpPr>
        <p:spPr>
          <a:xfrm>
            <a:off x="10161704" y="1945977"/>
            <a:ext cx="473565" cy="100858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35" name="Group 34">
            <a:extLst>
              <a:ext uri="{FF2B5EF4-FFF2-40B4-BE49-F238E27FC236}">
                <a16:creationId xmlns:a16="http://schemas.microsoft.com/office/drawing/2014/main" id="{239E2734-0C47-60AD-BF72-75FE1F5A6251}"/>
              </a:ext>
            </a:extLst>
          </p:cNvPr>
          <p:cNvGrpSpPr/>
          <p:nvPr/>
        </p:nvGrpSpPr>
        <p:grpSpPr>
          <a:xfrm>
            <a:off x="3233812" y="5013742"/>
            <a:ext cx="193320" cy="190080"/>
            <a:chOff x="3233812" y="5013742"/>
            <a:chExt cx="193320" cy="190080"/>
          </a:xfrm>
        </p:grpSpPr>
        <mc:AlternateContent xmlns:mc="http://schemas.openxmlformats.org/markup-compatibility/2006">
          <mc:Choice xmlns:p14="http://schemas.microsoft.com/office/powerpoint/2010/main" Requires="p14">
            <p:contentPart p14:bwMode="auto" r:id="rId424">
              <p14:nvContentPartPr>
                <p14:cNvPr id="5" name="Ink 4">
                  <a:extLst>
                    <a:ext uri="{FF2B5EF4-FFF2-40B4-BE49-F238E27FC236}">
                      <a16:creationId xmlns:a16="http://schemas.microsoft.com/office/drawing/2014/main" id="{E3200B64-96D6-74D8-05F0-46B1B1544AD7}"/>
                    </a:ext>
                  </a:extLst>
                </p14:cNvPr>
                <p14:cNvContentPartPr/>
                <p14:nvPr/>
              </p14:nvContentPartPr>
              <p14:xfrm>
                <a:off x="3301492" y="5013742"/>
                <a:ext cx="8280" cy="156600"/>
              </p14:xfrm>
            </p:contentPart>
          </mc:Choice>
          <mc:Fallback>
            <p:pic>
              <p:nvPicPr>
                <p:cNvPr id="5" name="Ink 4">
                  <a:extLst>
                    <a:ext uri="{FF2B5EF4-FFF2-40B4-BE49-F238E27FC236}">
                      <a16:creationId xmlns:a16="http://schemas.microsoft.com/office/drawing/2014/main" id="{E3200B64-96D6-74D8-05F0-46B1B1544AD7}"/>
                    </a:ext>
                  </a:extLst>
                </p:cNvPr>
                <p:cNvPicPr/>
                <p:nvPr/>
              </p:nvPicPr>
              <p:blipFill>
                <a:blip r:embed="rId425"/>
                <a:stretch>
                  <a:fillRect/>
                </a:stretch>
              </p:blipFill>
              <p:spPr>
                <a:xfrm>
                  <a:off x="3292852" y="5005102"/>
                  <a:ext cx="2592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24" name="Ink 23">
                  <a:extLst>
                    <a:ext uri="{FF2B5EF4-FFF2-40B4-BE49-F238E27FC236}">
                      <a16:creationId xmlns:a16="http://schemas.microsoft.com/office/drawing/2014/main" id="{9B984E72-467A-345B-7517-0CEE77DF3BD2}"/>
                    </a:ext>
                  </a:extLst>
                </p14:cNvPr>
                <p14:cNvContentPartPr/>
                <p14:nvPr/>
              </p14:nvContentPartPr>
              <p14:xfrm>
                <a:off x="3233812" y="5088262"/>
                <a:ext cx="193320" cy="115560"/>
              </p14:xfrm>
            </p:contentPart>
          </mc:Choice>
          <mc:Fallback>
            <p:pic>
              <p:nvPicPr>
                <p:cNvPr id="24" name="Ink 23">
                  <a:extLst>
                    <a:ext uri="{FF2B5EF4-FFF2-40B4-BE49-F238E27FC236}">
                      <a16:creationId xmlns:a16="http://schemas.microsoft.com/office/drawing/2014/main" id="{9B984E72-467A-345B-7517-0CEE77DF3BD2}"/>
                    </a:ext>
                  </a:extLst>
                </p:cNvPr>
                <p:cNvPicPr/>
                <p:nvPr/>
              </p:nvPicPr>
              <p:blipFill>
                <a:blip r:embed="rId427"/>
                <a:stretch>
                  <a:fillRect/>
                </a:stretch>
              </p:blipFill>
              <p:spPr>
                <a:xfrm>
                  <a:off x="3224812" y="5079262"/>
                  <a:ext cx="210960" cy="133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28">
            <p14:nvContentPartPr>
              <p14:cNvPr id="77" name="Ink 76">
                <a:extLst>
                  <a:ext uri="{FF2B5EF4-FFF2-40B4-BE49-F238E27FC236}">
                    <a16:creationId xmlns:a16="http://schemas.microsoft.com/office/drawing/2014/main" id="{D584C5C5-EADA-6BE6-6FB9-4F501B1FBA74}"/>
                  </a:ext>
                </a:extLst>
              </p14:cNvPr>
              <p14:cNvContentPartPr/>
              <p14:nvPr/>
            </p14:nvContentPartPr>
            <p14:xfrm>
              <a:off x="4301932" y="5364382"/>
              <a:ext cx="142200" cy="143640"/>
            </p14:xfrm>
          </p:contentPart>
        </mc:Choice>
        <mc:Fallback>
          <p:pic>
            <p:nvPicPr>
              <p:cNvPr id="77" name="Ink 76">
                <a:extLst>
                  <a:ext uri="{FF2B5EF4-FFF2-40B4-BE49-F238E27FC236}">
                    <a16:creationId xmlns:a16="http://schemas.microsoft.com/office/drawing/2014/main" id="{D584C5C5-EADA-6BE6-6FB9-4F501B1FBA74}"/>
                  </a:ext>
                </a:extLst>
              </p:cNvPr>
              <p:cNvPicPr/>
              <p:nvPr/>
            </p:nvPicPr>
            <p:blipFill>
              <a:blip r:embed="rId429"/>
              <a:stretch>
                <a:fillRect/>
              </a:stretch>
            </p:blipFill>
            <p:spPr>
              <a:xfrm>
                <a:off x="4292932" y="5355742"/>
                <a:ext cx="15984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81" name="Ink 80">
                <a:extLst>
                  <a:ext uri="{FF2B5EF4-FFF2-40B4-BE49-F238E27FC236}">
                    <a16:creationId xmlns:a16="http://schemas.microsoft.com/office/drawing/2014/main" id="{C3368505-A794-0BCF-E006-957581E4C080}"/>
                  </a:ext>
                </a:extLst>
              </p14:cNvPr>
              <p14:cNvContentPartPr/>
              <p14:nvPr/>
            </p14:nvContentPartPr>
            <p14:xfrm>
              <a:off x="8971132" y="5195902"/>
              <a:ext cx="805680" cy="427680"/>
            </p14:xfrm>
          </p:contentPart>
        </mc:Choice>
        <mc:Fallback>
          <p:pic>
            <p:nvPicPr>
              <p:cNvPr id="81" name="Ink 80">
                <a:extLst>
                  <a:ext uri="{FF2B5EF4-FFF2-40B4-BE49-F238E27FC236}">
                    <a16:creationId xmlns:a16="http://schemas.microsoft.com/office/drawing/2014/main" id="{C3368505-A794-0BCF-E006-957581E4C080}"/>
                  </a:ext>
                </a:extLst>
              </p:cNvPr>
              <p:cNvPicPr/>
              <p:nvPr/>
            </p:nvPicPr>
            <p:blipFill>
              <a:blip r:embed="rId431"/>
              <a:stretch>
                <a:fillRect/>
              </a:stretch>
            </p:blipFill>
            <p:spPr>
              <a:xfrm>
                <a:off x="8962492" y="5187262"/>
                <a:ext cx="823320" cy="44532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85" name="Ink 84">
                <a:extLst>
                  <a:ext uri="{FF2B5EF4-FFF2-40B4-BE49-F238E27FC236}">
                    <a16:creationId xmlns:a16="http://schemas.microsoft.com/office/drawing/2014/main" id="{3EA6F95E-219D-0728-BD27-41357936E66A}"/>
                  </a:ext>
                </a:extLst>
              </p14:cNvPr>
              <p14:cNvContentPartPr/>
              <p14:nvPr/>
            </p14:nvContentPartPr>
            <p14:xfrm>
              <a:off x="4007092" y="5584342"/>
              <a:ext cx="440280" cy="360"/>
            </p14:xfrm>
          </p:contentPart>
        </mc:Choice>
        <mc:Fallback>
          <p:pic>
            <p:nvPicPr>
              <p:cNvPr id="85" name="Ink 84">
                <a:extLst>
                  <a:ext uri="{FF2B5EF4-FFF2-40B4-BE49-F238E27FC236}">
                    <a16:creationId xmlns:a16="http://schemas.microsoft.com/office/drawing/2014/main" id="{3EA6F95E-219D-0728-BD27-41357936E66A}"/>
                  </a:ext>
                </a:extLst>
              </p:cNvPr>
              <p:cNvPicPr/>
              <p:nvPr/>
            </p:nvPicPr>
            <p:blipFill>
              <a:blip r:embed="rId433"/>
              <a:stretch>
                <a:fillRect/>
              </a:stretch>
            </p:blipFill>
            <p:spPr>
              <a:xfrm>
                <a:off x="3998452" y="5575702"/>
                <a:ext cx="4579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96" name="Ink 95">
                <a:extLst>
                  <a:ext uri="{FF2B5EF4-FFF2-40B4-BE49-F238E27FC236}">
                    <a16:creationId xmlns:a16="http://schemas.microsoft.com/office/drawing/2014/main" id="{EEFF3B2B-D35B-4AA7-7018-567A17316A95}"/>
                  </a:ext>
                </a:extLst>
              </p14:cNvPr>
              <p14:cNvContentPartPr/>
              <p14:nvPr/>
            </p14:nvContentPartPr>
            <p14:xfrm>
              <a:off x="6541852" y="5553742"/>
              <a:ext cx="442080" cy="360"/>
            </p14:xfrm>
          </p:contentPart>
        </mc:Choice>
        <mc:Fallback>
          <p:pic>
            <p:nvPicPr>
              <p:cNvPr id="96" name="Ink 95">
                <a:extLst>
                  <a:ext uri="{FF2B5EF4-FFF2-40B4-BE49-F238E27FC236}">
                    <a16:creationId xmlns:a16="http://schemas.microsoft.com/office/drawing/2014/main" id="{EEFF3B2B-D35B-4AA7-7018-567A17316A95}"/>
                  </a:ext>
                </a:extLst>
              </p:cNvPr>
              <p:cNvPicPr/>
              <p:nvPr/>
            </p:nvPicPr>
            <p:blipFill>
              <a:blip r:embed="rId433"/>
              <a:stretch>
                <a:fillRect/>
              </a:stretch>
            </p:blipFill>
            <p:spPr>
              <a:xfrm>
                <a:off x="6533212" y="5545102"/>
                <a:ext cx="459720" cy="18000"/>
              </a:xfrm>
              <a:prstGeom prst="rect">
                <a:avLst/>
              </a:prstGeom>
            </p:spPr>
          </p:pic>
        </mc:Fallback>
      </mc:AlternateContent>
      <p:grpSp>
        <p:nvGrpSpPr>
          <p:cNvPr id="112" name="Group 111">
            <a:extLst>
              <a:ext uri="{FF2B5EF4-FFF2-40B4-BE49-F238E27FC236}">
                <a16:creationId xmlns:a16="http://schemas.microsoft.com/office/drawing/2014/main" id="{9D40151D-B277-E499-BE15-6EDA7E575796}"/>
              </a:ext>
            </a:extLst>
          </p:cNvPr>
          <p:cNvGrpSpPr/>
          <p:nvPr/>
        </p:nvGrpSpPr>
        <p:grpSpPr>
          <a:xfrm>
            <a:off x="6056212" y="4541062"/>
            <a:ext cx="3180240" cy="930600"/>
            <a:chOff x="6056212" y="4541062"/>
            <a:chExt cx="3180240" cy="930600"/>
          </a:xfrm>
        </p:grpSpPr>
        <mc:AlternateContent xmlns:mc="http://schemas.openxmlformats.org/markup-compatibility/2006">
          <mc:Choice xmlns:p14="http://schemas.microsoft.com/office/powerpoint/2010/main" Requires="p14">
            <p:contentPart p14:bwMode="auto" r:id="rId435">
              <p14:nvContentPartPr>
                <p14:cNvPr id="62" name="Ink 61">
                  <a:extLst>
                    <a:ext uri="{FF2B5EF4-FFF2-40B4-BE49-F238E27FC236}">
                      <a16:creationId xmlns:a16="http://schemas.microsoft.com/office/drawing/2014/main" id="{35481560-6EEF-D2B3-61EB-B75C3DEE97D3}"/>
                    </a:ext>
                  </a:extLst>
                </p14:cNvPr>
                <p14:cNvContentPartPr/>
                <p14:nvPr/>
              </p14:nvContentPartPr>
              <p14:xfrm>
                <a:off x="7296412" y="4541062"/>
                <a:ext cx="301320" cy="31680"/>
              </p14:xfrm>
            </p:contentPart>
          </mc:Choice>
          <mc:Fallback>
            <p:pic>
              <p:nvPicPr>
                <p:cNvPr id="62" name="Ink 61">
                  <a:extLst>
                    <a:ext uri="{FF2B5EF4-FFF2-40B4-BE49-F238E27FC236}">
                      <a16:creationId xmlns:a16="http://schemas.microsoft.com/office/drawing/2014/main" id="{35481560-6EEF-D2B3-61EB-B75C3DEE97D3}"/>
                    </a:ext>
                  </a:extLst>
                </p:cNvPr>
                <p:cNvPicPr/>
                <p:nvPr/>
              </p:nvPicPr>
              <p:blipFill>
                <a:blip r:embed="rId436"/>
                <a:stretch>
                  <a:fillRect/>
                </a:stretch>
              </p:blipFill>
              <p:spPr>
                <a:xfrm>
                  <a:off x="7287772" y="4532062"/>
                  <a:ext cx="31896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437">
              <p14:nvContentPartPr>
                <p14:cNvPr id="66" name="Ink 65">
                  <a:extLst>
                    <a:ext uri="{FF2B5EF4-FFF2-40B4-BE49-F238E27FC236}">
                      <a16:creationId xmlns:a16="http://schemas.microsoft.com/office/drawing/2014/main" id="{194908BE-223C-5DCD-66C1-92917659B981}"/>
                    </a:ext>
                  </a:extLst>
                </p14:cNvPr>
                <p14:cNvContentPartPr/>
                <p14:nvPr/>
              </p14:nvContentPartPr>
              <p14:xfrm>
                <a:off x="7229092" y="5249542"/>
                <a:ext cx="171360" cy="222120"/>
              </p14:xfrm>
            </p:contentPart>
          </mc:Choice>
          <mc:Fallback>
            <p:pic>
              <p:nvPicPr>
                <p:cNvPr id="66" name="Ink 65">
                  <a:extLst>
                    <a:ext uri="{FF2B5EF4-FFF2-40B4-BE49-F238E27FC236}">
                      <a16:creationId xmlns:a16="http://schemas.microsoft.com/office/drawing/2014/main" id="{194908BE-223C-5DCD-66C1-92917659B981}"/>
                    </a:ext>
                  </a:extLst>
                </p:cNvPr>
                <p:cNvPicPr/>
                <p:nvPr/>
              </p:nvPicPr>
              <p:blipFill>
                <a:blip r:embed="rId438"/>
                <a:stretch>
                  <a:fillRect/>
                </a:stretch>
              </p:blipFill>
              <p:spPr>
                <a:xfrm>
                  <a:off x="7220092" y="5240542"/>
                  <a:ext cx="189000" cy="239760"/>
                </a:xfrm>
                <a:prstGeom prst="rect">
                  <a:avLst/>
                </a:prstGeom>
              </p:spPr>
            </p:pic>
          </mc:Fallback>
        </mc:AlternateContent>
        <mc:AlternateContent xmlns:mc="http://schemas.openxmlformats.org/markup-compatibility/2006">
          <mc:Choice xmlns:p14="http://schemas.microsoft.com/office/powerpoint/2010/main" Requires="p14">
            <p:contentPart p14:bwMode="auto" r:id="rId439">
              <p14:nvContentPartPr>
                <p14:cNvPr id="97" name="Ink 96">
                  <a:extLst>
                    <a:ext uri="{FF2B5EF4-FFF2-40B4-BE49-F238E27FC236}">
                      <a16:creationId xmlns:a16="http://schemas.microsoft.com/office/drawing/2014/main" id="{0EF23E75-237A-1E84-0E3B-87CC13A4515F}"/>
                    </a:ext>
                  </a:extLst>
                </p14:cNvPr>
                <p14:cNvContentPartPr/>
                <p14:nvPr/>
              </p14:nvContentPartPr>
              <p14:xfrm>
                <a:off x="6098332" y="4609822"/>
                <a:ext cx="3138120" cy="600840"/>
              </p14:xfrm>
            </p:contentPart>
          </mc:Choice>
          <mc:Fallback>
            <p:pic>
              <p:nvPicPr>
                <p:cNvPr id="97" name="Ink 96">
                  <a:extLst>
                    <a:ext uri="{FF2B5EF4-FFF2-40B4-BE49-F238E27FC236}">
                      <a16:creationId xmlns:a16="http://schemas.microsoft.com/office/drawing/2014/main" id="{0EF23E75-237A-1E84-0E3B-87CC13A4515F}"/>
                    </a:ext>
                  </a:extLst>
                </p:cNvPr>
                <p:cNvPicPr/>
                <p:nvPr/>
              </p:nvPicPr>
              <p:blipFill>
                <a:blip r:embed="rId440"/>
                <a:stretch>
                  <a:fillRect/>
                </a:stretch>
              </p:blipFill>
              <p:spPr>
                <a:xfrm>
                  <a:off x="6089692" y="4600822"/>
                  <a:ext cx="3155760" cy="618480"/>
                </a:xfrm>
                <a:prstGeom prst="rect">
                  <a:avLst/>
                </a:prstGeom>
              </p:spPr>
            </p:pic>
          </mc:Fallback>
        </mc:AlternateContent>
        <mc:AlternateContent xmlns:mc="http://schemas.openxmlformats.org/markup-compatibility/2006">
          <mc:Choice xmlns:p14="http://schemas.microsoft.com/office/powerpoint/2010/main" Requires="p14">
            <p:contentPart p14:bwMode="auto" r:id="rId441">
              <p14:nvContentPartPr>
                <p14:cNvPr id="101" name="Ink 100">
                  <a:extLst>
                    <a:ext uri="{FF2B5EF4-FFF2-40B4-BE49-F238E27FC236}">
                      <a16:creationId xmlns:a16="http://schemas.microsoft.com/office/drawing/2014/main" id="{B68AB621-F4DA-3DC7-D3D4-869C22B0D0FF}"/>
                    </a:ext>
                  </a:extLst>
                </p14:cNvPr>
                <p14:cNvContentPartPr/>
                <p14:nvPr/>
              </p14:nvContentPartPr>
              <p14:xfrm>
                <a:off x="6056212" y="4651582"/>
                <a:ext cx="25560" cy="42120"/>
              </p14:xfrm>
            </p:contentPart>
          </mc:Choice>
          <mc:Fallback>
            <p:pic>
              <p:nvPicPr>
                <p:cNvPr id="101" name="Ink 100">
                  <a:extLst>
                    <a:ext uri="{FF2B5EF4-FFF2-40B4-BE49-F238E27FC236}">
                      <a16:creationId xmlns:a16="http://schemas.microsoft.com/office/drawing/2014/main" id="{B68AB621-F4DA-3DC7-D3D4-869C22B0D0FF}"/>
                    </a:ext>
                  </a:extLst>
                </p:cNvPr>
                <p:cNvPicPr/>
                <p:nvPr/>
              </p:nvPicPr>
              <p:blipFill>
                <a:blip r:embed="rId442"/>
                <a:stretch>
                  <a:fillRect/>
                </a:stretch>
              </p:blipFill>
              <p:spPr>
                <a:xfrm>
                  <a:off x="6047572" y="4642942"/>
                  <a:ext cx="4320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443">
              <p14:nvContentPartPr>
                <p14:cNvPr id="110" name="Ink 109">
                  <a:extLst>
                    <a:ext uri="{FF2B5EF4-FFF2-40B4-BE49-F238E27FC236}">
                      <a16:creationId xmlns:a16="http://schemas.microsoft.com/office/drawing/2014/main" id="{851C1594-E50C-2374-B862-BDFAE3EF7D19}"/>
                    </a:ext>
                  </a:extLst>
                </p14:cNvPr>
                <p14:cNvContentPartPr/>
                <p14:nvPr/>
              </p14:nvContentPartPr>
              <p14:xfrm>
                <a:off x="6075292" y="4590022"/>
                <a:ext cx="134640" cy="104040"/>
              </p14:xfrm>
            </p:contentPart>
          </mc:Choice>
          <mc:Fallback>
            <p:pic>
              <p:nvPicPr>
                <p:cNvPr id="110" name="Ink 109">
                  <a:extLst>
                    <a:ext uri="{FF2B5EF4-FFF2-40B4-BE49-F238E27FC236}">
                      <a16:creationId xmlns:a16="http://schemas.microsoft.com/office/drawing/2014/main" id="{851C1594-E50C-2374-B862-BDFAE3EF7D19}"/>
                    </a:ext>
                  </a:extLst>
                </p:cNvPr>
                <p:cNvPicPr/>
                <p:nvPr/>
              </p:nvPicPr>
              <p:blipFill>
                <a:blip r:embed="rId444"/>
                <a:stretch>
                  <a:fillRect/>
                </a:stretch>
              </p:blipFill>
              <p:spPr>
                <a:xfrm>
                  <a:off x="6066652" y="4581382"/>
                  <a:ext cx="152280" cy="121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45">
            <p14:nvContentPartPr>
              <p14:cNvPr id="127" name="Ink 126">
                <a:extLst>
                  <a:ext uri="{FF2B5EF4-FFF2-40B4-BE49-F238E27FC236}">
                    <a16:creationId xmlns:a16="http://schemas.microsoft.com/office/drawing/2014/main" id="{C2F9AB61-20A1-E962-2763-DCFE82BD95D4}"/>
                  </a:ext>
                </a:extLst>
              </p14:cNvPr>
              <p14:cNvContentPartPr/>
              <p14:nvPr/>
            </p14:nvContentPartPr>
            <p14:xfrm>
              <a:off x="3657532" y="5700982"/>
              <a:ext cx="840600" cy="6840"/>
            </p14:xfrm>
          </p:contentPart>
        </mc:Choice>
        <mc:Fallback>
          <p:pic>
            <p:nvPicPr>
              <p:cNvPr id="127" name="Ink 126">
                <a:extLst>
                  <a:ext uri="{FF2B5EF4-FFF2-40B4-BE49-F238E27FC236}">
                    <a16:creationId xmlns:a16="http://schemas.microsoft.com/office/drawing/2014/main" id="{C2F9AB61-20A1-E962-2763-DCFE82BD95D4}"/>
                  </a:ext>
                </a:extLst>
              </p:cNvPr>
              <p:cNvPicPr/>
              <p:nvPr/>
            </p:nvPicPr>
            <p:blipFill>
              <a:blip r:embed="rId446"/>
              <a:stretch>
                <a:fillRect/>
              </a:stretch>
            </p:blipFill>
            <p:spPr>
              <a:xfrm>
                <a:off x="3648892" y="5692342"/>
                <a:ext cx="85824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447">
            <p14:nvContentPartPr>
              <p14:cNvPr id="130" name="Ink 129">
                <a:extLst>
                  <a:ext uri="{FF2B5EF4-FFF2-40B4-BE49-F238E27FC236}">
                    <a16:creationId xmlns:a16="http://schemas.microsoft.com/office/drawing/2014/main" id="{8917FB4A-1599-DBFD-9617-35E1C50D43AB}"/>
                  </a:ext>
                </a:extLst>
              </p14:cNvPr>
              <p14:cNvContentPartPr/>
              <p14:nvPr/>
            </p14:nvContentPartPr>
            <p14:xfrm>
              <a:off x="6658492" y="5577862"/>
              <a:ext cx="259200" cy="16560"/>
            </p14:xfrm>
          </p:contentPart>
        </mc:Choice>
        <mc:Fallback>
          <p:pic>
            <p:nvPicPr>
              <p:cNvPr id="130" name="Ink 129">
                <a:extLst>
                  <a:ext uri="{FF2B5EF4-FFF2-40B4-BE49-F238E27FC236}">
                    <a16:creationId xmlns:a16="http://schemas.microsoft.com/office/drawing/2014/main" id="{8917FB4A-1599-DBFD-9617-35E1C50D43AB}"/>
                  </a:ext>
                </a:extLst>
              </p:cNvPr>
              <p:cNvPicPr/>
              <p:nvPr/>
            </p:nvPicPr>
            <p:blipFill>
              <a:blip r:embed="rId448"/>
              <a:stretch>
                <a:fillRect/>
              </a:stretch>
            </p:blipFill>
            <p:spPr>
              <a:xfrm>
                <a:off x="6649492" y="5569222"/>
                <a:ext cx="27684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449">
            <p14:nvContentPartPr>
              <p14:cNvPr id="141" name="Ink 140">
                <a:extLst>
                  <a:ext uri="{FF2B5EF4-FFF2-40B4-BE49-F238E27FC236}">
                    <a16:creationId xmlns:a16="http://schemas.microsoft.com/office/drawing/2014/main" id="{CE7AB10E-DC2D-FA83-BEC3-6ACC3575B24B}"/>
                  </a:ext>
                </a:extLst>
              </p14:cNvPr>
              <p14:cNvContentPartPr/>
              <p14:nvPr/>
            </p14:nvContentPartPr>
            <p14:xfrm>
              <a:off x="9272812" y="5326222"/>
              <a:ext cx="112680" cy="180720"/>
            </p14:xfrm>
          </p:contentPart>
        </mc:Choice>
        <mc:Fallback>
          <p:pic>
            <p:nvPicPr>
              <p:cNvPr id="141" name="Ink 140">
                <a:extLst>
                  <a:ext uri="{FF2B5EF4-FFF2-40B4-BE49-F238E27FC236}">
                    <a16:creationId xmlns:a16="http://schemas.microsoft.com/office/drawing/2014/main" id="{CE7AB10E-DC2D-FA83-BEC3-6ACC3575B24B}"/>
                  </a:ext>
                </a:extLst>
              </p:cNvPr>
              <p:cNvPicPr/>
              <p:nvPr/>
            </p:nvPicPr>
            <p:blipFill>
              <a:blip r:embed="rId450"/>
              <a:stretch>
                <a:fillRect/>
              </a:stretch>
            </p:blipFill>
            <p:spPr>
              <a:xfrm>
                <a:off x="9263812" y="5317582"/>
                <a:ext cx="13032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451">
            <p14:nvContentPartPr>
              <p14:cNvPr id="144" name="Ink 143">
                <a:extLst>
                  <a:ext uri="{FF2B5EF4-FFF2-40B4-BE49-F238E27FC236}">
                    <a16:creationId xmlns:a16="http://schemas.microsoft.com/office/drawing/2014/main" id="{25981E4B-2ACB-FB87-BC5C-7AEA37C2F145}"/>
                  </a:ext>
                </a:extLst>
              </p14:cNvPr>
              <p14:cNvContentPartPr/>
              <p14:nvPr/>
            </p14:nvContentPartPr>
            <p14:xfrm>
              <a:off x="9475132" y="5430982"/>
              <a:ext cx="82080" cy="360"/>
            </p14:xfrm>
          </p:contentPart>
        </mc:Choice>
        <mc:Fallback>
          <p:pic>
            <p:nvPicPr>
              <p:cNvPr id="144" name="Ink 143">
                <a:extLst>
                  <a:ext uri="{FF2B5EF4-FFF2-40B4-BE49-F238E27FC236}">
                    <a16:creationId xmlns:a16="http://schemas.microsoft.com/office/drawing/2014/main" id="{25981E4B-2ACB-FB87-BC5C-7AEA37C2F145}"/>
                  </a:ext>
                </a:extLst>
              </p:cNvPr>
              <p:cNvPicPr/>
              <p:nvPr/>
            </p:nvPicPr>
            <p:blipFill>
              <a:blip r:embed="rId452"/>
              <a:stretch>
                <a:fillRect/>
              </a:stretch>
            </p:blipFill>
            <p:spPr>
              <a:xfrm>
                <a:off x="9466492" y="5422342"/>
                <a:ext cx="99720" cy="18000"/>
              </a:xfrm>
              <a:prstGeom prst="rect">
                <a:avLst/>
              </a:prstGeom>
            </p:spPr>
          </p:pic>
        </mc:Fallback>
      </mc:AlternateContent>
      <p:grpSp>
        <p:nvGrpSpPr>
          <p:cNvPr id="177" name="Group 176">
            <a:extLst>
              <a:ext uri="{FF2B5EF4-FFF2-40B4-BE49-F238E27FC236}">
                <a16:creationId xmlns:a16="http://schemas.microsoft.com/office/drawing/2014/main" id="{BBEE6775-33C4-C1A4-4511-3D4402220C9A}"/>
              </a:ext>
            </a:extLst>
          </p:cNvPr>
          <p:cNvGrpSpPr/>
          <p:nvPr/>
        </p:nvGrpSpPr>
        <p:grpSpPr>
          <a:xfrm>
            <a:off x="795172" y="2282782"/>
            <a:ext cx="2758320" cy="3081240"/>
            <a:chOff x="795172" y="2282782"/>
            <a:chExt cx="2758320" cy="3081240"/>
          </a:xfrm>
        </p:grpSpPr>
        <mc:AlternateContent xmlns:mc="http://schemas.openxmlformats.org/markup-compatibility/2006">
          <mc:Choice xmlns:p14="http://schemas.microsoft.com/office/powerpoint/2010/main" Requires="p14">
            <p:contentPart p14:bwMode="auto" r:id="rId453">
              <p14:nvContentPartPr>
                <p14:cNvPr id="149" name="Ink 148">
                  <a:extLst>
                    <a:ext uri="{FF2B5EF4-FFF2-40B4-BE49-F238E27FC236}">
                      <a16:creationId xmlns:a16="http://schemas.microsoft.com/office/drawing/2014/main" id="{34603B71-94AC-213D-F9F4-6974AAA22890}"/>
                    </a:ext>
                  </a:extLst>
                </p14:cNvPr>
                <p14:cNvContentPartPr/>
                <p14:nvPr/>
              </p14:nvContentPartPr>
              <p14:xfrm>
                <a:off x="3268012" y="2791462"/>
                <a:ext cx="285480" cy="608760"/>
              </p14:xfrm>
            </p:contentPart>
          </mc:Choice>
          <mc:Fallback>
            <p:pic>
              <p:nvPicPr>
                <p:cNvPr id="149" name="Ink 148">
                  <a:extLst>
                    <a:ext uri="{FF2B5EF4-FFF2-40B4-BE49-F238E27FC236}">
                      <a16:creationId xmlns:a16="http://schemas.microsoft.com/office/drawing/2014/main" id="{34603B71-94AC-213D-F9F4-6974AAA22890}"/>
                    </a:ext>
                  </a:extLst>
                </p:cNvPr>
                <p:cNvPicPr/>
                <p:nvPr/>
              </p:nvPicPr>
              <p:blipFill>
                <a:blip r:embed="rId454"/>
                <a:stretch>
                  <a:fillRect/>
                </a:stretch>
              </p:blipFill>
              <p:spPr>
                <a:xfrm>
                  <a:off x="3259012" y="2782462"/>
                  <a:ext cx="303120" cy="626400"/>
                </a:xfrm>
                <a:prstGeom prst="rect">
                  <a:avLst/>
                </a:prstGeom>
              </p:spPr>
            </p:pic>
          </mc:Fallback>
        </mc:AlternateContent>
        <mc:AlternateContent xmlns:mc="http://schemas.openxmlformats.org/markup-compatibility/2006">
          <mc:Choice xmlns:p14="http://schemas.microsoft.com/office/powerpoint/2010/main" Requires="p14">
            <p:contentPart p14:bwMode="auto" r:id="rId455">
              <p14:nvContentPartPr>
                <p14:cNvPr id="164" name="Ink 163">
                  <a:extLst>
                    <a:ext uri="{FF2B5EF4-FFF2-40B4-BE49-F238E27FC236}">
                      <a16:creationId xmlns:a16="http://schemas.microsoft.com/office/drawing/2014/main" id="{A07B76F1-C159-E620-3932-8D65E580183C}"/>
                    </a:ext>
                  </a:extLst>
                </p14:cNvPr>
                <p14:cNvContentPartPr/>
                <p14:nvPr/>
              </p14:nvContentPartPr>
              <p14:xfrm>
                <a:off x="3295372" y="2738542"/>
                <a:ext cx="249120" cy="178560"/>
              </p14:xfrm>
            </p:contentPart>
          </mc:Choice>
          <mc:Fallback>
            <p:pic>
              <p:nvPicPr>
                <p:cNvPr id="164" name="Ink 163">
                  <a:extLst>
                    <a:ext uri="{FF2B5EF4-FFF2-40B4-BE49-F238E27FC236}">
                      <a16:creationId xmlns:a16="http://schemas.microsoft.com/office/drawing/2014/main" id="{A07B76F1-C159-E620-3932-8D65E580183C}"/>
                    </a:ext>
                  </a:extLst>
                </p:cNvPr>
                <p:cNvPicPr/>
                <p:nvPr/>
              </p:nvPicPr>
              <p:blipFill>
                <a:blip r:embed="rId456"/>
                <a:stretch>
                  <a:fillRect/>
                </a:stretch>
              </p:blipFill>
              <p:spPr>
                <a:xfrm>
                  <a:off x="3286732" y="2729902"/>
                  <a:ext cx="26676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457">
              <p14:nvContentPartPr>
                <p14:cNvPr id="170" name="Ink 169">
                  <a:extLst>
                    <a:ext uri="{FF2B5EF4-FFF2-40B4-BE49-F238E27FC236}">
                      <a16:creationId xmlns:a16="http://schemas.microsoft.com/office/drawing/2014/main" id="{84F28DBD-E029-87EC-135F-E06A53BD7209}"/>
                    </a:ext>
                  </a:extLst>
                </p14:cNvPr>
                <p14:cNvContentPartPr/>
                <p14:nvPr/>
              </p14:nvContentPartPr>
              <p14:xfrm>
                <a:off x="795172" y="2391502"/>
                <a:ext cx="1960200" cy="2972520"/>
              </p14:xfrm>
            </p:contentPart>
          </mc:Choice>
          <mc:Fallback>
            <p:pic>
              <p:nvPicPr>
                <p:cNvPr id="170" name="Ink 169">
                  <a:extLst>
                    <a:ext uri="{FF2B5EF4-FFF2-40B4-BE49-F238E27FC236}">
                      <a16:creationId xmlns:a16="http://schemas.microsoft.com/office/drawing/2014/main" id="{84F28DBD-E029-87EC-135F-E06A53BD7209}"/>
                    </a:ext>
                  </a:extLst>
                </p:cNvPr>
                <p:cNvPicPr/>
                <p:nvPr/>
              </p:nvPicPr>
              <p:blipFill>
                <a:blip r:embed="rId458"/>
                <a:stretch>
                  <a:fillRect/>
                </a:stretch>
              </p:blipFill>
              <p:spPr>
                <a:xfrm>
                  <a:off x="786532" y="2382502"/>
                  <a:ext cx="1977840" cy="2990160"/>
                </a:xfrm>
                <a:prstGeom prst="rect">
                  <a:avLst/>
                </a:prstGeom>
              </p:spPr>
            </p:pic>
          </mc:Fallback>
        </mc:AlternateContent>
        <mc:AlternateContent xmlns:mc="http://schemas.openxmlformats.org/markup-compatibility/2006">
          <mc:Choice xmlns:p14="http://schemas.microsoft.com/office/powerpoint/2010/main" Requires="p14">
            <p:contentPart p14:bwMode="auto" r:id="rId459">
              <p14:nvContentPartPr>
                <p14:cNvPr id="173" name="Ink 172">
                  <a:extLst>
                    <a:ext uri="{FF2B5EF4-FFF2-40B4-BE49-F238E27FC236}">
                      <a16:creationId xmlns:a16="http://schemas.microsoft.com/office/drawing/2014/main" id="{3C31A177-E429-7550-7711-A813D908AC11}"/>
                    </a:ext>
                  </a:extLst>
                </p14:cNvPr>
                <p14:cNvContentPartPr/>
                <p14:nvPr/>
              </p14:nvContentPartPr>
              <p14:xfrm>
                <a:off x="2767612" y="2282782"/>
                <a:ext cx="258120" cy="331560"/>
              </p14:xfrm>
            </p:contentPart>
          </mc:Choice>
          <mc:Fallback>
            <p:pic>
              <p:nvPicPr>
                <p:cNvPr id="173" name="Ink 172">
                  <a:extLst>
                    <a:ext uri="{FF2B5EF4-FFF2-40B4-BE49-F238E27FC236}">
                      <a16:creationId xmlns:a16="http://schemas.microsoft.com/office/drawing/2014/main" id="{3C31A177-E429-7550-7711-A813D908AC11}"/>
                    </a:ext>
                  </a:extLst>
                </p:cNvPr>
                <p:cNvPicPr/>
                <p:nvPr/>
              </p:nvPicPr>
              <p:blipFill>
                <a:blip r:embed="rId460"/>
                <a:stretch>
                  <a:fillRect/>
                </a:stretch>
              </p:blipFill>
              <p:spPr>
                <a:xfrm>
                  <a:off x="2758612" y="2273782"/>
                  <a:ext cx="275760" cy="349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61">
            <p14:nvContentPartPr>
              <p14:cNvPr id="186" name="Ink 185">
                <a:extLst>
                  <a:ext uri="{FF2B5EF4-FFF2-40B4-BE49-F238E27FC236}">
                    <a16:creationId xmlns:a16="http://schemas.microsoft.com/office/drawing/2014/main" id="{1286E1E8-E110-BC90-C972-396BE88AC184}"/>
                  </a:ext>
                </a:extLst>
              </p14:cNvPr>
              <p14:cNvContentPartPr/>
              <p14:nvPr/>
            </p14:nvContentPartPr>
            <p14:xfrm>
              <a:off x="4522972" y="2050222"/>
              <a:ext cx="285480" cy="136800"/>
            </p14:xfrm>
          </p:contentPart>
        </mc:Choice>
        <mc:Fallback>
          <p:pic>
            <p:nvPicPr>
              <p:cNvPr id="186" name="Ink 185">
                <a:extLst>
                  <a:ext uri="{FF2B5EF4-FFF2-40B4-BE49-F238E27FC236}">
                    <a16:creationId xmlns:a16="http://schemas.microsoft.com/office/drawing/2014/main" id="{1286E1E8-E110-BC90-C972-396BE88AC184}"/>
                  </a:ext>
                </a:extLst>
              </p:cNvPr>
              <p:cNvPicPr/>
              <p:nvPr/>
            </p:nvPicPr>
            <p:blipFill>
              <a:blip r:embed="rId462"/>
              <a:stretch>
                <a:fillRect/>
              </a:stretch>
            </p:blipFill>
            <p:spPr>
              <a:xfrm>
                <a:off x="4513972" y="2041222"/>
                <a:ext cx="303120" cy="154440"/>
              </a:xfrm>
              <a:prstGeom prst="rect">
                <a:avLst/>
              </a:prstGeom>
            </p:spPr>
          </p:pic>
        </mc:Fallback>
      </mc:AlternateContent>
      <p:grpSp>
        <p:nvGrpSpPr>
          <p:cNvPr id="228" name="Group 227">
            <a:extLst>
              <a:ext uri="{FF2B5EF4-FFF2-40B4-BE49-F238E27FC236}">
                <a16:creationId xmlns:a16="http://schemas.microsoft.com/office/drawing/2014/main" id="{472026BE-CBB7-B5F0-7903-DA2195234E6D}"/>
              </a:ext>
            </a:extLst>
          </p:cNvPr>
          <p:cNvGrpSpPr/>
          <p:nvPr/>
        </p:nvGrpSpPr>
        <p:grpSpPr>
          <a:xfrm>
            <a:off x="1423372" y="4884862"/>
            <a:ext cx="202320" cy="302760"/>
            <a:chOff x="1423372" y="4884862"/>
            <a:chExt cx="202320" cy="302760"/>
          </a:xfrm>
        </p:grpSpPr>
        <mc:AlternateContent xmlns:mc="http://schemas.openxmlformats.org/markup-compatibility/2006">
          <mc:Choice xmlns:p14="http://schemas.microsoft.com/office/powerpoint/2010/main" Requires="p14">
            <p:contentPart p14:bwMode="auto" r:id="rId463">
              <p14:nvContentPartPr>
                <p14:cNvPr id="222" name="Ink 221">
                  <a:extLst>
                    <a:ext uri="{FF2B5EF4-FFF2-40B4-BE49-F238E27FC236}">
                      <a16:creationId xmlns:a16="http://schemas.microsoft.com/office/drawing/2014/main" id="{3E59ACD4-C217-9850-E02C-1D381870C19A}"/>
                    </a:ext>
                  </a:extLst>
                </p14:cNvPr>
                <p14:cNvContentPartPr/>
                <p14:nvPr/>
              </p14:nvContentPartPr>
              <p14:xfrm>
                <a:off x="1598692" y="4884862"/>
                <a:ext cx="14760" cy="302760"/>
              </p14:xfrm>
            </p:contentPart>
          </mc:Choice>
          <mc:Fallback>
            <p:pic>
              <p:nvPicPr>
                <p:cNvPr id="222" name="Ink 221">
                  <a:extLst>
                    <a:ext uri="{FF2B5EF4-FFF2-40B4-BE49-F238E27FC236}">
                      <a16:creationId xmlns:a16="http://schemas.microsoft.com/office/drawing/2014/main" id="{3E59ACD4-C217-9850-E02C-1D381870C19A}"/>
                    </a:ext>
                  </a:extLst>
                </p:cNvPr>
                <p:cNvPicPr/>
                <p:nvPr/>
              </p:nvPicPr>
              <p:blipFill>
                <a:blip r:embed="rId464"/>
                <a:stretch>
                  <a:fillRect/>
                </a:stretch>
              </p:blipFill>
              <p:spPr>
                <a:xfrm>
                  <a:off x="1590052" y="4875862"/>
                  <a:ext cx="32400" cy="320400"/>
                </a:xfrm>
                <a:prstGeom prst="rect">
                  <a:avLst/>
                </a:prstGeom>
              </p:spPr>
            </p:pic>
          </mc:Fallback>
        </mc:AlternateContent>
        <mc:AlternateContent xmlns:mc="http://schemas.openxmlformats.org/markup-compatibility/2006">
          <mc:Choice xmlns:p14="http://schemas.microsoft.com/office/powerpoint/2010/main" Requires="p14">
            <p:contentPart p14:bwMode="auto" r:id="rId465">
              <p14:nvContentPartPr>
                <p14:cNvPr id="223" name="Ink 222">
                  <a:extLst>
                    <a:ext uri="{FF2B5EF4-FFF2-40B4-BE49-F238E27FC236}">
                      <a16:creationId xmlns:a16="http://schemas.microsoft.com/office/drawing/2014/main" id="{F8939F7C-FB4C-B6F2-14D4-7AD0ABE080CE}"/>
                    </a:ext>
                  </a:extLst>
                </p14:cNvPr>
                <p14:cNvContentPartPr/>
                <p14:nvPr/>
              </p14:nvContentPartPr>
              <p14:xfrm>
                <a:off x="1423372" y="5090782"/>
                <a:ext cx="202320" cy="62640"/>
              </p14:xfrm>
            </p:contentPart>
          </mc:Choice>
          <mc:Fallback>
            <p:pic>
              <p:nvPicPr>
                <p:cNvPr id="223" name="Ink 222">
                  <a:extLst>
                    <a:ext uri="{FF2B5EF4-FFF2-40B4-BE49-F238E27FC236}">
                      <a16:creationId xmlns:a16="http://schemas.microsoft.com/office/drawing/2014/main" id="{F8939F7C-FB4C-B6F2-14D4-7AD0ABE080CE}"/>
                    </a:ext>
                  </a:extLst>
                </p:cNvPr>
                <p:cNvPicPr/>
                <p:nvPr/>
              </p:nvPicPr>
              <p:blipFill>
                <a:blip r:embed="rId466"/>
                <a:stretch>
                  <a:fillRect/>
                </a:stretch>
              </p:blipFill>
              <p:spPr>
                <a:xfrm>
                  <a:off x="1414732" y="5082142"/>
                  <a:ext cx="219960" cy="802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67">
            <p14:nvContentPartPr>
              <p14:cNvPr id="232" name="Ink 231">
                <a:extLst>
                  <a:ext uri="{FF2B5EF4-FFF2-40B4-BE49-F238E27FC236}">
                    <a16:creationId xmlns:a16="http://schemas.microsoft.com/office/drawing/2014/main" id="{057B9C2F-D0DC-7D59-2D5E-47C1F339B0E2}"/>
                  </a:ext>
                </a:extLst>
              </p14:cNvPr>
              <p14:cNvContentPartPr/>
              <p14:nvPr/>
            </p14:nvContentPartPr>
            <p14:xfrm>
              <a:off x="5713492" y="5473822"/>
              <a:ext cx="1440" cy="360"/>
            </p14:xfrm>
          </p:contentPart>
        </mc:Choice>
        <mc:Fallback>
          <p:pic>
            <p:nvPicPr>
              <p:cNvPr id="232" name="Ink 231">
                <a:extLst>
                  <a:ext uri="{FF2B5EF4-FFF2-40B4-BE49-F238E27FC236}">
                    <a16:creationId xmlns:a16="http://schemas.microsoft.com/office/drawing/2014/main" id="{057B9C2F-D0DC-7D59-2D5E-47C1F339B0E2}"/>
                  </a:ext>
                </a:extLst>
              </p:cNvPr>
              <p:cNvPicPr/>
              <p:nvPr/>
            </p:nvPicPr>
            <p:blipFill>
              <a:blip r:embed="rId468"/>
              <a:stretch>
                <a:fillRect/>
              </a:stretch>
            </p:blipFill>
            <p:spPr>
              <a:xfrm>
                <a:off x="5704492" y="5464822"/>
                <a:ext cx="190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69">
            <p14:nvContentPartPr>
              <p14:cNvPr id="250" name="Ink 249">
                <a:extLst>
                  <a:ext uri="{FF2B5EF4-FFF2-40B4-BE49-F238E27FC236}">
                    <a16:creationId xmlns:a16="http://schemas.microsoft.com/office/drawing/2014/main" id="{A4458F96-B2DF-2FB4-D92A-A2E7DD60EB4C}"/>
                  </a:ext>
                </a:extLst>
              </p14:cNvPr>
              <p14:cNvContentPartPr/>
              <p14:nvPr/>
            </p14:nvContentPartPr>
            <p14:xfrm>
              <a:off x="7008052" y="6388582"/>
              <a:ext cx="206640" cy="136440"/>
            </p14:xfrm>
          </p:contentPart>
        </mc:Choice>
        <mc:Fallback>
          <p:pic>
            <p:nvPicPr>
              <p:cNvPr id="250" name="Ink 249">
                <a:extLst>
                  <a:ext uri="{FF2B5EF4-FFF2-40B4-BE49-F238E27FC236}">
                    <a16:creationId xmlns:a16="http://schemas.microsoft.com/office/drawing/2014/main" id="{A4458F96-B2DF-2FB4-D92A-A2E7DD60EB4C}"/>
                  </a:ext>
                </a:extLst>
              </p:cNvPr>
              <p:cNvPicPr/>
              <p:nvPr/>
            </p:nvPicPr>
            <p:blipFill>
              <a:blip r:embed="rId470"/>
              <a:stretch>
                <a:fillRect/>
              </a:stretch>
            </p:blipFill>
            <p:spPr>
              <a:xfrm>
                <a:off x="6999412" y="6379582"/>
                <a:ext cx="224280" cy="154080"/>
              </a:xfrm>
              <a:prstGeom prst="rect">
                <a:avLst/>
              </a:prstGeom>
            </p:spPr>
          </p:pic>
        </mc:Fallback>
      </mc:AlternateContent>
      <p:grpSp>
        <p:nvGrpSpPr>
          <p:cNvPr id="261" name="Group 260">
            <a:extLst>
              <a:ext uri="{FF2B5EF4-FFF2-40B4-BE49-F238E27FC236}">
                <a16:creationId xmlns:a16="http://schemas.microsoft.com/office/drawing/2014/main" id="{C173A8F8-6691-5836-0073-ED95B3F7A122}"/>
              </a:ext>
            </a:extLst>
          </p:cNvPr>
          <p:cNvGrpSpPr/>
          <p:nvPr/>
        </p:nvGrpSpPr>
        <p:grpSpPr>
          <a:xfrm>
            <a:off x="7216852" y="4989262"/>
            <a:ext cx="127440" cy="288360"/>
            <a:chOff x="7216852" y="4989262"/>
            <a:chExt cx="127440" cy="288360"/>
          </a:xfrm>
        </p:grpSpPr>
        <mc:AlternateContent xmlns:mc="http://schemas.openxmlformats.org/markup-compatibility/2006">
          <mc:Choice xmlns:p14="http://schemas.microsoft.com/office/powerpoint/2010/main" Requires="p14">
            <p:contentPart p14:bwMode="auto" r:id="rId471">
              <p14:nvContentPartPr>
                <p14:cNvPr id="259" name="Ink 258">
                  <a:extLst>
                    <a:ext uri="{FF2B5EF4-FFF2-40B4-BE49-F238E27FC236}">
                      <a16:creationId xmlns:a16="http://schemas.microsoft.com/office/drawing/2014/main" id="{E33E282C-A1C8-7581-FE55-CD8BA95DFCAC}"/>
                    </a:ext>
                  </a:extLst>
                </p14:cNvPr>
                <p14:cNvContentPartPr/>
                <p14:nvPr/>
              </p14:nvContentPartPr>
              <p14:xfrm>
                <a:off x="7235212" y="4989262"/>
                <a:ext cx="6840" cy="288360"/>
              </p14:xfrm>
            </p:contentPart>
          </mc:Choice>
          <mc:Fallback>
            <p:pic>
              <p:nvPicPr>
                <p:cNvPr id="259" name="Ink 258">
                  <a:extLst>
                    <a:ext uri="{FF2B5EF4-FFF2-40B4-BE49-F238E27FC236}">
                      <a16:creationId xmlns:a16="http://schemas.microsoft.com/office/drawing/2014/main" id="{E33E282C-A1C8-7581-FE55-CD8BA95DFCAC}"/>
                    </a:ext>
                  </a:extLst>
                </p:cNvPr>
                <p:cNvPicPr/>
                <p:nvPr/>
              </p:nvPicPr>
              <p:blipFill>
                <a:blip r:embed="rId472"/>
                <a:stretch>
                  <a:fillRect/>
                </a:stretch>
              </p:blipFill>
              <p:spPr>
                <a:xfrm>
                  <a:off x="7226572" y="4980262"/>
                  <a:ext cx="24480" cy="306000"/>
                </a:xfrm>
                <a:prstGeom prst="rect">
                  <a:avLst/>
                </a:prstGeom>
              </p:spPr>
            </p:pic>
          </mc:Fallback>
        </mc:AlternateContent>
        <mc:AlternateContent xmlns:mc="http://schemas.openxmlformats.org/markup-compatibility/2006">
          <mc:Choice xmlns:p14="http://schemas.microsoft.com/office/powerpoint/2010/main" Requires="p14">
            <p:contentPart p14:bwMode="auto" r:id="rId473">
              <p14:nvContentPartPr>
                <p14:cNvPr id="260" name="Ink 259">
                  <a:extLst>
                    <a:ext uri="{FF2B5EF4-FFF2-40B4-BE49-F238E27FC236}">
                      <a16:creationId xmlns:a16="http://schemas.microsoft.com/office/drawing/2014/main" id="{420E0DA3-FF8E-FAEF-D5F7-4A91756CBB6A}"/>
                    </a:ext>
                  </a:extLst>
                </p14:cNvPr>
                <p14:cNvContentPartPr/>
                <p14:nvPr/>
              </p14:nvContentPartPr>
              <p14:xfrm>
                <a:off x="7216852" y="5182222"/>
                <a:ext cx="127440" cy="91080"/>
              </p14:xfrm>
            </p:contentPart>
          </mc:Choice>
          <mc:Fallback>
            <p:pic>
              <p:nvPicPr>
                <p:cNvPr id="260" name="Ink 259">
                  <a:extLst>
                    <a:ext uri="{FF2B5EF4-FFF2-40B4-BE49-F238E27FC236}">
                      <a16:creationId xmlns:a16="http://schemas.microsoft.com/office/drawing/2014/main" id="{420E0DA3-FF8E-FAEF-D5F7-4A91756CBB6A}"/>
                    </a:ext>
                  </a:extLst>
                </p:cNvPr>
                <p:cNvPicPr/>
                <p:nvPr/>
              </p:nvPicPr>
              <p:blipFill>
                <a:blip r:embed="rId474"/>
                <a:stretch>
                  <a:fillRect/>
                </a:stretch>
              </p:blipFill>
              <p:spPr>
                <a:xfrm>
                  <a:off x="7207852" y="5173222"/>
                  <a:ext cx="145080" cy="108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75">
            <p14:nvContentPartPr>
              <p14:cNvPr id="262" name="Ink 261">
                <a:extLst>
                  <a:ext uri="{FF2B5EF4-FFF2-40B4-BE49-F238E27FC236}">
                    <a16:creationId xmlns:a16="http://schemas.microsoft.com/office/drawing/2014/main" id="{008A45A1-8755-7406-7C2F-117C2D4BB485}"/>
                  </a:ext>
                </a:extLst>
              </p14:cNvPr>
              <p14:cNvContentPartPr/>
              <p14:nvPr/>
            </p14:nvContentPartPr>
            <p14:xfrm>
              <a:off x="8490172" y="3233182"/>
              <a:ext cx="541080" cy="1468080"/>
            </p14:xfrm>
          </p:contentPart>
        </mc:Choice>
        <mc:Fallback>
          <p:pic>
            <p:nvPicPr>
              <p:cNvPr id="262" name="Ink 261">
                <a:extLst>
                  <a:ext uri="{FF2B5EF4-FFF2-40B4-BE49-F238E27FC236}">
                    <a16:creationId xmlns:a16="http://schemas.microsoft.com/office/drawing/2014/main" id="{008A45A1-8755-7406-7C2F-117C2D4BB485}"/>
                  </a:ext>
                </a:extLst>
              </p:cNvPr>
              <p:cNvPicPr/>
              <p:nvPr/>
            </p:nvPicPr>
            <p:blipFill>
              <a:blip r:embed="rId476"/>
              <a:stretch>
                <a:fillRect/>
              </a:stretch>
            </p:blipFill>
            <p:spPr>
              <a:xfrm>
                <a:off x="8481172" y="3224182"/>
                <a:ext cx="558720" cy="1485720"/>
              </a:xfrm>
              <a:prstGeom prst="rect">
                <a:avLst/>
              </a:prstGeom>
            </p:spPr>
          </p:pic>
        </mc:Fallback>
      </mc:AlternateContent>
      <mc:AlternateContent xmlns:mc="http://schemas.openxmlformats.org/markup-compatibility/2006">
        <mc:Choice xmlns:p14="http://schemas.microsoft.com/office/powerpoint/2010/main" Requires="p14">
          <p:contentPart p14:bwMode="auto" r:id="rId477">
            <p14:nvContentPartPr>
              <p14:cNvPr id="263" name="Ink 262">
                <a:extLst>
                  <a:ext uri="{FF2B5EF4-FFF2-40B4-BE49-F238E27FC236}">
                    <a16:creationId xmlns:a16="http://schemas.microsoft.com/office/drawing/2014/main" id="{477E56F6-0D3B-F248-58B1-B3B03F6AA5BA}"/>
                  </a:ext>
                </a:extLst>
              </p14:cNvPr>
              <p14:cNvContentPartPr/>
              <p14:nvPr/>
            </p14:nvContentPartPr>
            <p14:xfrm>
              <a:off x="6265372" y="3910702"/>
              <a:ext cx="439200" cy="252000"/>
            </p14:xfrm>
          </p:contentPart>
        </mc:Choice>
        <mc:Fallback>
          <p:pic>
            <p:nvPicPr>
              <p:cNvPr id="263" name="Ink 262">
                <a:extLst>
                  <a:ext uri="{FF2B5EF4-FFF2-40B4-BE49-F238E27FC236}">
                    <a16:creationId xmlns:a16="http://schemas.microsoft.com/office/drawing/2014/main" id="{477E56F6-0D3B-F248-58B1-B3B03F6AA5BA}"/>
                  </a:ext>
                </a:extLst>
              </p:cNvPr>
              <p:cNvPicPr/>
              <p:nvPr/>
            </p:nvPicPr>
            <p:blipFill>
              <a:blip r:embed="rId478"/>
              <a:stretch>
                <a:fillRect/>
              </a:stretch>
            </p:blipFill>
            <p:spPr>
              <a:xfrm>
                <a:off x="6256732" y="3902062"/>
                <a:ext cx="456840" cy="269640"/>
              </a:xfrm>
              <a:prstGeom prst="rect">
                <a:avLst/>
              </a:prstGeom>
            </p:spPr>
          </p:pic>
        </mc:Fallback>
      </mc:AlternateContent>
    </p:spTree>
    <p:extLst>
      <p:ext uri="{BB962C8B-B14F-4D97-AF65-F5344CB8AC3E}">
        <p14:creationId xmlns:p14="http://schemas.microsoft.com/office/powerpoint/2010/main" val="12178555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6" name="Google Shape;1406;p63"/>
          <p:cNvSpPr txBox="1"/>
          <p:nvPr/>
        </p:nvSpPr>
        <p:spPr>
          <a:xfrm>
            <a:off x="152551" y="130471"/>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b="1" dirty="0">
                <a:solidFill>
                  <a:srgbClr val="FFC000"/>
                </a:solidFill>
                <a:latin typeface="Cooper Black" panose="0208090404030B020404" pitchFamily="18" charset="0"/>
                <a:ea typeface="Corben"/>
                <a:cs typeface="Corben"/>
                <a:sym typeface="Corben"/>
              </a:rPr>
              <a:t>Big Picture – Architecture </a:t>
            </a:r>
            <a:endParaRPr sz="2000" b="1" dirty="0">
              <a:solidFill>
                <a:srgbClr val="FFC000"/>
              </a:solidFill>
              <a:latin typeface="Cooper Black" panose="0208090404030B020404" pitchFamily="18" charset="0"/>
            </a:endParaRPr>
          </a:p>
        </p:txBody>
      </p:sp>
      <p:pic>
        <p:nvPicPr>
          <p:cNvPr id="1409" name="Google Shape;1409;p63"/>
          <p:cNvPicPr preferRelativeResize="0"/>
          <p:nvPr/>
        </p:nvPicPr>
        <p:blipFill rotWithShape="1">
          <a:blip r:embed="rId3">
            <a:alphaModFix/>
          </a:blip>
          <a:srcRect/>
          <a:stretch/>
        </p:blipFill>
        <p:spPr>
          <a:xfrm>
            <a:off x="1524398" y="1121213"/>
            <a:ext cx="9140030" cy="5087949"/>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13"/>
        <p:cNvGrpSpPr/>
        <p:nvPr/>
      </p:nvGrpSpPr>
      <p:grpSpPr>
        <a:xfrm>
          <a:off x="0" y="0"/>
          <a:ext cx="0" cy="0"/>
          <a:chOff x="0" y="0"/>
          <a:chExt cx="0" cy="0"/>
        </a:xfrm>
      </p:grpSpPr>
      <p:sp>
        <p:nvSpPr>
          <p:cNvPr id="1414" name="Google Shape;1414;p64"/>
          <p:cNvSpPr txBox="1"/>
          <p:nvPr/>
        </p:nvSpPr>
        <p:spPr>
          <a:xfrm>
            <a:off x="152551" y="130471"/>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Fiori Elements - List Report Application</a:t>
            </a:r>
            <a:endParaRPr sz="2000" dirty="0">
              <a:solidFill>
                <a:srgbClr val="FFC000"/>
              </a:solidFill>
              <a:latin typeface="Cooper Black" panose="0208090404030B020404" pitchFamily="18" charset="0"/>
            </a:endParaRPr>
          </a:p>
        </p:txBody>
      </p:sp>
      <p:sp>
        <p:nvSpPr>
          <p:cNvPr id="1417" name="Google Shape;1417;p64"/>
          <p:cNvSpPr/>
          <p:nvPr/>
        </p:nvSpPr>
        <p:spPr>
          <a:xfrm>
            <a:off x="174105" y="917231"/>
            <a:ext cx="11760715" cy="6456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8">
                <a:solidFill>
                  <a:schemeClr val="dk1"/>
                </a:solidFill>
                <a:latin typeface="Arial"/>
                <a:ea typeface="Arial"/>
                <a:cs typeface="Arial"/>
                <a:sym typeface="Arial"/>
              </a:rPr>
              <a:t>The list report offers powerful features for finding and acting on relevant data sets. It is often used as an entry point for navigating to the item details, which are usually shown on an object page.</a:t>
            </a:r>
            <a:endParaRPr sz="1798">
              <a:solidFill>
                <a:srgbClr val="000000"/>
              </a:solidFill>
              <a:latin typeface="Calibri"/>
              <a:ea typeface="Calibri"/>
              <a:cs typeface="Calibri"/>
              <a:sym typeface="Calibri"/>
            </a:endParaRPr>
          </a:p>
        </p:txBody>
      </p:sp>
      <p:pic>
        <p:nvPicPr>
          <p:cNvPr id="1418" name="Google Shape;1418;p64"/>
          <p:cNvPicPr preferRelativeResize="0"/>
          <p:nvPr/>
        </p:nvPicPr>
        <p:blipFill rotWithShape="1">
          <a:blip r:embed="rId3">
            <a:alphaModFix/>
          </a:blip>
          <a:srcRect/>
          <a:stretch/>
        </p:blipFill>
        <p:spPr>
          <a:xfrm>
            <a:off x="174106" y="2321981"/>
            <a:ext cx="5393715" cy="3555031"/>
          </a:xfrm>
          <a:prstGeom prst="rect">
            <a:avLst/>
          </a:prstGeom>
          <a:noFill/>
          <a:ln>
            <a:noFill/>
          </a:ln>
        </p:spPr>
      </p:pic>
      <p:pic>
        <p:nvPicPr>
          <p:cNvPr id="1419" name="Google Shape;1419;p64"/>
          <p:cNvPicPr preferRelativeResize="0"/>
          <p:nvPr/>
        </p:nvPicPr>
        <p:blipFill rotWithShape="1">
          <a:blip r:embed="rId4">
            <a:alphaModFix/>
          </a:blip>
          <a:srcRect/>
          <a:stretch/>
        </p:blipFill>
        <p:spPr>
          <a:xfrm>
            <a:off x="6703695" y="2311650"/>
            <a:ext cx="5311023" cy="3565362"/>
          </a:xfrm>
          <a:prstGeom prst="rect">
            <a:avLst/>
          </a:prstGeom>
          <a:noFill/>
          <a:ln>
            <a:noFill/>
          </a:ln>
        </p:spPr>
      </p:pic>
      <p:cxnSp>
        <p:nvCxnSpPr>
          <p:cNvPr id="1420" name="Google Shape;1420;p64"/>
          <p:cNvCxnSpPr/>
          <p:nvPr/>
        </p:nvCxnSpPr>
        <p:spPr>
          <a:xfrm>
            <a:off x="5250121" y="3996939"/>
            <a:ext cx="1584134" cy="0"/>
          </a:xfrm>
          <a:prstGeom prst="straightConnector1">
            <a:avLst/>
          </a:prstGeom>
          <a:noFill/>
          <a:ln w="76200" cap="flat" cmpd="sng">
            <a:solidFill>
              <a:schemeClr val="accent1"/>
            </a:solidFill>
            <a:prstDash val="solid"/>
            <a:miter lim="800000"/>
            <a:headEnd type="none" w="sm" len="sm"/>
            <a:tailEnd type="triangle" w="med" len="med"/>
          </a:ln>
        </p:spPr>
      </p:cxnSp>
      <p:sp>
        <p:nvSpPr>
          <p:cNvPr id="1421" name="Google Shape;1421;p64"/>
          <p:cNvSpPr/>
          <p:nvPr/>
        </p:nvSpPr>
        <p:spPr>
          <a:xfrm>
            <a:off x="5119561" y="3927307"/>
            <a:ext cx="200193" cy="156673"/>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2" name="Google Shape;1422;p64"/>
          <p:cNvSpPr txBox="1"/>
          <p:nvPr/>
        </p:nvSpPr>
        <p:spPr>
          <a:xfrm>
            <a:off x="1646650" y="1847041"/>
            <a:ext cx="2411019" cy="3690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8" b="1">
                <a:solidFill>
                  <a:srgbClr val="000000"/>
                </a:solidFill>
                <a:latin typeface="Calibri"/>
                <a:ea typeface="Calibri"/>
                <a:cs typeface="Calibri"/>
                <a:sym typeface="Calibri"/>
              </a:rPr>
              <a:t>List Report</a:t>
            </a:r>
            <a:endParaRPr/>
          </a:p>
        </p:txBody>
      </p:sp>
      <p:sp>
        <p:nvSpPr>
          <p:cNvPr id="1423" name="Google Shape;1423;p64"/>
          <p:cNvSpPr txBox="1"/>
          <p:nvPr/>
        </p:nvSpPr>
        <p:spPr>
          <a:xfrm>
            <a:off x="8474966" y="1873468"/>
            <a:ext cx="2411019" cy="3690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8" b="1">
                <a:solidFill>
                  <a:srgbClr val="000000"/>
                </a:solidFill>
                <a:latin typeface="Calibri"/>
                <a:ea typeface="Calibri"/>
                <a:cs typeface="Calibri"/>
                <a:sym typeface="Calibri"/>
              </a:rPr>
              <a:t>Object Page</a:t>
            </a:r>
            <a:endParaRPr/>
          </a:p>
        </p:txBody>
      </p:sp>
      <p:sp>
        <p:nvSpPr>
          <p:cNvPr id="1424" name="Google Shape;1424;p64"/>
          <p:cNvSpPr/>
          <p:nvPr/>
        </p:nvSpPr>
        <p:spPr>
          <a:xfrm>
            <a:off x="314933" y="2552069"/>
            <a:ext cx="5100565" cy="54834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5" name="Google Shape;1425;p64"/>
          <p:cNvSpPr/>
          <p:nvPr/>
        </p:nvSpPr>
        <p:spPr>
          <a:xfrm>
            <a:off x="314932" y="2330116"/>
            <a:ext cx="665859" cy="221953"/>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6" name="Google Shape;1426;p64"/>
          <p:cNvSpPr/>
          <p:nvPr/>
        </p:nvSpPr>
        <p:spPr>
          <a:xfrm>
            <a:off x="299701" y="3392015"/>
            <a:ext cx="5100565" cy="2493131"/>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7" name="Google Shape;1427;p64"/>
          <p:cNvSpPr/>
          <p:nvPr/>
        </p:nvSpPr>
        <p:spPr>
          <a:xfrm>
            <a:off x="3461442" y="3206217"/>
            <a:ext cx="1954056" cy="185798"/>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8" name="Google Shape;1428;p64"/>
          <p:cNvSpPr/>
          <p:nvPr/>
        </p:nvSpPr>
        <p:spPr>
          <a:xfrm>
            <a:off x="6703696" y="2502539"/>
            <a:ext cx="5100565" cy="63658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9" name="Google Shape;1429;p64"/>
          <p:cNvSpPr/>
          <p:nvPr/>
        </p:nvSpPr>
        <p:spPr>
          <a:xfrm>
            <a:off x="6703698" y="3139587"/>
            <a:ext cx="1518854" cy="19042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30" name="Google Shape;1430;p64"/>
          <p:cNvSpPr/>
          <p:nvPr/>
        </p:nvSpPr>
        <p:spPr>
          <a:xfrm>
            <a:off x="6775504" y="3429001"/>
            <a:ext cx="5100565" cy="649440"/>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31" name="Google Shape;1431;p64"/>
          <p:cNvSpPr/>
          <p:nvPr/>
        </p:nvSpPr>
        <p:spPr>
          <a:xfrm>
            <a:off x="6808926" y="4580578"/>
            <a:ext cx="5100565" cy="755778"/>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20"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21"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1632CF-E2D0-2069-F455-B347502927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42</a:t>
            </a:fld>
            <a:endParaRPr lang="en-US"/>
          </a:p>
        </p:txBody>
      </p:sp>
      <p:sp>
        <p:nvSpPr>
          <p:cNvPr id="3" name="Title 2">
            <a:extLst>
              <a:ext uri="{FF2B5EF4-FFF2-40B4-BE49-F238E27FC236}">
                <a16:creationId xmlns:a16="http://schemas.microsoft.com/office/drawing/2014/main" id="{AB562DC5-FBEF-F6A8-D04A-5B1B70192227}"/>
              </a:ext>
            </a:extLst>
          </p:cNvPr>
          <p:cNvSpPr>
            <a:spLocks noGrp="1"/>
          </p:cNvSpPr>
          <p:nvPr>
            <p:ph type="title"/>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D12B59B-65BB-AC24-59C4-A2BF1DBF41C3}"/>
                  </a:ext>
                </a:extLst>
              </p14:cNvPr>
              <p14:cNvContentPartPr/>
              <p14:nvPr/>
            </p14:nvContentPartPr>
            <p14:xfrm>
              <a:off x="1583212" y="1626142"/>
              <a:ext cx="360" cy="360"/>
            </p14:xfrm>
          </p:contentPart>
        </mc:Choice>
        <mc:Fallback xmlns="">
          <p:pic>
            <p:nvPicPr>
              <p:cNvPr id="4" name="Ink 3">
                <a:extLst>
                  <a:ext uri="{FF2B5EF4-FFF2-40B4-BE49-F238E27FC236}">
                    <a16:creationId xmlns:a16="http://schemas.microsoft.com/office/drawing/2014/main" id="{5D12B59B-65BB-AC24-59C4-A2BF1DBF41C3}"/>
                  </a:ext>
                </a:extLst>
              </p:cNvPr>
              <p:cNvPicPr/>
              <p:nvPr/>
            </p:nvPicPr>
            <p:blipFill>
              <a:blip r:embed="rId3"/>
              <a:stretch>
                <a:fillRect/>
              </a:stretch>
            </p:blipFill>
            <p:spPr>
              <a:xfrm>
                <a:off x="1574572" y="1617142"/>
                <a:ext cx="18000" cy="18000"/>
              </a:xfrm>
              <a:prstGeom prst="rect">
                <a:avLst/>
              </a:prstGeom>
            </p:spPr>
          </p:pic>
        </mc:Fallback>
      </mc:AlternateContent>
      <p:grpSp>
        <p:nvGrpSpPr>
          <p:cNvPr id="55" name="Group 54">
            <a:extLst>
              <a:ext uri="{FF2B5EF4-FFF2-40B4-BE49-F238E27FC236}">
                <a16:creationId xmlns:a16="http://schemas.microsoft.com/office/drawing/2014/main" id="{C636178B-9E3F-DE20-42E1-A72BF4F23AFD}"/>
              </a:ext>
            </a:extLst>
          </p:cNvPr>
          <p:cNvGrpSpPr/>
          <p:nvPr/>
        </p:nvGrpSpPr>
        <p:grpSpPr>
          <a:xfrm>
            <a:off x="1442092" y="1201702"/>
            <a:ext cx="3967920" cy="4003920"/>
            <a:chOff x="1442092" y="1201702"/>
            <a:chExt cx="3967920" cy="400392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76ED1A5-2BA8-CCA8-60E9-DBAD93FC24EF}"/>
                    </a:ext>
                  </a:extLst>
                </p14:cNvPr>
                <p14:cNvContentPartPr/>
                <p14:nvPr/>
              </p14:nvContentPartPr>
              <p14:xfrm>
                <a:off x="1603012" y="1624342"/>
                <a:ext cx="154440" cy="349200"/>
              </p14:xfrm>
            </p:contentPart>
          </mc:Choice>
          <mc:Fallback xmlns="">
            <p:pic>
              <p:nvPicPr>
                <p:cNvPr id="5" name="Ink 4">
                  <a:extLst>
                    <a:ext uri="{FF2B5EF4-FFF2-40B4-BE49-F238E27FC236}">
                      <a16:creationId xmlns:a16="http://schemas.microsoft.com/office/drawing/2014/main" id="{576ED1A5-2BA8-CCA8-60E9-DBAD93FC24EF}"/>
                    </a:ext>
                  </a:extLst>
                </p:cNvPr>
                <p:cNvPicPr/>
                <p:nvPr/>
              </p:nvPicPr>
              <p:blipFill>
                <a:blip r:embed="rId5"/>
                <a:stretch>
                  <a:fillRect/>
                </a:stretch>
              </p:blipFill>
              <p:spPr>
                <a:xfrm>
                  <a:off x="1594012" y="1615702"/>
                  <a:ext cx="17208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AA9DC793-44C7-4C1C-6E90-D1B06D5312D0}"/>
                    </a:ext>
                  </a:extLst>
                </p14:cNvPr>
                <p14:cNvContentPartPr/>
                <p14:nvPr/>
              </p14:nvContentPartPr>
              <p14:xfrm>
                <a:off x="1569532" y="1752502"/>
                <a:ext cx="329400" cy="203400"/>
              </p14:xfrm>
            </p:contentPart>
          </mc:Choice>
          <mc:Fallback xmlns="">
            <p:pic>
              <p:nvPicPr>
                <p:cNvPr id="6" name="Ink 5">
                  <a:extLst>
                    <a:ext uri="{FF2B5EF4-FFF2-40B4-BE49-F238E27FC236}">
                      <a16:creationId xmlns:a16="http://schemas.microsoft.com/office/drawing/2014/main" id="{AA9DC793-44C7-4C1C-6E90-D1B06D5312D0}"/>
                    </a:ext>
                  </a:extLst>
                </p:cNvPr>
                <p:cNvPicPr/>
                <p:nvPr/>
              </p:nvPicPr>
              <p:blipFill>
                <a:blip r:embed="rId7"/>
                <a:stretch>
                  <a:fillRect/>
                </a:stretch>
              </p:blipFill>
              <p:spPr>
                <a:xfrm>
                  <a:off x="1560892" y="1743862"/>
                  <a:ext cx="34704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12CE2577-2E54-1900-8243-6EEBF7714A95}"/>
                    </a:ext>
                  </a:extLst>
                </p14:cNvPr>
                <p14:cNvContentPartPr/>
                <p14:nvPr/>
              </p14:nvContentPartPr>
              <p14:xfrm>
                <a:off x="1504012" y="2432182"/>
                <a:ext cx="171360" cy="506880"/>
              </p14:xfrm>
            </p:contentPart>
          </mc:Choice>
          <mc:Fallback xmlns="">
            <p:pic>
              <p:nvPicPr>
                <p:cNvPr id="7" name="Ink 6">
                  <a:extLst>
                    <a:ext uri="{FF2B5EF4-FFF2-40B4-BE49-F238E27FC236}">
                      <a16:creationId xmlns:a16="http://schemas.microsoft.com/office/drawing/2014/main" id="{12CE2577-2E54-1900-8243-6EEBF7714A95}"/>
                    </a:ext>
                  </a:extLst>
                </p:cNvPr>
                <p:cNvPicPr/>
                <p:nvPr/>
              </p:nvPicPr>
              <p:blipFill>
                <a:blip r:embed="rId9"/>
                <a:stretch>
                  <a:fillRect/>
                </a:stretch>
              </p:blipFill>
              <p:spPr>
                <a:xfrm>
                  <a:off x="1495012" y="2423542"/>
                  <a:ext cx="189000" cy="524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281623E3-23F1-5AFC-D47D-14BEECEC4C1C}"/>
                    </a:ext>
                  </a:extLst>
                </p14:cNvPr>
                <p14:cNvContentPartPr/>
                <p14:nvPr/>
              </p14:nvContentPartPr>
              <p14:xfrm>
                <a:off x="1442092" y="2676982"/>
                <a:ext cx="164880" cy="109440"/>
              </p14:xfrm>
            </p:contentPart>
          </mc:Choice>
          <mc:Fallback xmlns="">
            <p:pic>
              <p:nvPicPr>
                <p:cNvPr id="8" name="Ink 7">
                  <a:extLst>
                    <a:ext uri="{FF2B5EF4-FFF2-40B4-BE49-F238E27FC236}">
                      <a16:creationId xmlns:a16="http://schemas.microsoft.com/office/drawing/2014/main" id="{281623E3-23F1-5AFC-D47D-14BEECEC4C1C}"/>
                    </a:ext>
                  </a:extLst>
                </p:cNvPr>
                <p:cNvPicPr/>
                <p:nvPr/>
              </p:nvPicPr>
              <p:blipFill>
                <a:blip r:embed="rId11"/>
                <a:stretch>
                  <a:fillRect/>
                </a:stretch>
              </p:blipFill>
              <p:spPr>
                <a:xfrm>
                  <a:off x="1433092" y="2668342"/>
                  <a:ext cx="1825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D6D73086-766A-2E34-DB14-75F39CE5C86C}"/>
                    </a:ext>
                  </a:extLst>
                </p14:cNvPr>
                <p14:cNvContentPartPr/>
                <p14:nvPr/>
              </p14:nvContentPartPr>
              <p14:xfrm>
                <a:off x="1754572" y="2608582"/>
                <a:ext cx="164520" cy="246240"/>
              </p14:xfrm>
            </p:contentPart>
          </mc:Choice>
          <mc:Fallback xmlns="">
            <p:pic>
              <p:nvPicPr>
                <p:cNvPr id="9" name="Ink 8">
                  <a:extLst>
                    <a:ext uri="{FF2B5EF4-FFF2-40B4-BE49-F238E27FC236}">
                      <a16:creationId xmlns:a16="http://schemas.microsoft.com/office/drawing/2014/main" id="{D6D73086-766A-2E34-DB14-75F39CE5C86C}"/>
                    </a:ext>
                  </a:extLst>
                </p:cNvPr>
                <p:cNvPicPr/>
                <p:nvPr/>
              </p:nvPicPr>
              <p:blipFill>
                <a:blip r:embed="rId13"/>
                <a:stretch>
                  <a:fillRect/>
                </a:stretch>
              </p:blipFill>
              <p:spPr>
                <a:xfrm>
                  <a:off x="1745572" y="2599582"/>
                  <a:ext cx="18216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ED79DF7C-EDF2-43F3-D474-3B1906315595}"/>
                    </a:ext>
                  </a:extLst>
                </p14:cNvPr>
                <p14:cNvContentPartPr/>
                <p14:nvPr/>
              </p14:nvContentPartPr>
              <p14:xfrm>
                <a:off x="1909012" y="1201702"/>
                <a:ext cx="24480" cy="122040"/>
              </p14:xfrm>
            </p:contentPart>
          </mc:Choice>
          <mc:Fallback xmlns="">
            <p:pic>
              <p:nvPicPr>
                <p:cNvPr id="12" name="Ink 11">
                  <a:extLst>
                    <a:ext uri="{FF2B5EF4-FFF2-40B4-BE49-F238E27FC236}">
                      <a16:creationId xmlns:a16="http://schemas.microsoft.com/office/drawing/2014/main" id="{ED79DF7C-EDF2-43F3-D474-3B1906315595}"/>
                    </a:ext>
                  </a:extLst>
                </p:cNvPr>
                <p:cNvPicPr/>
                <p:nvPr/>
              </p:nvPicPr>
              <p:blipFill>
                <a:blip r:embed="rId15"/>
                <a:stretch>
                  <a:fillRect/>
                </a:stretch>
              </p:blipFill>
              <p:spPr>
                <a:xfrm>
                  <a:off x="1900012" y="1192702"/>
                  <a:ext cx="421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A056E326-7D54-7A26-4D35-5F2DDD461D8A}"/>
                    </a:ext>
                  </a:extLst>
                </p14:cNvPr>
                <p14:cNvContentPartPr/>
                <p14:nvPr/>
              </p14:nvContentPartPr>
              <p14:xfrm>
                <a:off x="1807852" y="2079742"/>
                <a:ext cx="111240" cy="167760"/>
              </p14:xfrm>
            </p:contentPart>
          </mc:Choice>
          <mc:Fallback xmlns="">
            <p:pic>
              <p:nvPicPr>
                <p:cNvPr id="13" name="Ink 12">
                  <a:extLst>
                    <a:ext uri="{FF2B5EF4-FFF2-40B4-BE49-F238E27FC236}">
                      <a16:creationId xmlns:a16="http://schemas.microsoft.com/office/drawing/2014/main" id="{A056E326-7D54-7A26-4D35-5F2DDD461D8A}"/>
                    </a:ext>
                  </a:extLst>
                </p:cNvPr>
                <p:cNvPicPr/>
                <p:nvPr/>
              </p:nvPicPr>
              <p:blipFill>
                <a:blip r:embed="rId17"/>
                <a:stretch>
                  <a:fillRect/>
                </a:stretch>
              </p:blipFill>
              <p:spPr>
                <a:xfrm>
                  <a:off x="1798852" y="2071102"/>
                  <a:ext cx="12888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Ink 9">
                  <a:extLst>
                    <a:ext uri="{FF2B5EF4-FFF2-40B4-BE49-F238E27FC236}">
                      <a16:creationId xmlns:a16="http://schemas.microsoft.com/office/drawing/2014/main" id="{8323EDF4-D9A2-1D71-7337-2D0C20A3A26F}"/>
                    </a:ext>
                  </a:extLst>
                </p14:cNvPr>
                <p14:cNvContentPartPr/>
                <p14:nvPr/>
              </p14:nvContentPartPr>
              <p14:xfrm>
                <a:off x="1466572" y="3361342"/>
                <a:ext cx="165960" cy="552600"/>
              </p14:xfrm>
            </p:contentPart>
          </mc:Choice>
          <mc:Fallback xmlns="">
            <p:pic>
              <p:nvPicPr>
                <p:cNvPr id="10" name="Ink 9">
                  <a:extLst>
                    <a:ext uri="{FF2B5EF4-FFF2-40B4-BE49-F238E27FC236}">
                      <a16:creationId xmlns:a16="http://schemas.microsoft.com/office/drawing/2014/main" id="{8323EDF4-D9A2-1D71-7337-2D0C20A3A26F}"/>
                    </a:ext>
                  </a:extLst>
                </p:cNvPr>
                <p:cNvPicPr/>
                <p:nvPr/>
              </p:nvPicPr>
              <p:blipFill>
                <a:blip r:embed="rId19"/>
                <a:stretch>
                  <a:fillRect/>
                </a:stretch>
              </p:blipFill>
              <p:spPr>
                <a:xfrm>
                  <a:off x="1457932" y="3352342"/>
                  <a:ext cx="183600" cy="570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Ink 10">
                  <a:extLst>
                    <a:ext uri="{FF2B5EF4-FFF2-40B4-BE49-F238E27FC236}">
                      <a16:creationId xmlns:a16="http://schemas.microsoft.com/office/drawing/2014/main" id="{48F0350B-DFE7-2F99-A30F-90904E86BEE9}"/>
                    </a:ext>
                  </a:extLst>
                </p14:cNvPr>
                <p14:cNvContentPartPr/>
                <p14:nvPr/>
              </p14:nvContentPartPr>
              <p14:xfrm>
                <a:off x="1767172" y="3521542"/>
                <a:ext cx="196560" cy="204480"/>
              </p14:xfrm>
            </p:contentPart>
          </mc:Choice>
          <mc:Fallback xmlns="">
            <p:pic>
              <p:nvPicPr>
                <p:cNvPr id="11" name="Ink 10">
                  <a:extLst>
                    <a:ext uri="{FF2B5EF4-FFF2-40B4-BE49-F238E27FC236}">
                      <a16:creationId xmlns:a16="http://schemas.microsoft.com/office/drawing/2014/main" id="{48F0350B-DFE7-2F99-A30F-90904E86BEE9}"/>
                    </a:ext>
                  </a:extLst>
                </p:cNvPr>
                <p:cNvPicPr/>
                <p:nvPr/>
              </p:nvPicPr>
              <p:blipFill>
                <a:blip r:embed="rId21"/>
                <a:stretch>
                  <a:fillRect/>
                </a:stretch>
              </p:blipFill>
              <p:spPr>
                <a:xfrm>
                  <a:off x="1758172" y="3512902"/>
                  <a:ext cx="21420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DE26FA32-74C1-5AED-B1F1-34E073DF0C87}"/>
                    </a:ext>
                  </a:extLst>
                </p14:cNvPr>
                <p14:cNvContentPartPr/>
                <p14:nvPr/>
              </p14:nvContentPartPr>
              <p14:xfrm>
                <a:off x="1731172" y="3097462"/>
                <a:ext cx="154800" cy="191520"/>
              </p14:xfrm>
            </p:contentPart>
          </mc:Choice>
          <mc:Fallback xmlns="">
            <p:pic>
              <p:nvPicPr>
                <p:cNvPr id="14" name="Ink 13">
                  <a:extLst>
                    <a:ext uri="{FF2B5EF4-FFF2-40B4-BE49-F238E27FC236}">
                      <a16:creationId xmlns:a16="http://schemas.microsoft.com/office/drawing/2014/main" id="{DE26FA32-74C1-5AED-B1F1-34E073DF0C87}"/>
                    </a:ext>
                  </a:extLst>
                </p:cNvPr>
                <p:cNvPicPr/>
                <p:nvPr/>
              </p:nvPicPr>
              <p:blipFill>
                <a:blip r:embed="rId23"/>
                <a:stretch>
                  <a:fillRect/>
                </a:stretch>
              </p:blipFill>
              <p:spPr>
                <a:xfrm>
                  <a:off x="1722172" y="3088462"/>
                  <a:ext cx="17244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5E49C39F-53F3-1572-8B77-A64B96C535A3}"/>
                    </a:ext>
                  </a:extLst>
                </p14:cNvPr>
                <p14:cNvContentPartPr/>
                <p14:nvPr/>
              </p14:nvContentPartPr>
              <p14:xfrm>
                <a:off x="4380412" y="3026902"/>
                <a:ext cx="185400" cy="456120"/>
              </p14:xfrm>
            </p:contentPart>
          </mc:Choice>
          <mc:Fallback xmlns="">
            <p:pic>
              <p:nvPicPr>
                <p:cNvPr id="26" name="Ink 25">
                  <a:extLst>
                    <a:ext uri="{FF2B5EF4-FFF2-40B4-BE49-F238E27FC236}">
                      <a16:creationId xmlns:a16="http://schemas.microsoft.com/office/drawing/2014/main" id="{5E49C39F-53F3-1572-8B77-A64B96C535A3}"/>
                    </a:ext>
                  </a:extLst>
                </p:cNvPr>
                <p:cNvPicPr/>
                <p:nvPr/>
              </p:nvPicPr>
              <p:blipFill>
                <a:blip r:embed="rId25"/>
                <a:stretch>
                  <a:fillRect/>
                </a:stretch>
              </p:blipFill>
              <p:spPr>
                <a:xfrm>
                  <a:off x="4371772" y="3017902"/>
                  <a:ext cx="203040" cy="473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 name="Ink 26">
                  <a:extLst>
                    <a:ext uri="{FF2B5EF4-FFF2-40B4-BE49-F238E27FC236}">
                      <a16:creationId xmlns:a16="http://schemas.microsoft.com/office/drawing/2014/main" id="{4A96ADD5-0F08-1444-BF5A-32F10D6F0A59}"/>
                    </a:ext>
                  </a:extLst>
                </p14:cNvPr>
                <p14:cNvContentPartPr/>
                <p14:nvPr/>
              </p14:nvContentPartPr>
              <p14:xfrm>
                <a:off x="4412092" y="3214102"/>
                <a:ext cx="150120" cy="75240"/>
              </p14:xfrm>
            </p:contentPart>
          </mc:Choice>
          <mc:Fallback xmlns="">
            <p:pic>
              <p:nvPicPr>
                <p:cNvPr id="27" name="Ink 26">
                  <a:extLst>
                    <a:ext uri="{FF2B5EF4-FFF2-40B4-BE49-F238E27FC236}">
                      <a16:creationId xmlns:a16="http://schemas.microsoft.com/office/drawing/2014/main" id="{4A96ADD5-0F08-1444-BF5A-32F10D6F0A59}"/>
                    </a:ext>
                  </a:extLst>
                </p:cNvPr>
                <p:cNvPicPr/>
                <p:nvPr/>
              </p:nvPicPr>
              <p:blipFill>
                <a:blip r:embed="rId27"/>
                <a:stretch>
                  <a:fillRect/>
                </a:stretch>
              </p:blipFill>
              <p:spPr>
                <a:xfrm>
                  <a:off x="4403452" y="3205462"/>
                  <a:ext cx="16776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8" name="Ink 27">
                  <a:extLst>
                    <a:ext uri="{FF2B5EF4-FFF2-40B4-BE49-F238E27FC236}">
                      <a16:creationId xmlns:a16="http://schemas.microsoft.com/office/drawing/2014/main" id="{7A016259-A92D-1C7B-2B9C-03E0339114E7}"/>
                    </a:ext>
                  </a:extLst>
                </p14:cNvPr>
                <p14:cNvContentPartPr/>
                <p14:nvPr/>
              </p14:nvContentPartPr>
              <p14:xfrm>
                <a:off x="4676332" y="3156862"/>
                <a:ext cx="141120" cy="214200"/>
              </p14:xfrm>
            </p:contentPart>
          </mc:Choice>
          <mc:Fallback xmlns="">
            <p:pic>
              <p:nvPicPr>
                <p:cNvPr id="28" name="Ink 27">
                  <a:extLst>
                    <a:ext uri="{FF2B5EF4-FFF2-40B4-BE49-F238E27FC236}">
                      <a16:creationId xmlns:a16="http://schemas.microsoft.com/office/drawing/2014/main" id="{7A016259-A92D-1C7B-2B9C-03E0339114E7}"/>
                    </a:ext>
                  </a:extLst>
                </p:cNvPr>
                <p:cNvPicPr/>
                <p:nvPr/>
              </p:nvPicPr>
              <p:blipFill>
                <a:blip r:embed="rId29"/>
                <a:stretch>
                  <a:fillRect/>
                </a:stretch>
              </p:blipFill>
              <p:spPr>
                <a:xfrm>
                  <a:off x="4667332" y="3148222"/>
                  <a:ext cx="15876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9" name="Ink 28">
                  <a:extLst>
                    <a:ext uri="{FF2B5EF4-FFF2-40B4-BE49-F238E27FC236}">
                      <a16:creationId xmlns:a16="http://schemas.microsoft.com/office/drawing/2014/main" id="{1C429183-A063-A517-615F-270918FC1683}"/>
                    </a:ext>
                  </a:extLst>
                </p14:cNvPr>
                <p14:cNvContentPartPr/>
                <p14:nvPr/>
              </p14:nvContentPartPr>
              <p14:xfrm>
                <a:off x="4344772" y="3886222"/>
                <a:ext cx="123120" cy="428040"/>
              </p14:xfrm>
            </p:contentPart>
          </mc:Choice>
          <mc:Fallback xmlns="">
            <p:pic>
              <p:nvPicPr>
                <p:cNvPr id="29" name="Ink 28">
                  <a:extLst>
                    <a:ext uri="{FF2B5EF4-FFF2-40B4-BE49-F238E27FC236}">
                      <a16:creationId xmlns:a16="http://schemas.microsoft.com/office/drawing/2014/main" id="{1C429183-A063-A517-615F-270918FC1683}"/>
                    </a:ext>
                  </a:extLst>
                </p:cNvPr>
                <p:cNvPicPr/>
                <p:nvPr/>
              </p:nvPicPr>
              <p:blipFill>
                <a:blip r:embed="rId31"/>
                <a:stretch>
                  <a:fillRect/>
                </a:stretch>
              </p:blipFill>
              <p:spPr>
                <a:xfrm>
                  <a:off x="4335772" y="3877582"/>
                  <a:ext cx="14076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0" name="Ink 29">
                  <a:extLst>
                    <a:ext uri="{FF2B5EF4-FFF2-40B4-BE49-F238E27FC236}">
                      <a16:creationId xmlns:a16="http://schemas.microsoft.com/office/drawing/2014/main" id="{82B57E9F-0BA6-FEBF-2C39-8E14B6298619}"/>
                    </a:ext>
                  </a:extLst>
                </p14:cNvPr>
                <p14:cNvContentPartPr/>
                <p14:nvPr/>
              </p14:nvContentPartPr>
              <p14:xfrm>
                <a:off x="4307692" y="4112302"/>
                <a:ext cx="155520" cy="42840"/>
              </p14:xfrm>
            </p:contentPart>
          </mc:Choice>
          <mc:Fallback xmlns="">
            <p:pic>
              <p:nvPicPr>
                <p:cNvPr id="30" name="Ink 29">
                  <a:extLst>
                    <a:ext uri="{FF2B5EF4-FFF2-40B4-BE49-F238E27FC236}">
                      <a16:creationId xmlns:a16="http://schemas.microsoft.com/office/drawing/2014/main" id="{82B57E9F-0BA6-FEBF-2C39-8E14B6298619}"/>
                    </a:ext>
                  </a:extLst>
                </p:cNvPr>
                <p:cNvPicPr/>
                <p:nvPr/>
              </p:nvPicPr>
              <p:blipFill>
                <a:blip r:embed="rId33"/>
                <a:stretch>
                  <a:fillRect/>
                </a:stretch>
              </p:blipFill>
              <p:spPr>
                <a:xfrm>
                  <a:off x="4299052" y="4103302"/>
                  <a:ext cx="1731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1" name="Ink 30">
                  <a:extLst>
                    <a:ext uri="{FF2B5EF4-FFF2-40B4-BE49-F238E27FC236}">
                      <a16:creationId xmlns:a16="http://schemas.microsoft.com/office/drawing/2014/main" id="{B9DCE2A9-C0BF-C254-A5FB-5D7CF37B0C0B}"/>
                    </a:ext>
                  </a:extLst>
                </p14:cNvPr>
                <p14:cNvContentPartPr/>
                <p14:nvPr/>
              </p14:nvContentPartPr>
              <p14:xfrm>
                <a:off x="4622692" y="4044622"/>
                <a:ext cx="109080" cy="165600"/>
              </p14:xfrm>
            </p:contentPart>
          </mc:Choice>
          <mc:Fallback xmlns="">
            <p:pic>
              <p:nvPicPr>
                <p:cNvPr id="31" name="Ink 30">
                  <a:extLst>
                    <a:ext uri="{FF2B5EF4-FFF2-40B4-BE49-F238E27FC236}">
                      <a16:creationId xmlns:a16="http://schemas.microsoft.com/office/drawing/2014/main" id="{B9DCE2A9-C0BF-C254-A5FB-5D7CF37B0C0B}"/>
                    </a:ext>
                  </a:extLst>
                </p:cNvPr>
                <p:cNvPicPr/>
                <p:nvPr/>
              </p:nvPicPr>
              <p:blipFill>
                <a:blip r:embed="rId35"/>
                <a:stretch>
                  <a:fillRect/>
                </a:stretch>
              </p:blipFill>
              <p:spPr>
                <a:xfrm>
                  <a:off x="4613692" y="4035982"/>
                  <a:ext cx="12672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2" name="Ink 31">
                  <a:extLst>
                    <a:ext uri="{FF2B5EF4-FFF2-40B4-BE49-F238E27FC236}">
                      <a16:creationId xmlns:a16="http://schemas.microsoft.com/office/drawing/2014/main" id="{DCA58E81-2DF4-676D-D28F-C3FB357E8647}"/>
                    </a:ext>
                  </a:extLst>
                </p14:cNvPr>
                <p14:cNvContentPartPr/>
                <p14:nvPr/>
              </p14:nvContentPartPr>
              <p14:xfrm>
                <a:off x="4706932" y="1236622"/>
                <a:ext cx="37800" cy="275040"/>
              </p14:xfrm>
            </p:contentPart>
          </mc:Choice>
          <mc:Fallback xmlns="">
            <p:pic>
              <p:nvPicPr>
                <p:cNvPr id="32" name="Ink 31">
                  <a:extLst>
                    <a:ext uri="{FF2B5EF4-FFF2-40B4-BE49-F238E27FC236}">
                      <a16:creationId xmlns:a16="http://schemas.microsoft.com/office/drawing/2014/main" id="{DCA58E81-2DF4-676D-D28F-C3FB357E8647}"/>
                    </a:ext>
                  </a:extLst>
                </p:cNvPr>
                <p:cNvPicPr/>
                <p:nvPr/>
              </p:nvPicPr>
              <p:blipFill>
                <a:blip r:embed="rId37"/>
                <a:stretch>
                  <a:fillRect/>
                </a:stretch>
              </p:blipFill>
              <p:spPr>
                <a:xfrm>
                  <a:off x="4697932" y="1227622"/>
                  <a:ext cx="5544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5" name="Ink 34">
                  <a:extLst>
                    <a:ext uri="{FF2B5EF4-FFF2-40B4-BE49-F238E27FC236}">
                      <a16:creationId xmlns:a16="http://schemas.microsoft.com/office/drawing/2014/main" id="{B5166CDD-8F31-0950-4C12-E424E063E254}"/>
                    </a:ext>
                  </a:extLst>
                </p14:cNvPr>
                <p14:cNvContentPartPr/>
                <p14:nvPr/>
              </p14:nvContentPartPr>
              <p14:xfrm>
                <a:off x="3902692" y="2903062"/>
                <a:ext cx="152640" cy="127800"/>
              </p14:xfrm>
            </p:contentPart>
          </mc:Choice>
          <mc:Fallback xmlns="">
            <p:pic>
              <p:nvPicPr>
                <p:cNvPr id="35" name="Ink 34">
                  <a:extLst>
                    <a:ext uri="{FF2B5EF4-FFF2-40B4-BE49-F238E27FC236}">
                      <a16:creationId xmlns:a16="http://schemas.microsoft.com/office/drawing/2014/main" id="{B5166CDD-8F31-0950-4C12-E424E063E254}"/>
                    </a:ext>
                  </a:extLst>
                </p:cNvPr>
                <p:cNvPicPr/>
                <p:nvPr/>
              </p:nvPicPr>
              <p:blipFill>
                <a:blip r:embed="rId39"/>
                <a:stretch>
                  <a:fillRect/>
                </a:stretch>
              </p:blipFill>
              <p:spPr>
                <a:xfrm>
                  <a:off x="3893692" y="2894062"/>
                  <a:ext cx="17028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6" name="Ink 35">
                  <a:extLst>
                    <a:ext uri="{FF2B5EF4-FFF2-40B4-BE49-F238E27FC236}">
                      <a16:creationId xmlns:a16="http://schemas.microsoft.com/office/drawing/2014/main" id="{28AE4023-1E50-7720-586F-49663938750A}"/>
                    </a:ext>
                  </a:extLst>
                </p14:cNvPr>
                <p14:cNvContentPartPr/>
                <p14:nvPr/>
              </p14:nvContentPartPr>
              <p14:xfrm>
                <a:off x="3865612" y="3754462"/>
                <a:ext cx="140040" cy="148320"/>
              </p14:xfrm>
            </p:contentPart>
          </mc:Choice>
          <mc:Fallback xmlns="">
            <p:pic>
              <p:nvPicPr>
                <p:cNvPr id="36" name="Ink 35">
                  <a:extLst>
                    <a:ext uri="{FF2B5EF4-FFF2-40B4-BE49-F238E27FC236}">
                      <a16:creationId xmlns:a16="http://schemas.microsoft.com/office/drawing/2014/main" id="{28AE4023-1E50-7720-586F-49663938750A}"/>
                    </a:ext>
                  </a:extLst>
                </p:cNvPr>
                <p:cNvPicPr/>
                <p:nvPr/>
              </p:nvPicPr>
              <p:blipFill>
                <a:blip r:embed="rId41"/>
                <a:stretch>
                  <a:fillRect/>
                </a:stretch>
              </p:blipFill>
              <p:spPr>
                <a:xfrm>
                  <a:off x="3856972" y="3745462"/>
                  <a:ext cx="15768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8" name="Ink 17">
                  <a:extLst>
                    <a:ext uri="{FF2B5EF4-FFF2-40B4-BE49-F238E27FC236}">
                      <a16:creationId xmlns:a16="http://schemas.microsoft.com/office/drawing/2014/main" id="{6DFC860B-5EF7-2A35-299B-D537B4E961E9}"/>
                    </a:ext>
                  </a:extLst>
                </p14:cNvPr>
                <p14:cNvContentPartPr/>
                <p14:nvPr/>
              </p14:nvContentPartPr>
              <p14:xfrm>
                <a:off x="4388332" y="1443622"/>
                <a:ext cx="146880" cy="454320"/>
              </p14:xfrm>
            </p:contentPart>
          </mc:Choice>
          <mc:Fallback xmlns="">
            <p:pic>
              <p:nvPicPr>
                <p:cNvPr id="18" name="Ink 17">
                  <a:extLst>
                    <a:ext uri="{FF2B5EF4-FFF2-40B4-BE49-F238E27FC236}">
                      <a16:creationId xmlns:a16="http://schemas.microsoft.com/office/drawing/2014/main" id="{6DFC860B-5EF7-2A35-299B-D537B4E961E9}"/>
                    </a:ext>
                  </a:extLst>
                </p:cNvPr>
                <p:cNvPicPr/>
                <p:nvPr/>
              </p:nvPicPr>
              <p:blipFill>
                <a:blip r:embed="rId43"/>
                <a:stretch>
                  <a:fillRect/>
                </a:stretch>
              </p:blipFill>
              <p:spPr>
                <a:xfrm>
                  <a:off x="4379692" y="1434982"/>
                  <a:ext cx="16452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9" name="Ink 18">
                  <a:extLst>
                    <a:ext uri="{FF2B5EF4-FFF2-40B4-BE49-F238E27FC236}">
                      <a16:creationId xmlns:a16="http://schemas.microsoft.com/office/drawing/2014/main" id="{2C3371A1-FBF4-DBEE-9A27-86E48C8025E7}"/>
                    </a:ext>
                  </a:extLst>
                </p14:cNvPr>
                <p14:cNvContentPartPr/>
                <p14:nvPr/>
              </p14:nvContentPartPr>
              <p14:xfrm>
                <a:off x="4277092" y="1704622"/>
                <a:ext cx="176400" cy="50760"/>
              </p14:xfrm>
            </p:contentPart>
          </mc:Choice>
          <mc:Fallback xmlns="">
            <p:pic>
              <p:nvPicPr>
                <p:cNvPr id="19" name="Ink 18">
                  <a:extLst>
                    <a:ext uri="{FF2B5EF4-FFF2-40B4-BE49-F238E27FC236}">
                      <a16:creationId xmlns:a16="http://schemas.microsoft.com/office/drawing/2014/main" id="{2C3371A1-FBF4-DBEE-9A27-86E48C8025E7}"/>
                    </a:ext>
                  </a:extLst>
                </p:cNvPr>
                <p:cNvPicPr/>
                <p:nvPr/>
              </p:nvPicPr>
              <p:blipFill>
                <a:blip r:embed="rId45"/>
                <a:stretch>
                  <a:fillRect/>
                </a:stretch>
              </p:blipFill>
              <p:spPr>
                <a:xfrm>
                  <a:off x="4268452" y="1695622"/>
                  <a:ext cx="19404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0" name="Ink 19">
                  <a:extLst>
                    <a:ext uri="{FF2B5EF4-FFF2-40B4-BE49-F238E27FC236}">
                      <a16:creationId xmlns:a16="http://schemas.microsoft.com/office/drawing/2014/main" id="{3A3A7ADF-93A1-51B3-5CB1-EDA022EA1FA0}"/>
                    </a:ext>
                  </a:extLst>
                </p14:cNvPr>
                <p14:cNvContentPartPr/>
                <p14:nvPr/>
              </p14:nvContentPartPr>
              <p14:xfrm>
                <a:off x="4577692" y="1620022"/>
                <a:ext cx="30600" cy="198360"/>
              </p14:xfrm>
            </p:contentPart>
          </mc:Choice>
          <mc:Fallback xmlns="">
            <p:pic>
              <p:nvPicPr>
                <p:cNvPr id="20" name="Ink 19">
                  <a:extLst>
                    <a:ext uri="{FF2B5EF4-FFF2-40B4-BE49-F238E27FC236}">
                      <a16:creationId xmlns:a16="http://schemas.microsoft.com/office/drawing/2014/main" id="{3A3A7ADF-93A1-51B3-5CB1-EDA022EA1FA0}"/>
                    </a:ext>
                  </a:extLst>
                </p:cNvPr>
                <p:cNvPicPr/>
                <p:nvPr/>
              </p:nvPicPr>
              <p:blipFill>
                <a:blip r:embed="rId47"/>
                <a:stretch>
                  <a:fillRect/>
                </a:stretch>
              </p:blipFill>
              <p:spPr>
                <a:xfrm>
                  <a:off x="4569052" y="1611382"/>
                  <a:ext cx="482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1" name="Ink 20">
                  <a:extLst>
                    <a:ext uri="{FF2B5EF4-FFF2-40B4-BE49-F238E27FC236}">
                      <a16:creationId xmlns:a16="http://schemas.microsoft.com/office/drawing/2014/main" id="{DF48AC49-0E87-F2ED-D45C-B9DA41B13177}"/>
                    </a:ext>
                  </a:extLst>
                </p14:cNvPr>
                <p14:cNvContentPartPr/>
                <p14:nvPr/>
              </p14:nvContentPartPr>
              <p14:xfrm>
                <a:off x="4461772" y="2172622"/>
                <a:ext cx="121320" cy="483120"/>
              </p14:xfrm>
            </p:contentPart>
          </mc:Choice>
          <mc:Fallback xmlns="">
            <p:pic>
              <p:nvPicPr>
                <p:cNvPr id="21" name="Ink 20">
                  <a:extLst>
                    <a:ext uri="{FF2B5EF4-FFF2-40B4-BE49-F238E27FC236}">
                      <a16:creationId xmlns:a16="http://schemas.microsoft.com/office/drawing/2014/main" id="{DF48AC49-0E87-F2ED-D45C-B9DA41B13177}"/>
                    </a:ext>
                  </a:extLst>
                </p:cNvPr>
                <p:cNvPicPr/>
                <p:nvPr/>
              </p:nvPicPr>
              <p:blipFill>
                <a:blip r:embed="rId49"/>
                <a:stretch>
                  <a:fillRect/>
                </a:stretch>
              </p:blipFill>
              <p:spPr>
                <a:xfrm>
                  <a:off x="4453132" y="2163982"/>
                  <a:ext cx="138960" cy="5007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2" name="Ink 21">
                  <a:extLst>
                    <a:ext uri="{FF2B5EF4-FFF2-40B4-BE49-F238E27FC236}">
                      <a16:creationId xmlns:a16="http://schemas.microsoft.com/office/drawing/2014/main" id="{70042B45-6B2C-8C6E-ACC6-5210305E5FA5}"/>
                    </a:ext>
                  </a:extLst>
                </p14:cNvPr>
                <p14:cNvContentPartPr/>
                <p14:nvPr/>
              </p14:nvContentPartPr>
              <p14:xfrm>
                <a:off x="4420732" y="2439382"/>
                <a:ext cx="151560" cy="33840"/>
              </p14:xfrm>
            </p:contentPart>
          </mc:Choice>
          <mc:Fallback xmlns="">
            <p:pic>
              <p:nvPicPr>
                <p:cNvPr id="22" name="Ink 21">
                  <a:extLst>
                    <a:ext uri="{FF2B5EF4-FFF2-40B4-BE49-F238E27FC236}">
                      <a16:creationId xmlns:a16="http://schemas.microsoft.com/office/drawing/2014/main" id="{70042B45-6B2C-8C6E-ACC6-5210305E5FA5}"/>
                    </a:ext>
                  </a:extLst>
                </p:cNvPr>
                <p:cNvPicPr/>
                <p:nvPr/>
              </p:nvPicPr>
              <p:blipFill>
                <a:blip r:embed="rId51"/>
                <a:stretch>
                  <a:fillRect/>
                </a:stretch>
              </p:blipFill>
              <p:spPr>
                <a:xfrm>
                  <a:off x="4412092" y="2430382"/>
                  <a:ext cx="16920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3" name="Ink 22">
                  <a:extLst>
                    <a:ext uri="{FF2B5EF4-FFF2-40B4-BE49-F238E27FC236}">
                      <a16:creationId xmlns:a16="http://schemas.microsoft.com/office/drawing/2014/main" id="{23CF38BB-89D9-BF3F-4F62-4421EEED6E75}"/>
                    </a:ext>
                  </a:extLst>
                </p14:cNvPr>
                <p14:cNvContentPartPr/>
                <p14:nvPr/>
              </p14:nvContentPartPr>
              <p14:xfrm>
                <a:off x="4628092" y="2422462"/>
                <a:ext cx="104040" cy="105480"/>
              </p14:xfrm>
            </p:contentPart>
          </mc:Choice>
          <mc:Fallback xmlns="">
            <p:pic>
              <p:nvPicPr>
                <p:cNvPr id="23" name="Ink 22">
                  <a:extLst>
                    <a:ext uri="{FF2B5EF4-FFF2-40B4-BE49-F238E27FC236}">
                      <a16:creationId xmlns:a16="http://schemas.microsoft.com/office/drawing/2014/main" id="{23CF38BB-89D9-BF3F-4F62-4421EEED6E75}"/>
                    </a:ext>
                  </a:extLst>
                </p:cNvPr>
                <p:cNvPicPr/>
                <p:nvPr/>
              </p:nvPicPr>
              <p:blipFill>
                <a:blip r:embed="rId53"/>
                <a:stretch>
                  <a:fillRect/>
                </a:stretch>
              </p:blipFill>
              <p:spPr>
                <a:xfrm>
                  <a:off x="4619092" y="2413462"/>
                  <a:ext cx="12168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7" name="Ink 36">
                  <a:extLst>
                    <a:ext uri="{FF2B5EF4-FFF2-40B4-BE49-F238E27FC236}">
                      <a16:creationId xmlns:a16="http://schemas.microsoft.com/office/drawing/2014/main" id="{667405CA-8F4A-D232-32FA-2A9D95000E57}"/>
                    </a:ext>
                  </a:extLst>
                </p14:cNvPr>
                <p14:cNvContentPartPr/>
                <p14:nvPr/>
              </p14:nvContentPartPr>
              <p14:xfrm>
                <a:off x="4288252" y="2104942"/>
                <a:ext cx="461880" cy="595080"/>
              </p14:xfrm>
            </p:contentPart>
          </mc:Choice>
          <mc:Fallback xmlns="">
            <p:pic>
              <p:nvPicPr>
                <p:cNvPr id="37" name="Ink 36">
                  <a:extLst>
                    <a:ext uri="{FF2B5EF4-FFF2-40B4-BE49-F238E27FC236}">
                      <a16:creationId xmlns:a16="http://schemas.microsoft.com/office/drawing/2014/main" id="{667405CA-8F4A-D232-32FA-2A9D95000E57}"/>
                    </a:ext>
                  </a:extLst>
                </p:cNvPr>
                <p:cNvPicPr/>
                <p:nvPr/>
              </p:nvPicPr>
              <p:blipFill>
                <a:blip r:embed="rId55"/>
                <a:stretch>
                  <a:fillRect/>
                </a:stretch>
              </p:blipFill>
              <p:spPr>
                <a:xfrm>
                  <a:off x="4279252" y="2096302"/>
                  <a:ext cx="479520" cy="612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8" name="Ink 37">
                  <a:extLst>
                    <a:ext uri="{FF2B5EF4-FFF2-40B4-BE49-F238E27FC236}">
                      <a16:creationId xmlns:a16="http://schemas.microsoft.com/office/drawing/2014/main" id="{175E3220-FA92-5A0B-51F3-DF0170C72216}"/>
                    </a:ext>
                  </a:extLst>
                </p14:cNvPr>
                <p14:cNvContentPartPr/>
                <p14:nvPr/>
              </p14:nvContentPartPr>
              <p14:xfrm>
                <a:off x="4709452" y="2177662"/>
                <a:ext cx="194040" cy="148680"/>
              </p14:xfrm>
            </p:contentPart>
          </mc:Choice>
          <mc:Fallback xmlns="">
            <p:pic>
              <p:nvPicPr>
                <p:cNvPr id="38" name="Ink 37">
                  <a:extLst>
                    <a:ext uri="{FF2B5EF4-FFF2-40B4-BE49-F238E27FC236}">
                      <a16:creationId xmlns:a16="http://schemas.microsoft.com/office/drawing/2014/main" id="{175E3220-FA92-5A0B-51F3-DF0170C72216}"/>
                    </a:ext>
                  </a:extLst>
                </p:cNvPr>
                <p:cNvPicPr/>
                <p:nvPr/>
              </p:nvPicPr>
              <p:blipFill>
                <a:blip r:embed="rId57"/>
                <a:stretch>
                  <a:fillRect/>
                </a:stretch>
              </p:blipFill>
              <p:spPr>
                <a:xfrm>
                  <a:off x="4700812" y="2168662"/>
                  <a:ext cx="2116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0" name="Ink 39">
                  <a:extLst>
                    <a:ext uri="{FF2B5EF4-FFF2-40B4-BE49-F238E27FC236}">
                      <a16:creationId xmlns:a16="http://schemas.microsoft.com/office/drawing/2014/main" id="{88CBCACF-AC8A-DA5D-4B64-7BBC7C479767}"/>
                    </a:ext>
                  </a:extLst>
                </p14:cNvPr>
                <p14:cNvContentPartPr/>
                <p14:nvPr/>
              </p14:nvContentPartPr>
              <p14:xfrm>
                <a:off x="5012212" y="2022862"/>
                <a:ext cx="234360" cy="198000"/>
              </p14:xfrm>
            </p:contentPart>
          </mc:Choice>
          <mc:Fallback xmlns="">
            <p:pic>
              <p:nvPicPr>
                <p:cNvPr id="40" name="Ink 39">
                  <a:extLst>
                    <a:ext uri="{FF2B5EF4-FFF2-40B4-BE49-F238E27FC236}">
                      <a16:creationId xmlns:a16="http://schemas.microsoft.com/office/drawing/2014/main" id="{88CBCACF-AC8A-DA5D-4B64-7BBC7C479767}"/>
                    </a:ext>
                  </a:extLst>
                </p:cNvPr>
                <p:cNvPicPr/>
                <p:nvPr/>
              </p:nvPicPr>
              <p:blipFill>
                <a:blip r:embed="rId59"/>
                <a:stretch>
                  <a:fillRect/>
                </a:stretch>
              </p:blipFill>
              <p:spPr>
                <a:xfrm>
                  <a:off x="5003212" y="2013862"/>
                  <a:ext cx="2520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1" name="Ink 40">
                  <a:extLst>
                    <a:ext uri="{FF2B5EF4-FFF2-40B4-BE49-F238E27FC236}">
                      <a16:creationId xmlns:a16="http://schemas.microsoft.com/office/drawing/2014/main" id="{5A272855-8E3F-382E-1CEA-7451759CAFFB}"/>
                    </a:ext>
                  </a:extLst>
                </p14:cNvPr>
                <p14:cNvContentPartPr/>
                <p14:nvPr/>
              </p14:nvContentPartPr>
              <p14:xfrm>
                <a:off x="3917812" y="2949862"/>
                <a:ext cx="158040" cy="162720"/>
              </p14:xfrm>
            </p:contentPart>
          </mc:Choice>
          <mc:Fallback xmlns="">
            <p:pic>
              <p:nvPicPr>
                <p:cNvPr id="41" name="Ink 40">
                  <a:extLst>
                    <a:ext uri="{FF2B5EF4-FFF2-40B4-BE49-F238E27FC236}">
                      <a16:creationId xmlns:a16="http://schemas.microsoft.com/office/drawing/2014/main" id="{5A272855-8E3F-382E-1CEA-7451759CAFFB}"/>
                    </a:ext>
                  </a:extLst>
                </p:cNvPr>
                <p:cNvPicPr/>
                <p:nvPr/>
              </p:nvPicPr>
              <p:blipFill>
                <a:blip r:embed="rId61"/>
                <a:stretch>
                  <a:fillRect/>
                </a:stretch>
              </p:blipFill>
              <p:spPr>
                <a:xfrm>
                  <a:off x="3909172" y="2940862"/>
                  <a:ext cx="17568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2" name="Ink 41">
                  <a:extLst>
                    <a:ext uri="{FF2B5EF4-FFF2-40B4-BE49-F238E27FC236}">
                      <a16:creationId xmlns:a16="http://schemas.microsoft.com/office/drawing/2014/main" id="{524B3B33-94BA-4201-1090-2BB53DD855A1}"/>
                    </a:ext>
                  </a:extLst>
                </p14:cNvPr>
                <p14:cNvContentPartPr/>
                <p14:nvPr/>
              </p14:nvContentPartPr>
              <p14:xfrm>
                <a:off x="3877492" y="2926822"/>
                <a:ext cx="216360" cy="244080"/>
              </p14:xfrm>
            </p:contentPart>
          </mc:Choice>
          <mc:Fallback xmlns="">
            <p:pic>
              <p:nvPicPr>
                <p:cNvPr id="42" name="Ink 41">
                  <a:extLst>
                    <a:ext uri="{FF2B5EF4-FFF2-40B4-BE49-F238E27FC236}">
                      <a16:creationId xmlns:a16="http://schemas.microsoft.com/office/drawing/2014/main" id="{524B3B33-94BA-4201-1090-2BB53DD855A1}"/>
                    </a:ext>
                  </a:extLst>
                </p:cNvPr>
                <p:cNvPicPr/>
                <p:nvPr/>
              </p:nvPicPr>
              <p:blipFill>
                <a:blip r:embed="rId63"/>
                <a:stretch>
                  <a:fillRect/>
                </a:stretch>
              </p:blipFill>
              <p:spPr>
                <a:xfrm>
                  <a:off x="3868492" y="2918182"/>
                  <a:ext cx="23400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3" name="Ink 42">
                  <a:extLst>
                    <a:ext uri="{FF2B5EF4-FFF2-40B4-BE49-F238E27FC236}">
                      <a16:creationId xmlns:a16="http://schemas.microsoft.com/office/drawing/2014/main" id="{81F16AF2-389C-D248-16ED-F1CC8C2737CA}"/>
                    </a:ext>
                  </a:extLst>
                </p14:cNvPr>
                <p14:cNvContentPartPr/>
                <p14:nvPr/>
              </p14:nvContentPartPr>
              <p14:xfrm>
                <a:off x="5127052" y="2841142"/>
                <a:ext cx="158760" cy="186120"/>
              </p14:xfrm>
            </p:contentPart>
          </mc:Choice>
          <mc:Fallback xmlns="">
            <p:pic>
              <p:nvPicPr>
                <p:cNvPr id="43" name="Ink 42">
                  <a:extLst>
                    <a:ext uri="{FF2B5EF4-FFF2-40B4-BE49-F238E27FC236}">
                      <a16:creationId xmlns:a16="http://schemas.microsoft.com/office/drawing/2014/main" id="{81F16AF2-389C-D248-16ED-F1CC8C2737CA}"/>
                    </a:ext>
                  </a:extLst>
                </p:cNvPr>
                <p:cNvPicPr/>
                <p:nvPr/>
              </p:nvPicPr>
              <p:blipFill>
                <a:blip r:embed="rId65"/>
                <a:stretch>
                  <a:fillRect/>
                </a:stretch>
              </p:blipFill>
              <p:spPr>
                <a:xfrm>
                  <a:off x="5118052" y="2832502"/>
                  <a:ext cx="1764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4" name="Ink 43">
                  <a:extLst>
                    <a:ext uri="{FF2B5EF4-FFF2-40B4-BE49-F238E27FC236}">
                      <a16:creationId xmlns:a16="http://schemas.microsoft.com/office/drawing/2014/main" id="{33E0158F-E6FA-41C9-BFE3-47CC2B927FDB}"/>
                    </a:ext>
                  </a:extLst>
                </p14:cNvPr>
                <p14:cNvContentPartPr/>
                <p14:nvPr/>
              </p14:nvContentPartPr>
              <p14:xfrm>
                <a:off x="3862732" y="3783262"/>
                <a:ext cx="108000" cy="152640"/>
              </p14:xfrm>
            </p:contentPart>
          </mc:Choice>
          <mc:Fallback xmlns="">
            <p:pic>
              <p:nvPicPr>
                <p:cNvPr id="44" name="Ink 43">
                  <a:extLst>
                    <a:ext uri="{FF2B5EF4-FFF2-40B4-BE49-F238E27FC236}">
                      <a16:creationId xmlns:a16="http://schemas.microsoft.com/office/drawing/2014/main" id="{33E0158F-E6FA-41C9-BFE3-47CC2B927FDB}"/>
                    </a:ext>
                  </a:extLst>
                </p:cNvPr>
                <p:cNvPicPr/>
                <p:nvPr/>
              </p:nvPicPr>
              <p:blipFill>
                <a:blip r:embed="rId67"/>
                <a:stretch>
                  <a:fillRect/>
                </a:stretch>
              </p:blipFill>
              <p:spPr>
                <a:xfrm>
                  <a:off x="3853732" y="3774622"/>
                  <a:ext cx="12564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5" name="Ink 44">
                  <a:extLst>
                    <a:ext uri="{FF2B5EF4-FFF2-40B4-BE49-F238E27FC236}">
                      <a16:creationId xmlns:a16="http://schemas.microsoft.com/office/drawing/2014/main" id="{DE9F8FAE-33F0-5D55-5DD4-CADA14627E62}"/>
                    </a:ext>
                  </a:extLst>
                </p14:cNvPr>
                <p14:cNvContentPartPr/>
                <p14:nvPr/>
              </p14:nvContentPartPr>
              <p14:xfrm>
                <a:off x="3806572" y="3763462"/>
                <a:ext cx="189000" cy="204480"/>
              </p14:xfrm>
            </p:contentPart>
          </mc:Choice>
          <mc:Fallback xmlns="">
            <p:pic>
              <p:nvPicPr>
                <p:cNvPr id="45" name="Ink 44">
                  <a:extLst>
                    <a:ext uri="{FF2B5EF4-FFF2-40B4-BE49-F238E27FC236}">
                      <a16:creationId xmlns:a16="http://schemas.microsoft.com/office/drawing/2014/main" id="{DE9F8FAE-33F0-5D55-5DD4-CADA14627E62}"/>
                    </a:ext>
                  </a:extLst>
                </p:cNvPr>
                <p:cNvPicPr/>
                <p:nvPr/>
              </p:nvPicPr>
              <p:blipFill>
                <a:blip r:embed="rId69"/>
                <a:stretch>
                  <a:fillRect/>
                </a:stretch>
              </p:blipFill>
              <p:spPr>
                <a:xfrm>
                  <a:off x="3797572" y="3754822"/>
                  <a:ext cx="20664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6" name="Ink 45">
                  <a:extLst>
                    <a:ext uri="{FF2B5EF4-FFF2-40B4-BE49-F238E27FC236}">
                      <a16:creationId xmlns:a16="http://schemas.microsoft.com/office/drawing/2014/main" id="{16E81906-06B5-7AC6-F659-17CAF9F99A2E}"/>
                    </a:ext>
                  </a:extLst>
                </p14:cNvPr>
                <p14:cNvContentPartPr/>
                <p14:nvPr/>
              </p14:nvContentPartPr>
              <p14:xfrm>
                <a:off x="5163052" y="3717022"/>
                <a:ext cx="246960" cy="235440"/>
              </p14:xfrm>
            </p:contentPart>
          </mc:Choice>
          <mc:Fallback xmlns="">
            <p:pic>
              <p:nvPicPr>
                <p:cNvPr id="46" name="Ink 45">
                  <a:extLst>
                    <a:ext uri="{FF2B5EF4-FFF2-40B4-BE49-F238E27FC236}">
                      <a16:creationId xmlns:a16="http://schemas.microsoft.com/office/drawing/2014/main" id="{16E81906-06B5-7AC6-F659-17CAF9F99A2E}"/>
                    </a:ext>
                  </a:extLst>
                </p:cNvPr>
                <p:cNvPicPr/>
                <p:nvPr/>
              </p:nvPicPr>
              <p:blipFill>
                <a:blip r:embed="rId71"/>
                <a:stretch>
                  <a:fillRect/>
                </a:stretch>
              </p:blipFill>
              <p:spPr>
                <a:xfrm>
                  <a:off x="5154412" y="3708382"/>
                  <a:ext cx="26460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Ink 49">
                  <a:extLst>
                    <a:ext uri="{FF2B5EF4-FFF2-40B4-BE49-F238E27FC236}">
                      <a16:creationId xmlns:a16="http://schemas.microsoft.com/office/drawing/2014/main" id="{E6CB0EA2-E1FC-29E9-A16A-ABBC04154C79}"/>
                    </a:ext>
                  </a:extLst>
                </p14:cNvPr>
                <p14:cNvContentPartPr/>
                <p14:nvPr/>
              </p14:nvContentPartPr>
              <p14:xfrm>
                <a:off x="2103412" y="1211782"/>
                <a:ext cx="128880" cy="140400"/>
              </p14:xfrm>
            </p:contentPart>
          </mc:Choice>
          <mc:Fallback xmlns="">
            <p:pic>
              <p:nvPicPr>
                <p:cNvPr id="50" name="Ink 49">
                  <a:extLst>
                    <a:ext uri="{FF2B5EF4-FFF2-40B4-BE49-F238E27FC236}">
                      <a16:creationId xmlns:a16="http://schemas.microsoft.com/office/drawing/2014/main" id="{E6CB0EA2-E1FC-29E9-A16A-ABBC04154C79}"/>
                    </a:ext>
                  </a:extLst>
                </p:cNvPr>
                <p:cNvPicPr/>
                <p:nvPr/>
              </p:nvPicPr>
              <p:blipFill>
                <a:blip r:embed="rId73"/>
                <a:stretch>
                  <a:fillRect/>
                </a:stretch>
              </p:blipFill>
              <p:spPr>
                <a:xfrm>
                  <a:off x="2094772" y="1203142"/>
                  <a:ext cx="14652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1" name="Ink 50">
                  <a:extLst>
                    <a:ext uri="{FF2B5EF4-FFF2-40B4-BE49-F238E27FC236}">
                      <a16:creationId xmlns:a16="http://schemas.microsoft.com/office/drawing/2014/main" id="{83A5094E-5DD2-86F1-FF17-7F5FE9AE1987}"/>
                    </a:ext>
                  </a:extLst>
                </p14:cNvPr>
                <p14:cNvContentPartPr/>
                <p14:nvPr/>
              </p14:nvContentPartPr>
              <p14:xfrm>
                <a:off x="2004772" y="2171902"/>
                <a:ext cx="137160" cy="149400"/>
              </p14:xfrm>
            </p:contentPart>
          </mc:Choice>
          <mc:Fallback xmlns="">
            <p:pic>
              <p:nvPicPr>
                <p:cNvPr id="51" name="Ink 50">
                  <a:extLst>
                    <a:ext uri="{FF2B5EF4-FFF2-40B4-BE49-F238E27FC236}">
                      <a16:creationId xmlns:a16="http://schemas.microsoft.com/office/drawing/2014/main" id="{83A5094E-5DD2-86F1-FF17-7F5FE9AE1987}"/>
                    </a:ext>
                  </a:extLst>
                </p:cNvPr>
                <p:cNvPicPr/>
                <p:nvPr/>
              </p:nvPicPr>
              <p:blipFill>
                <a:blip r:embed="rId75"/>
                <a:stretch>
                  <a:fillRect/>
                </a:stretch>
              </p:blipFill>
              <p:spPr>
                <a:xfrm>
                  <a:off x="1995772" y="2162902"/>
                  <a:ext cx="15480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2" name="Ink 51">
                  <a:extLst>
                    <a:ext uri="{FF2B5EF4-FFF2-40B4-BE49-F238E27FC236}">
                      <a16:creationId xmlns:a16="http://schemas.microsoft.com/office/drawing/2014/main" id="{423116BE-C8B2-CDAC-64F4-AD291621C7BE}"/>
                    </a:ext>
                  </a:extLst>
                </p14:cNvPr>
                <p14:cNvContentPartPr/>
                <p14:nvPr/>
              </p14:nvContentPartPr>
              <p14:xfrm>
                <a:off x="2004772" y="2808022"/>
                <a:ext cx="145080" cy="149400"/>
              </p14:xfrm>
            </p:contentPart>
          </mc:Choice>
          <mc:Fallback xmlns="">
            <p:pic>
              <p:nvPicPr>
                <p:cNvPr id="52" name="Ink 51">
                  <a:extLst>
                    <a:ext uri="{FF2B5EF4-FFF2-40B4-BE49-F238E27FC236}">
                      <a16:creationId xmlns:a16="http://schemas.microsoft.com/office/drawing/2014/main" id="{423116BE-C8B2-CDAC-64F4-AD291621C7BE}"/>
                    </a:ext>
                  </a:extLst>
                </p:cNvPr>
                <p:cNvPicPr/>
                <p:nvPr/>
              </p:nvPicPr>
              <p:blipFill>
                <a:blip r:embed="rId77"/>
                <a:stretch>
                  <a:fillRect/>
                </a:stretch>
              </p:blipFill>
              <p:spPr>
                <a:xfrm>
                  <a:off x="1996132" y="2799382"/>
                  <a:ext cx="16272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3" name="Ink 52">
                  <a:extLst>
                    <a:ext uri="{FF2B5EF4-FFF2-40B4-BE49-F238E27FC236}">
                      <a16:creationId xmlns:a16="http://schemas.microsoft.com/office/drawing/2014/main" id="{A489A943-2B59-1CB8-C2B9-FB4A43190D5F}"/>
                    </a:ext>
                  </a:extLst>
                </p14:cNvPr>
                <p14:cNvContentPartPr/>
                <p14:nvPr/>
              </p14:nvContentPartPr>
              <p14:xfrm>
                <a:off x="2075332" y="3537742"/>
                <a:ext cx="156600" cy="138600"/>
              </p14:xfrm>
            </p:contentPart>
          </mc:Choice>
          <mc:Fallback xmlns="">
            <p:pic>
              <p:nvPicPr>
                <p:cNvPr id="53" name="Ink 52">
                  <a:extLst>
                    <a:ext uri="{FF2B5EF4-FFF2-40B4-BE49-F238E27FC236}">
                      <a16:creationId xmlns:a16="http://schemas.microsoft.com/office/drawing/2014/main" id="{A489A943-2B59-1CB8-C2B9-FB4A43190D5F}"/>
                    </a:ext>
                  </a:extLst>
                </p:cNvPr>
                <p:cNvPicPr/>
                <p:nvPr/>
              </p:nvPicPr>
              <p:blipFill>
                <a:blip r:embed="rId79"/>
                <a:stretch>
                  <a:fillRect/>
                </a:stretch>
              </p:blipFill>
              <p:spPr>
                <a:xfrm>
                  <a:off x="2066332" y="3528742"/>
                  <a:ext cx="1742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4" name="Ink 53">
                  <a:extLst>
                    <a:ext uri="{FF2B5EF4-FFF2-40B4-BE49-F238E27FC236}">
                      <a16:creationId xmlns:a16="http://schemas.microsoft.com/office/drawing/2014/main" id="{49B5A09F-FD45-444C-0F8F-968129BD3ADA}"/>
                    </a:ext>
                  </a:extLst>
                </p14:cNvPr>
                <p14:cNvContentPartPr/>
                <p14:nvPr/>
              </p14:nvContentPartPr>
              <p14:xfrm>
                <a:off x="2178652" y="1842502"/>
                <a:ext cx="1540440" cy="3363120"/>
              </p14:xfrm>
            </p:contentPart>
          </mc:Choice>
          <mc:Fallback xmlns="">
            <p:pic>
              <p:nvPicPr>
                <p:cNvPr id="54" name="Ink 53">
                  <a:extLst>
                    <a:ext uri="{FF2B5EF4-FFF2-40B4-BE49-F238E27FC236}">
                      <a16:creationId xmlns:a16="http://schemas.microsoft.com/office/drawing/2014/main" id="{49B5A09F-FD45-444C-0F8F-968129BD3ADA}"/>
                    </a:ext>
                  </a:extLst>
                </p:cNvPr>
                <p:cNvPicPr/>
                <p:nvPr/>
              </p:nvPicPr>
              <p:blipFill>
                <a:blip r:embed="rId81"/>
                <a:stretch>
                  <a:fillRect/>
                </a:stretch>
              </p:blipFill>
              <p:spPr>
                <a:xfrm>
                  <a:off x="2169652" y="1833502"/>
                  <a:ext cx="1558080" cy="3380760"/>
                </a:xfrm>
                <a:prstGeom prst="rect">
                  <a:avLst/>
                </a:prstGeom>
              </p:spPr>
            </p:pic>
          </mc:Fallback>
        </mc:AlternateContent>
      </p:grpSp>
      <p:grpSp>
        <p:nvGrpSpPr>
          <p:cNvPr id="83" name="Group 82">
            <a:extLst>
              <a:ext uri="{FF2B5EF4-FFF2-40B4-BE49-F238E27FC236}">
                <a16:creationId xmlns:a16="http://schemas.microsoft.com/office/drawing/2014/main" id="{AC36CE15-DAA6-D785-2A6A-B916C045D163}"/>
              </a:ext>
            </a:extLst>
          </p:cNvPr>
          <p:cNvGrpSpPr/>
          <p:nvPr/>
        </p:nvGrpSpPr>
        <p:grpSpPr>
          <a:xfrm>
            <a:off x="4780372" y="4411102"/>
            <a:ext cx="1320120" cy="2415960"/>
            <a:chOff x="4780372" y="4411102"/>
            <a:chExt cx="1320120" cy="2415960"/>
          </a:xfrm>
        </p:grpSpPr>
        <mc:AlternateContent xmlns:mc="http://schemas.openxmlformats.org/markup-compatibility/2006" xmlns:p14="http://schemas.microsoft.com/office/powerpoint/2010/main">
          <mc:Choice Requires="p14">
            <p:contentPart p14:bwMode="auto" r:id="rId82">
              <p14:nvContentPartPr>
                <p14:cNvPr id="56" name="Ink 55">
                  <a:extLst>
                    <a:ext uri="{FF2B5EF4-FFF2-40B4-BE49-F238E27FC236}">
                      <a16:creationId xmlns:a16="http://schemas.microsoft.com/office/drawing/2014/main" id="{62EF5987-244E-6AD5-B9C0-85B7E596A9CD}"/>
                    </a:ext>
                  </a:extLst>
                </p14:cNvPr>
                <p14:cNvContentPartPr/>
                <p14:nvPr/>
              </p14:nvContentPartPr>
              <p14:xfrm>
                <a:off x="4945972" y="4411102"/>
                <a:ext cx="184680" cy="459720"/>
              </p14:xfrm>
            </p:contentPart>
          </mc:Choice>
          <mc:Fallback xmlns="">
            <p:pic>
              <p:nvPicPr>
                <p:cNvPr id="56" name="Ink 55">
                  <a:extLst>
                    <a:ext uri="{FF2B5EF4-FFF2-40B4-BE49-F238E27FC236}">
                      <a16:creationId xmlns:a16="http://schemas.microsoft.com/office/drawing/2014/main" id="{62EF5987-244E-6AD5-B9C0-85B7E596A9CD}"/>
                    </a:ext>
                  </a:extLst>
                </p:cNvPr>
                <p:cNvPicPr/>
                <p:nvPr/>
              </p:nvPicPr>
              <p:blipFill>
                <a:blip r:embed="rId83"/>
                <a:stretch>
                  <a:fillRect/>
                </a:stretch>
              </p:blipFill>
              <p:spPr>
                <a:xfrm>
                  <a:off x="4937332" y="4402462"/>
                  <a:ext cx="202320" cy="4773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7" name="Ink 56">
                  <a:extLst>
                    <a:ext uri="{FF2B5EF4-FFF2-40B4-BE49-F238E27FC236}">
                      <a16:creationId xmlns:a16="http://schemas.microsoft.com/office/drawing/2014/main" id="{63B83AC0-2F66-DFC7-B7D5-97F93C8029BE}"/>
                    </a:ext>
                  </a:extLst>
                </p14:cNvPr>
                <p14:cNvContentPartPr/>
                <p14:nvPr/>
              </p14:nvContentPartPr>
              <p14:xfrm>
                <a:off x="4897372" y="4669222"/>
                <a:ext cx="297000" cy="142200"/>
              </p14:xfrm>
            </p:contentPart>
          </mc:Choice>
          <mc:Fallback xmlns="">
            <p:pic>
              <p:nvPicPr>
                <p:cNvPr id="57" name="Ink 56">
                  <a:extLst>
                    <a:ext uri="{FF2B5EF4-FFF2-40B4-BE49-F238E27FC236}">
                      <a16:creationId xmlns:a16="http://schemas.microsoft.com/office/drawing/2014/main" id="{63B83AC0-2F66-DFC7-B7D5-97F93C8029BE}"/>
                    </a:ext>
                  </a:extLst>
                </p:cNvPr>
                <p:cNvPicPr/>
                <p:nvPr/>
              </p:nvPicPr>
              <p:blipFill>
                <a:blip r:embed="rId85"/>
                <a:stretch>
                  <a:fillRect/>
                </a:stretch>
              </p:blipFill>
              <p:spPr>
                <a:xfrm>
                  <a:off x="4888372" y="4660582"/>
                  <a:ext cx="3146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8" name="Ink 57">
                  <a:extLst>
                    <a:ext uri="{FF2B5EF4-FFF2-40B4-BE49-F238E27FC236}">
                      <a16:creationId xmlns:a16="http://schemas.microsoft.com/office/drawing/2014/main" id="{FAD84C94-2D98-8644-DACF-9787EF69C2F9}"/>
                    </a:ext>
                  </a:extLst>
                </p14:cNvPr>
                <p14:cNvContentPartPr/>
                <p14:nvPr/>
              </p14:nvContentPartPr>
              <p14:xfrm>
                <a:off x="5466892" y="4438102"/>
                <a:ext cx="50040" cy="178560"/>
              </p14:xfrm>
            </p:contentPart>
          </mc:Choice>
          <mc:Fallback xmlns="">
            <p:pic>
              <p:nvPicPr>
                <p:cNvPr id="58" name="Ink 57">
                  <a:extLst>
                    <a:ext uri="{FF2B5EF4-FFF2-40B4-BE49-F238E27FC236}">
                      <a16:creationId xmlns:a16="http://schemas.microsoft.com/office/drawing/2014/main" id="{FAD84C94-2D98-8644-DACF-9787EF69C2F9}"/>
                    </a:ext>
                  </a:extLst>
                </p:cNvPr>
                <p:cNvPicPr/>
                <p:nvPr/>
              </p:nvPicPr>
              <p:blipFill>
                <a:blip r:embed="rId87"/>
                <a:stretch>
                  <a:fillRect/>
                </a:stretch>
              </p:blipFill>
              <p:spPr>
                <a:xfrm>
                  <a:off x="5458252" y="4429462"/>
                  <a:ext cx="676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9" name="Ink 58">
                  <a:extLst>
                    <a:ext uri="{FF2B5EF4-FFF2-40B4-BE49-F238E27FC236}">
                      <a16:creationId xmlns:a16="http://schemas.microsoft.com/office/drawing/2014/main" id="{11CDBB17-1915-05C7-B5AD-CABD5BD8BCCC}"/>
                    </a:ext>
                  </a:extLst>
                </p14:cNvPr>
                <p14:cNvContentPartPr/>
                <p14:nvPr/>
              </p14:nvContentPartPr>
              <p14:xfrm>
                <a:off x="5612332" y="4484182"/>
                <a:ext cx="131760" cy="117360"/>
              </p14:xfrm>
            </p:contentPart>
          </mc:Choice>
          <mc:Fallback xmlns="">
            <p:pic>
              <p:nvPicPr>
                <p:cNvPr id="59" name="Ink 58">
                  <a:extLst>
                    <a:ext uri="{FF2B5EF4-FFF2-40B4-BE49-F238E27FC236}">
                      <a16:creationId xmlns:a16="http://schemas.microsoft.com/office/drawing/2014/main" id="{11CDBB17-1915-05C7-B5AD-CABD5BD8BCCC}"/>
                    </a:ext>
                  </a:extLst>
                </p:cNvPr>
                <p:cNvPicPr/>
                <p:nvPr/>
              </p:nvPicPr>
              <p:blipFill>
                <a:blip r:embed="rId89"/>
                <a:stretch>
                  <a:fillRect/>
                </a:stretch>
              </p:blipFill>
              <p:spPr>
                <a:xfrm>
                  <a:off x="5603332" y="4475182"/>
                  <a:ext cx="1494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2" name="Ink 61">
                  <a:extLst>
                    <a:ext uri="{FF2B5EF4-FFF2-40B4-BE49-F238E27FC236}">
                      <a16:creationId xmlns:a16="http://schemas.microsoft.com/office/drawing/2014/main" id="{A4783272-7D99-CD84-AD9C-E86E3E5E8599}"/>
                    </a:ext>
                  </a:extLst>
                </p14:cNvPr>
                <p14:cNvContentPartPr/>
                <p14:nvPr/>
              </p14:nvContentPartPr>
              <p14:xfrm>
                <a:off x="5528452" y="5108422"/>
                <a:ext cx="24480" cy="136440"/>
              </p14:xfrm>
            </p:contentPart>
          </mc:Choice>
          <mc:Fallback xmlns="">
            <p:pic>
              <p:nvPicPr>
                <p:cNvPr id="62" name="Ink 61">
                  <a:extLst>
                    <a:ext uri="{FF2B5EF4-FFF2-40B4-BE49-F238E27FC236}">
                      <a16:creationId xmlns:a16="http://schemas.microsoft.com/office/drawing/2014/main" id="{A4783272-7D99-CD84-AD9C-E86E3E5E8599}"/>
                    </a:ext>
                  </a:extLst>
                </p:cNvPr>
                <p:cNvPicPr/>
                <p:nvPr/>
              </p:nvPicPr>
              <p:blipFill>
                <a:blip r:embed="rId91"/>
                <a:stretch>
                  <a:fillRect/>
                </a:stretch>
              </p:blipFill>
              <p:spPr>
                <a:xfrm>
                  <a:off x="5519812" y="5099422"/>
                  <a:ext cx="4212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3" name="Ink 62">
                  <a:extLst>
                    <a:ext uri="{FF2B5EF4-FFF2-40B4-BE49-F238E27FC236}">
                      <a16:creationId xmlns:a16="http://schemas.microsoft.com/office/drawing/2014/main" id="{F892944B-59DB-CD86-BC4B-56B3CF24A668}"/>
                    </a:ext>
                  </a:extLst>
                </p14:cNvPr>
                <p14:cNvContentPartPr/>
                <p14:nvPr/>
              </p14:nvContentPartPr>
              <p14:xfrm>
                <a:off x="5614852" y="5130742"/>
                <a:ext cx="31680" cy="66240"/>
              </p14:xfrm>
            </p:contentPart>
          </mc:Choice>
          <mc:Fallback xmlns="">
            <p:pic>
              <p:nvPicPr>
                <p:cNvPr id="63" name="Ink 62">
                  <a:extLst>
                    <a:ext uri="{FF2B5EF4-FFF2-40B4-BE49-F238E27FC236}">
                      <a16:creationId xmlns:a16="http://schemas.microsoft.com/office/drawing/2014/main" id="{F892944B-59DB-CD86-BC4B-56B3CF24A668}"/>
                    </a:ext>
                  </a:extLst>
                </p:cNvPr>
                <p:cNvPicPr/>
                <p:nvPr/>
              </p:nvPicPr>
              <p:blipFill>
                <a:blip r:embed="rId93"/>
                <a:stretch>
                  <a:fillRect/>
                </a:stretch>
              </p:blipFill>
              <p:spPr>
                <a:xfrm>
                  <a:off x="5606212" y="5122102"/>
                  <a:ext cx="4932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0" name="Ink 59">
                  <a:extLst>
                    <a:ext uri="{FF2B5EF4-FFF2-40B4-BE49-F238E27FC236}">
                      <a16:creationId xmlns:a16="http://schemas.microsoft.com/office/drawing/2014/main" id="{3D417CD3-A311-7C3B-5F49-87D355EEF5EB}"/>
                    </a:ext>
                  </a:extLst>
                </p14:cNvPr>
                <p14:cNvContentPartPr/>
                <p14:nvPr/>
              </p14:nvContentPartPr>
              <p14:xfrm>
                <a:off x="4799452" y="5126782"/>
                <a:ext cx="292680" cy="460440"/>
              </p14:xfrm>
            </p:contentPart>
          </mc:Choice>
          <mc:Fallback xmlns="">
            <p:pic>
              <p:nvPicPr>
                <p:cNvPr id="60" name="Ink 59">
                  <a:extLst>
                    <a:ext uri="{FF2B5EF4-FFF2-40B4-BE49-F238E27FC236}">
                      <a16:creationId xmlns:a16="http://schemas.microsoft.com/office/drawing/2014/main" id="{3D417CD3-A311-7C3B-5F49-87D355EEF5EB}"/>
                    </a:ext>
                  </a:extLst>
                </p:cNvPr>
                <p:cNvPicPr/>
                <p:nvPr/>
              </p:nvPicPr>
              <p:blipFill>
                <a:blip r:embed="rId95"/>
                <a:stretch>
                  <a:fillRect/>
                </a:stretch>
              </p:blipFill>
              <p:spPr>
                <a:xfrm>
                  <a:off x="4790452" y="5118142"/>
                  <a:ext cx="310320" cy="4780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1" name="Ink 60">
                  <a:extLst>
                    <a:ext uri="{FF2B5EF4-FFF2-40B4-BE49-F238E27FC236}">
                      <a16:creationId xmlns:a16="http://schemas.microsoft.com/office/drawing/2014/main" id="{1A55A29E-94B8-99C7-E63F-BDA9E26C1F85}"/>
                    </a:ext>
                  </a:extLst>
                </p14:cNvPr>
                <p14:cNvContentPartPr/>
                <p14:nvPr/>
              </p14:nvContentPartPr>
              <p14:xfrm>
                <a:off x="5029492" y="5359342"/>
                <a:ext cx="165600" cy="127440"/>
              </p14:xfrm>
            </p:contentPart>
          </mc:Choice>
          <mc:Fallback xmlns="">
            <p:pic>
              <p:nvPicPr>
                <p:cNvPr id="61" name="Ink 60">
                  <a:extLst>
                    <a:ext uri="{FF2B5EF4-FFF2-40B4-BE49-F238E27FC236}">
                      <a16:creationId xmlns:a16="http://schemas.microsoft.com/office/drawing/2014/main" id="{1A55A29E-94B8-99C7-E63F-BDA9E26C1F85}"/>
                    </a:ext>
                  </a:extLst>
                </p:cNvPr>
                <p:cNvPicPr/>
                <p:nvPr/>
              </p:nvPicPr>
              <p:blipFill>
                <a:blip r:embed="rId97"/>
                <a:stretch>
                  <a:fillRect/>
                </a:stretch>
              </p:blipFill>
              <p:spPr>
                <a:xfrm>
                  <a:off x="5020852" y="5350342"/>
                  <a:ext cx="1832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4" name="Ink 63">
                  <a:extLst>
                    <a:ext uri="{FF2B5EF4-FFF2-40B4-BE49-F238E27FC236}">
                      <a16:creationId xmlns:a16="http://schemas.microsoft.com/office/drawing/2014/main" id="{3751DE40-6049-930D-AB1D-F729783EA4F0}"/>
                    </a:ext>
                  </a:extLst>
                </p14:cNvPr>
                <p14:cNvContentPartPr/>
                <p14:nvPr/>
              </p14:nvContentPartPr>
              <p14:xfrm>
                <a:off x="4829332" y="5716462"/>
                <a:ext cx="90720" cy="492120"/>
              </p14:xfrm>
            </p:contentPart>
          </mc:Choice>
          <mc:Fallback xmlns="">
            <p:pic>
              <p:nvPicPr>
                <p:cNvPr id="64" name="Ink 63">
                  <a:extLst>
                    <a:ext uri="{FF2B5EF4-FFF2-40B4-BE49-F238E27FC236}">
                      <a16:creationId xmlns:a16="http://schemas.microsoft.com/office/drawing/2014/main" id="{3751DE40-6049-930D-AB1D-F729783EA4F0}"/>
                    </a:ext>
                  </a:extLst>
                </p:cNvPr>
                <p:cNvPicPr/>
                <p:nvPr/>
              </p:nvPicPr>
              <p:blipFill>
                <a:blip r:embed="rId99"/>
                <a:stretch>
                  <a:fillRect/>
                </a:stretch>
              </p:blipFill>
              <p:spPr>
                <a:xfrm>
                  <a:off x="4820332" y="5707822"/>
                  <a:ext cx="108360" cy="5097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5" name="Ink 64">
                  <a:extLst>
                    <a:ext uri="{FF2B5EF4-FFF2-40B4-BE49-F238E27FC236}">
                      <a16:creationId xmlns:a16="http://schemas.microsoft.com/office/drawing/2014/main" id="{BD4E3236-6263-B9A9-30B8-979E0F1A683D}"/>
                    </a:ext>
                  </a:extLst>
                </p14:cNvPr>
                <p14:cNvContentPartPr/>
                <p14:nvPr/>
              </p14:nvContentPartPr>
              <p14:xfrm>
                <a:off x="4780372" y="5963782"/>
                <a:ext cx="195840" cy="56520"/>
              </p14:xfrm>
            </p:contentPart>
          </mc:Choice>
          <mc:Fallback xmlns="">
            <p:pic>
              <p:nvPicPr>
                <p:cNvPr id="65" name="Ink 64">
                  <a:extLst>
                    <a:ext uri="{FF2B5EF4-FFF2-40B4-BE49-F238E27FC236}">
                      <a16:creationId xmlns:a16="http://schemas.microsoft.com/office/drawing/2014/main" id="{BD4E3236-6263-B9A9-30B8-979E0F1A683D}"/>
                    </a:ext>
                  </a:extLst>
                </p:cNvPr>
                <p:cNvPicPr/>
                <p:nvPr/>
              </p:nvPicPr>
              <p:blipFill>
                <a:blip r:embed="rId101"/>
                <a:stretch>
                  <a:fillRect/>
                </a:stretch>
              </p:blipFill>
              <p:spPr>
                <a:xfrm>
                  <a:off x="4771372" y="5955142"/>
                  <a:ext cx="21348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6" name="Ink 65">
                  <a:extLst>
                    <a:ext uri="{FF2B5EF4-FFF2-40B4-BE49-F238E27FC236}">
                      <a16:creationId xmlns:a16="http://schemas.microsoft.com/office/drawing/2014/main" id="{6527EEEF-B7B2-3F0C-F9DE-37F0A811D4EC}"/>
                    </a:ext>
                  </a:extLst>
                </p14:cNvPr>
                <p14:cNvContentPartPr/>
                <p14:nvPr/>
              </p14:nvContentPartPr>
              <p14:xfrm>
                <a:off x="5008252" y="5874142"/>
                <a:ext cx="213480" cy="203760"/>
              </p14:xfrm>
            </p:contentPart>
          </mc:Choice>
          <mc:Fallback xmlns="">
            <p:pic>
              <p:nvPicPr>
                <p:cNvPr id="66" name="Ink 65">
                  <a:extLst>
                    <a:ext uri="{FF2B5EF4-FFF2-40B4-BE49-F238E27FC236}">
                      <a16:creationId xmlns:a16="http://schemas.microsoft.com/office/drawing/2014/main" id="{6527EEEF-B7B2-3F0C-F9DE-37F0A811D4EC}"/>
                    </a:ext>
                  </a:extLst>
                </p:cNvPr>
                <p:cNvPicPr/>
                <p:nvPr/>
              </p:nvPicPr>
              <p:blipFill>
                <a:blip r:embed="rId103"/>
                <a:stretch>
                  <a:fillRect/>
                </a:stretch>
              </p:blipFill>
              <p:spPr>
                <a:xfrm>
                  <a:off x="4999612" y="5865142"/>
                  <a:ext cx="23112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5" name="Ink 74">
                  <a:extLst>
                    <a:ext uri="{FF2B5EF4-FFF2-40B4-BE49-F238E27FC236}">
                      <a16:creationId xmlns:a16="http://schemas.microsoft.com/office/drawing/2014/main" id="{593CBD23-A211-6467-6F9D-466B8F8CC716}"/>
                    </a:ext>
                  </a:extLst>
                </p14:cNvPr>
                <p14:cNvContentPartPr/>
                <p14:nvPr/>
              </p14:nvContentPartPr>
              <p14:xfrm>
                <a:off x="4871092" y="6234862"/>
                <a:ext cx="195840" cy="592200"/>
              </p14:xfrm>
            </p:contentPart>
          </mc:Choice>
          <mc:Fallback xmlns="">
            <p:pic>
              <p:nvPicPr>
                <p:cNvPr id="75" name="Ink 74">
                  <a:extLst>
                    <a:ext uri="{FF2B5EF4-FFF2-40B4-BE49-F238E27FC236}">
                      <a16:creationId xmlns:a16="http://schemas.microsoft.com/office/drawing/2014/main" id="{593CBD23-A211-6467-6F9D-466B8F8CC716}"/>
                    </a:ext>
                  </a:extLst>
                </p:cNvPr>
                <p:cNvPicPr/>
                <p:nvPr/>
              </p:nvPicPr>
              <p:blipFill>
                <a:blip r:embed="rId105"/>
                <a:stretch>
                  <a:fillRect/>
                </a:stretch>
              </p:blipFill>
              <p:spPr>
                <a:xfrm>
                  <a:off x="4862452" y="6226222"/>
                  <a:ext cx="213480" cy="6098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6" name="Ink 75">
                  <a:extLst>
                    <a:ext uri="{FF2B5EF4-FFF2-40B4-BE49-F238E27FC236}">
                      <a16:creationId xmlns:a16="http://schemas.microsoft.com/office/drawing/2014/main" id="{E3577624-4B15-7689-2B94-A657F2EB5FB7}"/>
                    </a:ext>
                  </a:extLst>
                </p14:cNvPr>
                <p14:cNvContentPartPr/>
                <p14:nvPr/>
              </p14:nvContentPartPr>
              <p14:xfrm>
                <a:off x="4847692" y="6485062"/>
                <a:ext cx="385200" cy="155160"/>
              </p14:xfrm>
            </p:contentPart>
          </mc:Choice>
          <mc:Fallback xmlns="">
            <p:pic>
              <p:nvPicPr>
                <p:cNvPr id="76" name="Ink 75">
                  <a:extLst>
                    <a:ext uri="{FF2B5EF4-FFF2-40B4-BE49-F238E27FC236}">
                      <a16:creationId xmlns:a16="http://schemas.microsoft.com/office/drawing/2014/main" id="{E3577624-4B15-7689-2B94-A657F2EB5FB7}"/>
                    </a:ext>
                  </a:extLst>
                </p:cNvPr>
                <p:cNvPicPr/>
                <p:nvPr/>
              </p:nvPicPr>
              <p:blipFill>
                <a:blip r:embed="rId107"/>
                <a:stretch>
                  <a:fillRect/>
                </a:stretch>
              </p:blipFill>
              <p:spPr>
                <a:xfrm>
                  <a:off x="4839052" y="6476062"/>
                  <a:ext cx="4028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2" name="Ink 71">
                  <a:extLst>
                    <a:ext uri="{FF2B5EF4-FFF2-40B4-BE49-F238E27FC236}">
                      <a16:creationId xmlns:a16="http://schemas.microsoft.com/office/drawing/2014/main" id="{D6BE5396-07E7-42DC-103D-F92BCF267751}"/>
                    </a:ext>
                  </a:extLst>
                </p14:cNvPr>
                <p14:cNvContentPartPr/>
                <p14:nvPr/>
              </p14:nvContentPartPr>
              <p14:xfrm>
                <a:off x="5456092" y="5656702"/>
                <a:ext cx="124920" cy="172440"/>
              </p14:xfrm>
            </p:contentPart>
          </mc:Choice>
          <mc:Fallback xmlns="">
            <p:pic>
              <p:nvPicPr>
                <p:cNvPr id="72" name="Ink 71">
                  <a:extLst>
                    <a:ext uri="{FF2B5EF4-FFF2-40B4-BE49-F238E27FC236}">
                      <a16:creationId xmlns:a16="http://schemas.microsoft.com/office/drawing/2014/main" id="{D6BE5396-07E7-42DC-103D-F92BCF267751}"/>
                    </a:ext>
                  </a:extLst>
                </p:cNvPr>
                <p:cNvPicPr/>
                <p:nvPr/>
              </p:nvPicPr>
              <p:blipFill>
                <a:blip r:embed="rId109"/>
                <a:stretch>
                  <a:fillRect/>
                </a:stretch>
              </p:blipFill>
              <p:spPr>
                <a:xfrm>
                  <a:off x="5447092" y="5648062"/>
                  <a:ext cx="14256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3" name="Ink 72">
                  <a:extLst>
                    <a:ext uri="{FF2B5EF4-FFF2-40B4-BE49-F238E27FC236}">
                      <a16:creationId xmlns:a16="http://schemas.microsoft.com/office/drawing/2014/main" id="{F31E491D-B901-7FA6-9400-61F9699EDA16}"/>
                    </a:ext>
                  </a:extLst>
                </p14:cNvPr>
                <p14:cNvContentPartPr/>
                <p14:nvPr/>
              </p14:nvContentPartPr>
              <p14:xfrm>
                <a:off x="5672092" y="5644822"/>
                <a:ext cx="72720" cy="141840"/>
              </p14:xfrm>
            </p:contentPart>
          </mc:Choice>
          <mc:Fallback xmlns="">
            <p:pic>
              <p:nvPicPr>
                <p:cNvPr id="73" name="Ink 72">
                  <a:extLst>
                    <a:ext uri="{FF2B5EF4-FFF2-40B4-BE49-F238E27FC236}">
                      <a16:creationId xmlns:a16="http://schemas.microsoft.com/office/drawing/2014/main" id="{F31E491D-B901-7FA6-9400-61F9699EDA16}"/>
                    </a:ext>
                  </a:extLst>
                </p:cNvPr>
                <p:cNvPicPr/>
                <p:nvPr/>
              </p:nvPicPr>
              <p:blipFill>
                <a:blip r:embed="rId111"/>
                <a:stretch>
                  <a:fillRect/>
                </a:stretch>
              </p:blipFill>
              <p:spPr>
                <a:xfrm>
                  <a:off x="5663092" y="5636182"/>
                  <a:ext cx="9036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8" name="Ink 77">
                  <a:extLst>
                    <a:ext uri="{FF2B5EF4-FFF2-40B4-BE49-F238E27FC236}">
                      <a16:creationId xmlns:a16="http://schemas.microsoft.com/office/drawing/2014/main" id="{C35A1735-3B66-D2CD-24BA-410013C79DC6}"/>
                    </a:ext>
                  </a:extLst>
                </p14:cNvPr>
                <p14:cNvContentPartPr/>
                <p14:nvPr/>
              </p14:nvContentPartPr>
              <p14:xfrm>
                <a:off x="5482372" y="6203182"/>
                <a:ext cx="118440" cy="155160"/>
              </p14:xfrm>
            </p:contentPart>
          </mc:Choice>
          <mc:Fallback xmlns="">
            <p:pic>
              <p:nvPicPr>
                <p:cNvPr id="78" name="Ink 77">
                  <a:extLst>
                    <a:ext uri="{FF2B5EF4-FFF2-40B4-BE49-F238E27FC236}">
                      <a16:creationId xmlns:a16="http://schemas.microsoft.com/office/drawing/2014/main" id="{C35A1735-3B66-D2CD-24BA-410013C79DC6}"/>
                    </a:ext>
                  </a:extLst>
                </p:cNvPr>
                <p:cNvPicPr/>
                <p:nvPr/>
              </p:nvPicPr>
              <p:blipFill>
                <a:blip r:embed="rId113"/>
                <a:stretch>
                  <a:fillRect/>
                </a:stretch>
              </p:blipFill>
              <p:spPr>
                <a:xfrm>
                  <a:off x="5473732" y="6194542"/>
                  <a:ext cx="1360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9" name="Ink 78">
                  <a:extLst>
                    <a:ext uri="{FF2B5EF4-FFF2-40B4-BE49-F238E27FC236}">
                      <a16:creationId xmlns:a16="http://schemas.microsoft.com/office/drawing/2014/main" id="{727FFA87-0AEE-E3B5-7352-528A5ED60175}"/>
                    </a:ext>
                  </a:extLst>
                </p14:cNvPr>
                <p14:cNvContentPartPr/>
                <p14:nvPr/>
              </p14:nvContentPartPr>
              <p14:xfrm>
                <a:off x="5685052" y="6217222"/>
                <a:ext cx="110520" cy="134280"/>
              </p14:xfrm>
            </p:contentPart>
          </mc:Choice>
          <mc:Fallback xmlns="">
            <p:pic>
              <p:nvPicPr>
                <p:cNvPr id="79" name="Ink 78">
                  <a:extLst>
                    <a:ext uri="{FF2B5EF4-FFF2-40B4-BE49-F238E27FC236}">
                      <a16:creationId xmlns:a16="http://schemas.microsoft.com/office/drawing/2014/main" id="{727FFA87-0AEE-E3B5-7352-528A5ED60175}"/>
                    </a:ext>
                  </a:extLst>
                </p:cNvPr>
                <p:cNvPicPr/>
                <p:nvPr/>
              </p:nvPicPr>
              <p:blipFill>
                <a:blip r:embed="rId115"/>
                <a:stretch>
                  <a:fillRect/>
                </a:stretch>
              </p:blipFill>
              <p:spPr>
                <a:xfrm>
                  <a:off x="5676412" y="6208222"/>
                  <a:ext cx="12816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0" name="Ink 79">
                  <a:extLst>
                    <a:ext uri="{FF2B5EF4-FFF2-40B4-BE49-F238E27FC236}">
                      <a16:creationId xmlns:a16="http://schemas.microsoft.com/office/drawing/2014/main" id="{CFB2F4A8-ADF7-D3AA-F4E9-19C9F773CC0A}"/>
                    </a:ext>
                  </a:extLst>
                </p14:cNvPr>
                <p14:cNvContentPartPr/>
                <p14:nvPr/>
              </p14:nvContentPartPr>
              <p14:xfrm>
                <a:off x="5780452" y="5504782"/>
                <a:ext cx="320040" cy="1068120"/>
              </p14:xfrm>
            </p:contentPart>
          </mc:Choice>
          <mc:Fallback xmlns="">
            <p:pic>
              <p:nvPicPr>
                <p:cNvPr id="80" name="Ink 79">
                  <a:extLst>
                    <a:ext uri="{FF2B5EF4-FFF2-40B4-BE49-F238E27FC236}">
                      <a16:creationId xmlns:a16="http://schemas.microsoft.com/office/drawing/2014/main" id="{CFB2F4A8-ADF7-D3AA-F4E9-19C9F773CC0A}"/>
                    </a:ext>
                  </a:extLst>
                </p:cNvPr>
                <p:cNvPicPr/>
                <p:nvPr/>
              </p:nvPicPr>
              <p:blipFill>
                <a:blip r:embed="rId117"/>
                <a:stretch>
                  <a:fillRect/>
                </a:stretch>
              </p:blipFill>
              <p:spPr>
                <a:xfrm>
                  <a:off x="5771812" y="5495782"/>
                  <a:ext cx="337680" cy="10857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2" name="Ink 81">
                  <a:extLst>
                    <a:ext uri="{FF2B5EF4-FFF2-40B4-BE49-F238E27FC236}">
                      <a16:creationId xmlns:a16="http://schemas.microsoft.com/office/drawing/2014/main" id="{CB3B72B5-914D-4C79-1F9D-024DCB61EAE6}"/>
                    </a:ext>
                  </a:extLst>
                </p14:cNvPr>
                <p14:cNvContentPartPr/>
                <p14:nvPr/>
              </p14:nvContentPartPr>
              <p14:xfrm>
                <a:off x="5179252" y="4903942"/>
                <a:ext cx="901440" cy="668160"/>
              </p14:xfrm>
            </p:contentPart>
          </mc:Choice>
          <mc:Fallback xmlns="">
            <p:pic>
              <p:nvPicPr>
                <p:cNvPr id="82" name="Ink 81">
                  <a:extLst>
                    <a:ext uri="{FF2B5EF4-FFF2-40B4-BE49-F238E27FC236}">
                      <a16:creationId xmlns:a16="http://schemas.microsoft.com/office/drawing/2014/main" id="{CB3B72B5-914D-4C79-1F9D-024DCB61EAE6}"/>
                    </a:ext>
                  </a:extLst>
                </p:cNvPr>
                <p:cNvPicPr/>
                <p:nvPr/>
              </p:nvPicPr>
              <p:blipFill>
                <a:blip r:embed="rId119"/>
                <a:stretch>
                  <a:fillRect/>
                </a:stretch>
              </p:blipFill>
              <p:spPr>
                <a:xfrm>
                  <a:off x="5170252" y="4895302"/>
                  <a:ext cx="919080" cy="685800"/>
                </a:xfrm>
                <a:prstGeom prst="rect">
                  <a:avLst/>
                </a:prstGeom>
              </p:spPr>
            </p:pic>
          </mc:Fallback>
        </mc:AlternateContent>
      </p:grpSp>
    </p:spTree>
    <p:extLst>
      <p:ext uri="{BB962C8B-B14F-4D97-AF65-F5344CB8AC3E}">
        <p14:creationId xmlns:p14="http://schemas.microsoft.com/office/powerpoint/2010/main" val="23187789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DD13D5-4373-2F4B-2267-DF0396C3EF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43</a:t>
            </a:fld>
            <a:endParaRPr lang="en-US"/>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1200DEF-0343-FBCB-DF79-3F6951239809}"/>
                  </a:ext>
                </a:extLst>
              </p14:cNvPr>
              <p14:cNvContentPartPr/>
              <p14:nvPr/>
            </p14:nvContentPartPr>
            <p14:xfrm>
              <a:off x="642172" y="429502"/>
              <a:ext cx="1267560" cy="649080"/>
            </p14:xfrm>
          </p:contentPart>
        </mc:Choice>
        <mc:Fallback xmlns="">
          <p:pic>
            <p:nvPicPr>
              <p:cNvPr id="4" name="Ink 3">
                <a:extLst>
                  <a:ext uri="{FF2B5EF4-FFF2-40B4-BE49-F238E27FC236}">
                    <a16:creationId xmlns:a16="http://schemas.microsoft.com/office/drawing/2014/main" id="{B1200DEF-0343-FBCB-DF79-3F6951239809}"/>
                  </a:ext>
                </a:extLst>
              </p:cNvPr>
              <p:cNvPicPr/>
              <p:nvPr/>
            </p:nvPicPr>
            <p:blipFill>
              <a:blip r:embed="rId3"/>
              <a:stretch>
                <a:fillRect/>
              </a:stretch>
            </p:blipFill>
            <p:spPr>
              <a:xfrm>
                <a:off x="633172" y="420862"/>
                <a:ext cx="1285200" cy="666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882A5E42-A5AB-2C88-5E84-956AB180D719}"/>
                  </a:ext>
                </a:extLst>
              </p14:cNvPr>
              <p14:cNvContentPartPr/>
              <p14:nvPr/>
            </p14:nvContentPartPr>
            <p14:xfrm>
              <a:off x="600052" y="403942"/>
              <a:ext cx="1278720" cy="80640"/>
            </p14:xfrm>
          </p:contentPart>
        </mc:Choice>
        <mc:Fallback xmlns="">
          <p:pic>
            <p:nvPicPr>
              <p:cNvPr id="5" name="Ink 4">
                <a:extLst>
                  <a:ext uri="{FF2B5EF4-FFF2-40B4-BE49-F238E27FC236}">
                    <a16:creationId xmlns:a16="http://schemas.microsoft.com/office/drawing/2014/main" id="{882A5E42-A5AB-2C88-5E84-956AB180D719}"/>
                  </a:ext>
                </a:extLst>
              </p:cNvPr>
              <p:cNvPicPr/>
              <p:nvPr/>
            </p:nvPicPr>
            <p:blipFill>
              <a:blip r:embed="rId5"/>
              <a:stretch>
                <a:fillRect/>
              </a:stretch>
            </p:blipFill>
            <p:spPr>
              <a:xfrm>
                <a:off x="591412" y="395302"/>
                <a:ext cx="129636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8D9240EC-E742-150F-EF81-C13F958E6986}"/>
                  </a:ext>
                </a:extLst>
              </p14:cNvPr>
              <p14:cNvContentPartPr/>
              <p14:nvPr/>
            </p14:nvContentPartPr>
            <p14:xfrm>
              <a:off x="888052" y="645142"/>
              <a:ext cx="211320" cy="238680"/>
            </p14:xfrm>
          </p:contentPart>
        </mc:Choice>
        <mc:Fallback xmlns="">
          <p:pic>
            <p:nvPicPr>
              <p:cNvPr id="6" name="Ink 5">
                <a:extLst>
                  <a:ext uri="{FF2B5EF4-FFF2-40B4-BE49-F238E27FC236}">
                    <a16:creationId xmlns:a16="http://schemas.microsoft.com/office/drawing/2014/main" id="{8D9240EC-E742-150F-EF81-C13F958E6986}"/>
                  </a:ext>
                </a:extLst>
              </p:cNvPr>
              <p:cNvPicPr/>
              <p:nvPr/>
            </p:nvPicPr>
            <p:blipFill>
              <a:blip r:embed="rId7"/>
              <a:stretch>
                <a:fillRect/>
              </a:stretch>
            </p:blipFill>
            <p:spPr>
              <a:xfrm>
                <a:off x="879412" y="636502"/>
                <a:ext cx="22896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E6DC60D4-92E8-200E-386D-1DA4C81701F8}"/>
                  </a:ext>
                </a:extLst>
              </p14:cNvPr>
              <p14:cNvContentPartPr/>
              <p14:nvPr/>
            </p14:nvContentPartPr>
            <p14:xfrm>
              <a:off x="1120612" y="635782"/>
              <a:ext cx="143280" cy="235080"/>
            </p14:xfrm>
          </p:contentPart>
        </mc:Choice>
        <mc:Fallback xmlns="">
          <p:pic>
            <p:nvPicPr>
              <p:cNvPr id="7" name="Ink 6">
                <a:extLst>
                  <a:ext uri="{FF2B5EF4-FFF2-40B4-BE49-F238E27FC236}">
                    <a16:creationId xmlns:a16="http://schemas.microsoft.com/office/drawing/2014/main" id="{E6DC60D4-92E8-200E-386D-1DA4C81701F8}"/>
                  </a:ext>
                </a:extLst>
              </p:cNvPr>
              <p:cNvPicPr/>
              <p:nvPr/>
            </p:nvPicPr>
            <p:blipFill>
              <a:blip r:embed="rId9"/>
              <a:stretch>
                <a:fillRect/>
              </a:stretch>
            </p:blipFill>
            <p:spPr>
              <a:xfrm>
                <a:off x="1111972" y="627142"/>
                <a:ext cx="160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310BDCC4-A4AB-900E-DA9A-CD1C9F4725C1}"/>
                  </a:ext>
                </a:extLst>
              </p14:cNvPr>
              <p14:cNvContentPartPr/>
              <p14:nvPr/>
            </p14:nvContentPartPr>
            <p14:xfrm>
              <a:off x="1148692" y="614542"/>
              <a:ext cx="259200" cy="298440"/>
            </p14:xfrm>
          </p:contentPart>
        </mc:Choice>
        <mc:Fallback xmlns="">
          <p:pic>
            <p:nvPicPr>
              <p:cNvPr id="8" name="Ink 7">
                <a:extLst>
                  <a:ext uri="{FF2B5EF4-FFF2-40B4-BE49-F238E27FC236}">
                    <a16:creationId xmlns:a16="http://schemas.microsoft.com/office/drawing/2014/main" id="{310BDCC4-A4AB-900E-DA9A-CD1C9F4725C1}"/>
                  </a:ext>
                </a:extLst>
              </p:cNvPr>
              <p:cNvPicPr/>
              <p:nvPr/>
            </p:nvPicPr>
            <p:blipFill>
              <a:blip r:embed="rId11"/>
              <a:stretch>
                <a:fillRect/>
              </a:stretch>
            </p:blipFill>
            <p:spPr>
              <a:xfrm>
                <a:off x="1140052" y="605542"/>
                <a:ext cx="276840" cy="316080"/>
              </a:xfrm>
              <a:prstGeom prst="rect">
                <a:avLst/>
              </a:prstGeom>
            </p:spPr>
          </p:pic>
        </mc:Fallback>
      </mc:AlternateContent>
      <p:grpSp>
        <p:nvGrpSpPr>
          <p:cNvPr id="19" name="Group 18">
            <a:extLst>
              <a:ext uri="{FF2B5EF4-FFF2-40B4-BE49-F238E27FC236}">
                <a16:creationId xmlns:a16="http://schemas.microsoft.com/office/drawing/2014/main" id="{67821428-2D8F-F8A4-2788-6C1893F38D66}"/>
              </a:ext>
            </a:extLst>
          </p:cNvPr>
          <p:cNvGrpSpPr/>
          <p:nvPr/>
        </p:nvGrpSpPr>
        <p:grpSpPr>
          <a:xfrm>
            <a:off x="705892" y="1228702"/>
            <a:ext cx="1631520" cy="764280"/>
            <a:chOff x="705892" y="1228702"/>
            <a:chExt cx="1631520" cy="764280"/>
          </a:xfrm>
        </p:grpSpPr>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13418E8B-9B00-4A1C-A625-BC94C65832D0}"/>
                    </a:ext>
                  </a:extLst>
                </p14:cNvPr>
                <p14:cNvContentPartPr/>
                <p14:nvPr/>
              </p14:nvContentPartPr>
              <p14:xfrm>
                <a:off x="705892" y="1228702"/>
                <a:ext cx="1181880" cy="764280"/>
              </p14:xfrm>
            </p:contentPart>
          </mc:Choice>
          <mc:Fallback xmlns="">
            <p:pic>
              <p:nvPicPr>
                <p:cNvPr id="9" name="Ink 8">
                  <a:extLst>
                    <a:ext uri="{FF2B5EF4-FFF2-40B4-BE49-F238E27FC236}">
                      <a16:creationId xmlns:a16="http://schemas.microsoft.com/office/drawing/2014/main" id="{13418E8B-9B00-4A1C-A625-BC94C65832D0}"/>
                    </a:ext>
                  </a:extLst>
                </p:cNvPr>
                <p:cNvPicPr/>
                <p:nvPr/>
              </p:nvPicPr>
              <p:blipFill>
                <a:blip r:embed="rId13"/>
                <a:stretch>
                  <a:fillRect/>
                </a:stretch>
              </p:blipFill>
              <p:spPr>
                <a:xfrm>
                  <a:off x="697252" y="1220062"/>
                  <a:ext cx="1199520" cy="781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72377CE3-8920-C532-5134-542FD05E8EE5}"/>
                    </a:ext>
                  </a:extLst>
                </p14:cNvPr>
                <p14:cNvContentPartPr/>
                <p14:nvPr/>
              </p14:nvContentPartPr>
              <p14:xfrm>
                <a:off x="942052" y="1554142"/>
                <a:ext cx="162360" cy="237960"/>
              </p14:xfrm>
            </p:contentPart>
          </mc:Choice>
          <mc:Fallback xmlns="">
            <p:pic>
              <p:nvPicPr>
                <p:cNvPr id="11" name="Ink 10">
                  <a:extLst>
                    <a:ext uri="{FF2B5EF4-FFF2-40B4-BE49-F238E27FC236}">
                      <a16:creationId xmlns:a16="http://schemas.microsoft.com/office/drawing/2014/main" id="{72377CE3-8920-C532-5134-542FD05E8EE5}"/>
                    </a:ext>
                  </a:extLst>
                </p:cNvPr>
                <p:cNvPicPr/>
                <p:nvPr/>
              </p:nvPicPr>
              <p:blipFill>
                <a:blip r:embed="rId15"/>
                <a:stretch>
                  <a:fillRect/>
                </a:stretch>
              </p:blipFill>
              <p:spPr>
                <a:xfrm>
                  <a:off x="933052" y="1545142"/>
                  <a:ext cx="1800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F82AF125-073F-E659-6374-33D7C0CA645D}"/>
                    </a:ext>
                  </a:extLst>
                </p14:cNvPr>
                <p14:cNvContentPartPr/>
                <p14:nvPr/>
              </p14:nvContentPartPr>
              <p14:xfrm>
                <a:off x="1110892" y="1643782"/>
                <a:ext cx="153000" cy="117720"/>
              </p14:xfrm>
            </p:contentPart>
          </mc:Choice>
          <mc:Fallback xmlns="">
            <p:pic>
              <p:nvPicPr>
                <p:cNvPr id="12" name="Ink 11">
                  <a:extLst>
                    <a:ext uri="{FF2B5EF4-FFF2-40B4-BE49-F238E27FC236}">
                      <a16:creationId xmlns:a16="http://schemas.microsoft.com/office/drawing/2014/main" id="{F82AF125-073F-E659-6374-33D7C0CA645D}"/>
                    </a:ext>
                  </a:extLst>
                </p:cNvPr>
                <p:cNvPicPr/>
                <p:nvPr/>
              </p:nvPicPr>
              <p:blipFill>
                <a:blip r:embed="rId17"/>
                <a:stretch>
                  <a:fillRect/>
                </a:stretch>
              </p:blipFill>
              <p:spPr>
                <a:xfrm>
                  <a:off x="1101892" y="1635142"/>
                  <a:ext cx="17064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9CD973FB-6F94-014B-FF55-9198A533EAF1}"/>
                    </a:ext>
                  </a:extLst>
                </p14:cNvPr>
                <p14:cNvContentPartPr/>
                <p14:nvPr/>
              </p14:nvContentPartPr>
              <p14:xfrm>
                <a:off x="1300612" y="1484302"/>
                <a:ext cx="61200" cy="376200"/>
              </p14:xfrm>
            </p:contentPart>
          </mc:Choice>
          <mc:Fallback xmlns="">
            <p:pic>
              <p:nvPicPr>
                <p:cNvPr id="13" name="Ink 12">
                  <a:extLst>
                    <a:ext uri="{FF2B5EF4-FFF2-40B4-BE49-F238E27FC236}">
                      <a16:creationId xmlns:a16="http://schemas.microsoft.com/office/drawing/2014/main" id="{9CD973FB-6F94-014B-FF55-9198A533EAF1}"/>
                    </a:ext>
                  </a:extLst>
                </p:cNvPr>
                <p:cNvPicPr/>
                <p:nvPr/>
              </p:nvPicPr>
              <p:blipFill>
                <a:blip r:embed="rId19"/>
                <a:stretch>
                  <a:fillRect/>
                </a:stretch>
              </p:blipFill>
              <p:spPr>
                <a:xfrm>
                  <a:off x="1291972" y="1475302"/>
                  <a:ext cx="7884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D8F26660-65BB-3CBD-DE5E-989B97477970}"/>
                    </a:ext>
                  </a:extLst>
                </p14:cNvPr>
                <p14:cNvContentPartPr/>
                <p14:nvPr/>
              </p14:nvContentPartPr>
              <p14:xfrm>
                <a:off x="1478812" y="1587982"/>
                <a:ext cx="12600" cy="134280"/>
              </p14:xfrm>
            </p:contentPart>
          </mc:Choice>
          <mc:Fallback xmlns="">
            <p:pic>
              <p:nvPicPr>
                <p:cNvPr id="14" name="Ink 13">
                  <a:extLst>
                    <a:ext uri="{FF2B5EF4-FFF2-40B4-BE49-F238E27FC236}">
                      <a16:creationId xmlns:a16="http://schemas.microsoft.com/office/drawing/2014/main" id="{D8F26660-65BB-3CBD-DE5E-989B97477970}"/>
                    </a:ext>
                  </a:extLst>
                </p:cNvPr>
                <p:cNvPicPr/>
                <p:nvPr/>
              </p:nvPicPr>
              <p:blipFill>
                <a:blip r:embed="rId21"/>
                <a:stretch>
                  <a:fillRect/>
                </a:stretch>
              </p:blipFill>
              <p:spPr>
                <a:xfrm>
                  <a:off x="1470172" y="1579342"/>
                  <a:ext cx="3024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1F3886F2-5A15-C608-7E6C-C434B3E16710}"/>
                    </a:ext>
                  </a:extLst>
                </p14:cNvPr>
                <p14:cNvContentPartPr/>
                <p14:nvPr/>
              </p14:nvContentPartPr>
              <p14:xfrm>
                <a:off x="1422652" y="1609582"/>
                <a:ext cx="159120" cy="23040"/>
              </p14:xfrm>
            </p:contentPart>
          </mc:Choice>
          <mc:Fallback xmlns="">
            <p:pic>
              <p:nvPicPr>
                <p:cNvPr id="15" name="Ink 14">
                  <a:extLst>
                    <a:ext uri="{FF2B5EF4-FFF2-40B4-BE49-F238E27FC236}">
                      <a16:creationId xmlns:a16="http://schemas.microsoft.com/office/drawing/2014/main" id="{1F3886F2-5A15-C608-7E6C-C434B3E16710}"/>
                    </a:ext>
                  </a:extLst>
                </p:cNvPr>
                <p:cNvPicPr/>
                <p:nvPr/>
              </p:nvPicPr>
              <p:blipFill>
                <a:blip r:embed="rId23"/>
                <a:stretch>
                  <a:fillRect/>
                </a:stretch>
              </p:blipFill>
              <p:spPr>
                <a:xfrm>
                  <a:off x="1413652" y="1600942"/>
                  <a:ext cx="1767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9445D27B-8D5F-01BF-E615-12DEA7E15867}"/>
                    </a:ext>
                  </a:extLst>
                </p14:cNvPr>
                <p14:cNvContentPartPr/>
                <p14:nvPr/>
              </p14:nvContentPartPr>
              <p14:xfrm>
                <a:off x="1879492" y="1513102"/>
                <a:ext cx="384840" cy="70200"/>
              </p14:xfrm>
            </p:contentPart>
          </mc:Choice>
          <mc:Fallback xmlns="">
            <p:pic>
              <p:nvPicPr>
                <p:cNvPr id="16" name="Ink 15">
                  <a:extLst>
                    <a:ext uri="{FF2B5EF4-FFF2-40B4-BE49-F238E27FC236}">
                      <a16:creationId xmlns:a16="http://schemas.microsoft.com/office/drawing/2014/main" id="{9445D27B-8D5F-01BF-E615-12DEA7E15867}"/>
                    </a:ext>
                  </a:extLst>
                </p:cNvPr>
                <p:cNvPicPr/>
                <p:nvPr/>
              </p:nvPicPr>
              <p:blipFill>
                <a:blip r:embed="rId25"/>
                <a:stretch>
                  <a:fillRect/>
                </a:stretch>
              </p:blipFill>
              <p:spPr>
                <a:xfrm>
                  <a:off x="1870852" y="1504462"/>
                  <a:ext cx="40248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16CE0BB4-EB83-61BA-39E8-3F59EC15239C}"/>
                    </a:ext>
                  </a:extLst>
                </p14:cNvPr>
                <p14:cNvContentPartPr/>
                <p14:nvPr/>
              </p14:nvContentPartPr>
              <p14:xfrm>
                <a:off x="2152732" y="1423462"/>
                <a:ext cx="184680" cy="224640"/>
              </p14:xfrm>
            </p:contentPart>
          </mc:Choice>
          <mc:Fallback xmlns="">
            <p:pic>
              <p:nvPicPr>
                <p:cNvPr id="18" name="Ink 17">
                  <a:extLst>
                    <a:ext uri="{FF2B5EF4-FFF2-40B4-BE49-F238E27FC236}">
                      <a16:creationId xmlns:a16="http://schemas.microsoft.com/office/drawing/2014/main" id="{16CE0BB4-EB83-61BA-39E8-3F59EC15239C}"/>
                    </a:ext>
                  </a:extLst>
                </p:cNvPr>
                <p:cNvPicPr/>
                <p:nvPr/>
              </p:nvPicPr>
              <p:blipFill>
                <a:blip r:embed="rId27"/>
                <a:stretch>
                  <a:fillRect/>
                </a:stretch>
              </p:blipFill>
              <p:spPr>
                <a:xfrm>
                  <a:off x="2144092" y="1414822"/>
                  <a:ext cx="202320" cy="242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E4093CCE-022B-BA90-D2A7-2B23E3E0051D}"/>
                  </a:ext>
                </a:extLst>
              </p14:cNvPr>
              <p14:cNvContentPartPr/>
              <p14:nvPr/>
            </p14:nvContentPartPr>
            <p14:xfrm>
              <a:off x="2969212" y="1552342"/>
              <a:ext cx="84240" cy="12600"/>
            </p14:xfrm>
          </p:contentPart>
        </mc:Choice>
        <mc:Fallback xmlns="">
          <p:pic>
            <p:nvPicPr>
              <p:cNvPr id="20" name="Ink 19">
                <a:extLst>
                  <a:ext uri="{FF2B5EF4-FFF2-40B4-BE49-F238E27FC236}">
                    <a16:creationId xmlns:a16="http://schemas.microsoft.com/office/drawing/2014/main" id="{E4093CCE-022B-BA90-D2A7-2B23E3E0051D}"/>
                  </a:ext>
                </a:extLst>
              </p:cNvPr>
              <p:cNvPicPr/>
              <p:nvPr/>
            </p:nvPicPr>
            <p:blipFill>
              <a:blip r:embed="rId29"/>
              <a:stretch>
                <a:fillRect/>
              </a:stretch>
            </p:blipFill>
            <p:spPr>
              <a:xfrm>
                <a:off x="2960572" y="1543702"/>
                <a:ext cx="1018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Ink 20">
                <a:extLst>
                  <a:ext uri="{FF2B5EF4-FFF2-40B4-BE49-F238E27FC236}">
                    <a16:creationId xmlns:a16="http://schemas.microsoft.com/office/drawing/2014/main" id="{9A19B7B3-3991-8142-CBD9-99302CBC5827}"/>
                  </a:ext>
                </a:extLst>
              </p14:cNvPr>
              <p14:cNvContentPartPr/>
              <p14:nvPr/>
            </p14:nvContentPartPr>
            <p14:xfrm>
              <a:off x="3454852" y="1597342"/>
              <a:ext cx="25560" cy="13320"/>
            </p14:xfrm>
          </p:contentPart>
        </mc:Choice>
        <mc:Fallback xmlns="">
          <p:pic>
            <p:nvPicPr>
              <p:cNvPr id="21" name="Ink 20">
                <a:extLst>
                  <a:ext uri="{FF2B5EF4-FFF2-40B4-BE49-F238E27FC236}">
                    <a16:creationId xmlns:a16="http://schemas.microsoft.com/office/drawing/2014/main" id="{9A19B7B3-3991-8142-CBD9-99302CBC5827}"/>
                  </a:ext>
                </a:extLst>
              </p:cNvPr>
              <p:cNvPicPr/>
              <p:nvPr/>
            </p:nvPicPr>
            <p:blipFill>
              <a:blip r:embed="rId31"/>
              <a:stretch>
                <a:fillRect/>
              </a:stretch>
            </p:blipFill>
            <p:spPr>
              <a:xfrm>
                <a:off x="3445852" y="1588702"/>
                <a:ext cx="43200" cy="30960"/>
              </a:xfrm>
              <a:prstGeom prst="rect">
                <a:avLst/>
              </a:prstGeom>
            </p:spPr>
          </p:pic>
        </mc:Fallback>
      </mc:AlternateContent>
      <p:grpSp>
        <p:nvGrpSpPr>
          <p:cNvPr id="76" name="Group 75">
            <a:extLst>
              <a:ext uri="{FF2B5EF4-FFF2-40B4-BE49-F238E27FC236}">
                <a16:creationId xmlns:a16="http://schemas.microsoft.com/office/drawing/2014/main" id="{89F45F6F-BD69-A73D-E548-4A00F2F9E0F4}"/>
              </a:ext>
            </a:extLst>
          </p:cNvPr>
          <p:cNvGrpSpPr/>
          <p:nvPr/>
        </p:nvGrpSpPr>
        <p:grpSpPr>
          <a:xfrm>
            <a:off x="3853732" y="118822"/>
            <a:ext cx="7836480" cy="3392280"/>
            <a:chOff x="3853732" y="118822"/>
            <a:chExt cx="7836480" cy="3392280"/>
          </a:xfrm>
        </p:grpSpPr>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id="{E4F582B4-272D-0B13-115C-0E915277C03F}"/>
                    </a:ext>
                  </a:extLst>
                </p14:cNvPr>
                <p14:cNvContentPartPr/>
                <p14:nvPr/>
              </p14:nvContentPartPr>
              <p14:xfrm>
                <a:off x="3853732" y="1625062"/>
                <a:ext cx="1110600" cy="20520"/>
              </p14:xfrm>
            </p:contentPart>
          </mc:Choice>
          <mc:Fallback xmlns="">
            <p:pic>
              <p:nvPicPr>
                <p:cNvPr id="22" name="Ink 21">
                  <a:extLst>
                    <a:ext uri="{FF2B5EF4-FFF2-40B4-BE49-F238E27FC236}">
                      <a16:creationId xmlns:a16="http://schemas.microsoft.com/office/drawing/2014/main" id="{E4F582B4-272D-0B13-115C-0E915277C03F}"/>
                    </a:ext>
                  </a:extLst>
                </p:cNvPr>
                <p:cNvPicPr/>
                <p:nvPr/>
              </p:nvPicPr>
              <p:blipFill>
                <a:blip r:embed="rId33"/>
                <a:stretch>
                  <a:fillRect/>
                </a:stretch>
              </p:blipFill>
              <p:spPr>
                <a:xfrm>
                  <a:off x="3845092" y="1616062"/>
                  <a:ext cx="11282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0D287BC4-24CD-1821-CE13-3A0868FD3E0B}"/>
                    </a:ext>
                  </a:extLst>
                </p14:cNvPr>
                <p14:cNvContentPartPr/>
                <p14:nvPr/>
              </p14:nvContentPartPr>
              <p14:xfrm>
                <a:off x="4964692" y="1503382"/>
                <a:ext cx="136080" cy="163080"/>
              </p14:xfrm>
            </p:contentPart>
          </mc:Choice>
          <mc:Fallback xmlns="">
            <p:pic>
              <p:nvPicPr>
                <p:cNvPr id="23" name="Ink 22">
                  <a:extLst>
                    <a:ext uri="{FF2B5EF4-FFF2-40B4-BE49-F238E27FC236}">
                      <a16:creationId xmlns:a16="http://schemas.microsoft.com/office/drawing/2014/main" id="{0D287BC4-24CD-1821-CE13-3A0868FD3E0B}"/>
                    </a:ext>
                  </a:extLst>
                </p:cNvPr>
                <p:cNvPicPr/>
                <p:nvPr/>
              </p:nvPicPr>
              <p:blipFill>
                <a:blip r:embed="rId35"/>
                <a:stretch>
                  <a:fillRect/>
                </a:stretch>
              </p:blipFill>
              <p:spPr>
                <a:xfrm>
                  <a:off x="4956052" y="1494382"/>
                  <a:ext cx="1537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5850DBE3-BC3A-3957-5BA4-362C10D4F7CF}"/>
                    </a:ext>
                  </a:extLst>
                </p14:cNvPr>
                <p14:cNvContentPartPr/>
                <p14:nvPr/>
              </p14:nvContentPartPr>
              <p14:xfrm>
                <a:off x="5446732" y="375142"/>
                <a:ext cx="179280" cy="255600"/>
              </p14:xfrm>
            </p:contentPart>
          </mc:Choice>
          <mc:Fallback xmlns="">
            <p:pic>
              <p:nvPicPr>
                <p:cNvPr id="26" name="Ink 25">
                  <a:extLst>
                    <a:ext uri="{FF2B5EF4-FFF2-40B4-BE49-F238E27FC236}">
                      <a16:creationId xmlns:a16="http://schemas.microsoft.com/office/drawing/2014/main" id="{5850DBE3-BC3A-3957-5BA4-362C10D4F7CF}"/>
                    </a:ext>
                  </a:extLst>
                </p:cNvPr>
                <p:cNvPicPr/>
                <p:nvPr/>
              </p:nvPicPr>
              <p:blipFill>
                <a:blip r:embed="rId37"/>
                <a:stretch>
                  <a:fillRect/>
                </a:stretch>
              </p:blipFill>
              <p:spPr>
                <a:xfrm>
                  <a:off x="5438092" y="366142"/>
                  <a:ext cx="19692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754D8A78-C5C8-4B3C-3DAB-E878C3E2BA87}"/>
                    </a:ext>
                  </a:extLst>
                </p14:cNvPr>
                <p14:cNvContentPartPr/>
                <p14:nvPr/>
              </p14:nvContentPartPr>
              <p14:xfrm>
                <a:off x="5521612" y="517702"/>
                <a:ext cx="169560" cy="41040"/>
              </p14:xfrm>
            </p:contentPart>
          </mc:Choice>
          <mc:Fallback xmlns="">
            <p:pic>
              <p:nvPicPr>
                <p:cNvPr id="27" name="Ink 26">
                  <a:extLst>
                    <a:ext uri="{FF2B5EF4-FFF2-40B4-BE49-F238E27FC236}">
                      <a16:creationId xmlns:a16="http://schemas.microsoft.com/office/drawing/2014/main" id="{754D8A78-C5C8-4B3C-3DAB-E878C3E2BA87}"/>
                    </a:ext>
                  </a:extLst>
                </p:cNvPr>
                <p:cNvPicPr/>
                <p:nvPr/>
              </p:nvPicPr>
              <p:blipFill>
                <a:blip r:embed="rId39"/>
                <a:stretch>
                  <a:fillRect/>
                </a:stretch>
              </p:blipFill>
              <p:spPr>
                <a:xfrm>
                  <a:off x="5512972" y="508702"/>
                  <a:ext cx="18720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D8DDA9DF-F7BB-45AA-F553-1DC1416CEBEB}"/>
                    </a:ext>
                  </a:extLst>
                </p14:cNvPr>
                <p14:cNvContentPartPr/>
                <p14:nvPr/>
              </p14:nvContentPartPr>
              <p14:xfrm>
                <a:off x="5662012" y="477742"/>
                <a:ext cx="299520" cy="167760"/>
              </p14:xfrm>
            </p:contentPart>
          </mc:Choice>
          <mc:Fallback xmlns="">
            <p:pic>
              <p:nvPicPr>
                <p:cNvPr id="28" name="Ink 27">
                  <a:extLst>
                    <a:ext uri="{FF2B5EF4-FFF2-40B4-BE49-F238E27FC236}">
                      <a16:creationId xmlns:a16="http://schemas.microsoft.com/office/drawing/2014/main" id="{D8DDA9DF-F7BB-45AA-F553-1DC1416CEBEB}"/>
                    </a:ext>
                  </a:extLst>
                </p:cNvPr>
                <p:cNvPicPr/>
                <p:nvPr/>
              </p:nvPicPr>
              <p:blipFill>
                <a:blip r:embed="rId41"/>
                <a:stretch>
                  <a:fillRect/>
                </a:stretch>
              </p:blipFill>
              <p:spPr>
                <a:xfrm>
                  <a:off x="5653372" y="469102"/>
                  <a:ext cx="31716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0446BC2A-EB27-D2A0-0AFF-C1C0FEF751EA}"/>
                    </a:ext>
                  </a:extLst>
                </p14:cNvPr>
                <p14:cNvContentPartPr/>
                <p14:nvPr/>
              </p14:nvContentPartPr>
              <p14:xfrm>
                <a:off x="6047932" y="582862"/>
                <a:ext cx="17280" cy="360"/>
              </p14:xfrm>
            </p:contentPart>
          </mc:Choice>
          <mc:Fallback xmlns="">
            <p:pic>
              <p:nvPicPr>
                <p:cNvPr id="29" name="Ink 28">
                  <a:extLst>
                    <a:ext uri="{FF2B5EF4-FFF2-40B4-BE49-F238E27FC236}">
                      <a16:creationId xmlns:a16="http://schemas.microsoft.com/office/drawing/2014/main" id="{0446BC2A-EB27-D2A0-0AFF-C1C0FEF751EA}"/>
                    </a:ext>
                  </a:extLst>
                </p:cNvPr>
                <p:cNvPicPr/>
                <p:nvPr/>
              </p:nvPicPr>
              <p:blipFill>
                <a:blip r:embed="rId43"/>
                <a:stretch>
                  <a:fillRect/>
                </a:stretch>
              </p:blipFill>
              <p:spPr>
                <a:xfrm>
                  <a:off x="6038932" y="573862"/>
                  <a:ext cx="34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5F1A6D37-09EC-FFD2-706D-D13C43A26638}"/>
                    </a:ext>
                  </a:extLst>
                </p14:cNvPr>
                <p14:cNvContentPartPr/>
                <p14:nvPr/>
              </p14:nvContentPartPr>
              <p14:xfrm>
                <a:off x="6547612" y="372982"/>
                <a:ext cx="143280" cy="299880"/>
              </p14:xfrm>
            </p:contentPart>
          </mc:Choice>
          <mc:Fallback xmlns="">
            <p:pic>
              <p:nvPicPr>
                <p:cNvPr id="30" name="Ink 29">
                  <a:extLst>
                    <a:ext uri="{FF2B5EF4-FFF2-40B4-BE49-F238E27FC236}">
                      <a16:creationId xmlns:a16="http://schemas.microsoft.com/office/drawing/2014/main" id="{5F1A6D37-09EC-FFD2-706D-D13C43A26638}"/>
                    </a:ext>
                  </a:extLst>
                </p:cNvPr>
                <p:cNvPicPr/>
                <p:nvPr/>
              </p:nvPicPr>
              <p:blipFill>
                <a:blip r:embed="rId45"/>
                <a:stretch>
                  <a:fillRect/>
                </a:stretch>
              </p:blipFill>
              <p:spPr>
                <a:xfrm>
                  <a:off x="6538972" y="364342"/>
                  <a:ext cx="16092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7217AF4E-C487-7DAA-0475-F3F145CBF5CB}"/>
                    </a:ext>
                  </a:extLst>
                </p14:cNvPr>
                <p14:cNvContentPartPr/>
                <p14:nvPr/>
              </p14:nvContentPartPr>
              <p14:xfrm>
                <a:off x="6679732" y="484942"/>
                <a:ext cx="439560" cy="185400"/>
              </p14:xfrm>
            </p:contentPart>
          </mc:Choice>
          <mc:Fallback xmlns="">
            <p:pic>
              <p:nvPicPr>
                <p:cNvPr id="31" name="Ink 30">
                  <a:extLst>
                    <a:ext uri="{FF2B5EF4-FFF2-40B4-BE49-F238E27FC236}">
                      <a16:creationId xmlns:a16="http://schemas.microsoft.com/office/drawing/2014/main" id="{7217AF4E-C487-7DAA-0475-F3F145CBF5CB}"/>
                    </a:ext>
                  </a:extLst>
                </p:cNvPr>
                <p:cNvPicPr/>
                <p:nvPr/>
              </p:nvPicPr>
              <p:blipFill>
                <a:blip r:embed="rId47"/>
                <a:stretch>
                  <a:fillRect/>
                </a:stretch>
              </p:blipFill>
              <p:spPr>
                <a:xfrm>
                  <a:off x="6671092" y="476302"/>
                  <a:ext cx="45720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Ink 31">
                  <a:extLst>
                    <a:ext uri="{FF2B5EF4-FFF2-40B4-BE49-F238E27FC236}">
                      <a16:creationId xmlns:a16="http://schemas.microsoft.com/office/drawing/2014/main" id="{1EF1ADE5-8AF9-C26D-C469-DDBEA5770A40}"/>
                    </a:ext>
                  </a:extLst>
                </p14:cNvPr>
                <p14:cNvContentPartPr/>
                <p14:nvPr/>
              </p14:nvContentPartPr>
              <p14:xfrm>
                <a:off x="5879452" y="812542"/>
                <a:ext cx="376200" cy="288720"/>
              </p14:xfrm>
            </p:contentPart>
          </mc:Choice>
          <mc:Fallback xmlns="">
            <p:pic>
              <p:nvPicPr>
                <p:cNvPr id="32" name="Ink 31">
                  <a:extLst>
                    <a:ext uri="{FF2B5EF4-FFF2-40B4-BE49-F238E27FC236}">
                      <a16:creationId xmlns:a16="http://schemas.microsoft.com/office/drawing/2014/main" id="{1EF1ADE5-8AF9-C26D-C469-DDBEA5770A40}"/>
                    </a:ext>
                  </a:extLst>
                </p:cNvPr>
                <p:cNvPicPr/>
                <p:nvPr/>
              </p:nvPicPr>
              <p:blipFill>
                <a:blip r:embed="rId49"/>
                <a:stretch>
                  <a:fillRect/>
                </a:stretch>
              </p:blipFill>
              <p:spPr>
                <a:xfrm>
                  <a:off x="5870812" y="803542"/>
                  <a:ext cx="39384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Ink 32">
                  <a:extLst>
                    <a:ext uri="{FF2B5EF4-FFF2-40B4-BE49-F238E27FC236}">
                      <a16:creationId xmlns:a16="http://schemas.microsoft.com/office/drawing/2014/main" id="{16A22383-1E21-3E1D-868D-716DD0867376}"/>
                    </a:ext>
                  </a:extLst>
                </p14:cNvPr>
                <p14:cNvContentPartPr/>
                <p14:nvPr/>
              </p14:nvContentPartPr>
              <p14:xfrm>
                <a:off x="6523852" y="792742"/>
                <a:ext cx="473040" cy="271440"/>
              </p14:xfrm>
            </p:contentPart>
          </mc:Choice>
          <mc:Fallback xmlns="">
            <p:pic>
              <p:nvPicPr>
                <p:cNvPr id="33" name="Ink 32">
                  <a:extLst>
                    <a:ext uri="{FF2B5EF4-FFF2-40B4-BE49-F238E27FC236}">
                      <a16:creationId xmlns:a16="http://schemas.microsoft.com/office/drawing/2014/main" id="{16A22383-1E21-3E1D-868D-716DD0867376}"/>
                    </a:ext>
                  </a:extLst>
                </p:cNvPr>
                <p:cNvPicPr/>
                <p:nvPr/>
              </p:nvPicPr>
              <p:blipFill>
                <a:blip r:embed="rId51"/>
                <a:stretch>
                  <a:fillRect/>
                </a:stretch>
              </p:blipFill>
              <p:spPr>
                <a:xfrm>
                  <a:off x="6514852" y="783742"/>
                  <a:ext cx="49068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6" name="Ink 35">
                  <a:extLst>
                    <a:ext uri="{FF2B5EF4-FFF2-40B4-BE49-F238E27FC236}">
                      <a16:creationId xmlns:a16="http://schemas.microsoft.com/office/drawing/2014/main" id="{5B8D6B9D-2BEA-AD69-2AF1-0329ED6566C2}"/>
                    </a:ext>
                  </a:extLst>
                </p14:cNvPr>
                <p14:cNvContentPartPr/>
                <p14:nvPr/>
              </p14:nvContentPartPr>
              <p14:xfrm>
                <a:off x="5213092" y="1106302"/>
                <a:ext cx="457920" cy="333720"/>
              </p14:xfrm>
            </p:contentPart>
          </mc:Choice>
          <mc:Fallback xmlns="">
            <p:pic>
              <p:nvPicPr>
                <p:cNvPr id="36" name="Ink 35">
                  <a:extLst>
                    <a:ext uri="{FF2B5EF4-FFF2-40B4-BE49-F238E27FC236}">
                      <a16:creationId xmlns:a16="http://schemas.microsoft.com/office/drawing/2014/main" id="{5B8D6B9D-2BEA-AD69-2AF1-0329ED6566C2}"/>
                    </a:ext>
                  </a:extLst>
                </p:cNvPr>
                <p:cNvPicPr/>
                <p:nvPr/>
              </p:nvPicPr>
              <p:blipFill>
                <a:blip r:embed="rId53"/>
                <a:stretch>
                  <a:fillRect/>
                </a:stretch>
              </p:blipFill>
              <p:spPr>
                <a:xfrm>
                  <a:off x="5204452" y="1097662"/>
                  <a:ext cx="47556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7" name="Ink 36">
                  <a:extLst>
                    <a:ext uri="{FF2B5EF4-FFF2-40B4-BE49-F238E27FC236}">
                      <a16:creationId xmlns:a16="http://schemas.microsoft.com/office/drawing/2014/main" id="{0C95D6F5-7FB9-BA97-34F9-91F91E955C39}"/>
                    </a:ext>
                  </a:extLst>
                </p14:cNvPr>
                <p14:cNvContentPartPr/>
                <p14:nvPr/>
              </p14:nvContentPartPr>
              <p14:xfrm>
                <a:off x="5842012" y="1296022"/>
                <a:ext cx="1800" cy="11520"/>
              </p14:xfrm>
            </p:contentPart>
          </mc:Choice>
          <mc:Fallback xmlns="">
            <p:pic>
              <p:nvPicPr>
                <p:cNvPr id="37" name="Ink 36">
                  <a:extLst>
                    <a:ext uri="{FF2B5EF4-FFF2-40B4-BE49-F238E27FC236}">
                      <a16:creationId xmlns:a16="http://schemas.microsoft.com/office/drawing/2014/main" id="{0C95D6F5-7FB9-BA97-34F9-91F91E955C39}"/>
                    </a:ext>
                  </a:extLst>
                </p:cNvPr>
                <p:cNvPicPr/>
                <p:nvPr/>
              </p:nvPicPr>
              <p:blipFill>
                <a:blip r:embed="rId55"/>
                <a:stretch>
                  <a:fillRect/>
                </a:stretch>
              </p:blipFill>
              <p:spPr>
                <a:xfrm>
                  <a:off x="5833372" y="1287022"/>
                  <a:ext cx="1944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8" name="Ink 37">
                  <a:extLst>
                    <a:ext uri="{FF2B5EF4-FFF2-40B4-BE49-F238E27FC236}">
                      <a16:creationId xmlns:a16="http://schemas.microsoft.com/office/drawing/2014/main" id="{21C0A4BE-DB09-9CFF-4DA4-D1D4447009C0}"/>
                    </a:ext>
                  </a:extLst>
                </p14:cNvPr>
                <p14:cNvContentPartPr/>
                <p14:nvPr/>
              </p14:nvContentPartPr>
              <p14:xfrm>
                <a:off x="5088892" y="118822"/>
                <a:ext cx="2365200" cy="1498680"/>
              </p14:xfrm>
            </p:contentPart>
          </mc:Choice>
          <mc:Fallback xmlns="">
            <p:pic>
              <p:nvPicPr>
                <p:cNvPr id="38" name="Ink 37">
                  <a:extLst>
                    <a:ext uri="{FF2B5EF4-FFF2-40B4-BE49-F238E27FC236}">
                      <a16:creationId xmlns:a16="http://schemas.microsoft.com/office/drawing/2014/main" id="{21C0A4BE-DB09-9CFF-4DA4-D1D4447009C0}"/>
                    </a:ext>
                  </a:extLst>
                </p:cNvPr>
                <p:cNvPicPr/>
                <p:nvPr/>
              </p:nvPicPr>
              <p:blipFill>
                <a:blip r:embed="rId57"/>
                <a:stretch>
                  <a:fillRect/>
                </a:stretch>
              </p:blipFill>
              <p:spPr>
                <a:xfrm>
                  <a:off x="5079892" y="110182"/>
                  <a:ext cx="2382840" cy="1516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0" name="Ink 39">
                  <a:extLst>
                    <a:ext uri="{FF2B5EF4-FFF2-40B4-BE49-F238E27FC236}">
                      <a16:creationId xmlns:a16="http://schemas.microsoft.com/office/drawing/2014/main" id="{05BAA791-9366-43CD-5144-25C6FDC6DB3F}"/>
                    </a:ext>
                  </a:extLst>
                </p14:cNvPr>
                <p14:cNvContentPartPr/>
                <p14:nvPr/>
              </p14:nvContentPartPr>
              <p14:xfrm>
                <a:off x="5481292" y="1631182"/>
                <a:ext cx="1108440" cy="657360"/>
              </p14:xfrm>
            </p:contentPart>
          </mc:Choice>
          <mc:Fallback xmlns="">
            <p:pic>
              <p:nvPicPr>
                <p:cNvPr id="40" name="Ink 39">
                  <a:extLst>
                    <a:ext uri="{FF2B5EF4-FFF2-40B4-BE49-F238E27FC236}">
                      <a16:creationId xmlns:a16="http://schemas.microsoft.com/office/drawing/2014/main" id="{05BAA791-9366-43CD-5144-25C6FDC6DB3F}"/>
                    </a:ext>
                  </a:extLst>
                </p:cNvPr>
                <p:cNvPicPr/>
                <p:nvPr/>
              </p:nvPicPr>
              <p:blipFill>
                <a:blip r:embed="rId59"/>
                <a:stretch>
                  <a:fillRect/>
                </a:stretch>
              </p:blipFill>
              <p:spPr>
                <a:xfrm>
                  <a:off x="5472652" y="1622542"/>
                  <a:ext cx="1126080" cy="675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1" name="Ink 40">
                  <a:extLst>
                    <a:ext uri="{FF2B5EF4-FFF2-40B4-BE49-F238E27FC236}">
                      <a16:creationId xmlns:a16="http://schemas.microsoft.com/office/drawing/2014/main" id="{D714AB99-8470-BA51-57A9-1EDA48B55F74}"/>
                    </a:ext>
                  </a:extLst>
                </p14:cNvPr>
                <p14:cNvContentPartPr/>
                <p14:nvPr/>
              </p14:nvContentPartPr>
              <p14:xfrm>
                <a:off x="6823732" y="1784542"/>
                <a:ext cx="2276640" cy="52200"/>
              </p14:xfrm>
            </p:contentPart>
          </mc:Choice>
          <mc:Fallback xmlns="">
            <p:pic>
              <p:nvPicPr>
                <p:cNvPr id="41" name="Ink 40">
                  <a:extLst>
                    <a:ext uri="{FF2B5EF4-FFF2-40B4-BE49-F238E27FC236}">
                      <a16:creationId xmlns:a16="http://schemas.microsoft.com/office/drawing/2014/main" id="{D714AB99-8470-BA51-57A9-1EDA48B55F74}"/>
                    </a:ext>
                  </a:extLst>
                </p:cNvPr>
                <p:cNvPicPr/>
                <p:nvPr/>
              </p:nvPicPr>
              <p:blipFill>
                <a:blip r:embed="rId61"/>
                <a:stretch>
                  <a:fillRect/>
                </a:stretch>
              </p:blipFill>
              <p:spPr>
                <a:xfrm>
                  <a:off x="6815092" y="1775902"/>
                  <a:ext cx="229428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2" name="Ink 41">
                  <a:extLst>
                    <a:ext uri="{FF2B5EF4-FFF2-40B4-BE49-F238E27FC236}">
                      <a16:creationId xmlns:a16="http://schemas.microsoft.com/office/drawing/2014/main" id="{5172DF10-81DB-4969-076F-AB1149ABA48D}"/>
                    </a:ext>
                  </a:extLst>
                </p14:cNvPr>
                <p14:cNvContentPartPr/>
                <p14:nvPr/>
              </p14:nvContentPartPr>
              <p14:xfrm>
                <a:off x="8778532" y="1705702"/>
                <a:ext cx="144360" cy="228960"/>
              </p14:xfrm>
            </p:contentPart>
          </mc:Choice>
          <mc:Fallback xmlns="">
            <p:pic>
              <p:nvPicPr>
                <p:cNvPr id="42" name="Ink 41">
                  <a:extLst>
                    <a:ext uri="{FF2B5EF4-FFF2-40B4-BE49-F238E27FC236}">
                      <a16:creationId xmlns:a16="http://schemas.microsoft.com/office/drawing/2014/main" id="{5172DF10-81DB-4969-076F-AB1149ABA48D}"/>
                    </a:ext>
                  </a:extLst>
                </p:cNvPr>
                <p:cNvPicPr/>
                <p:nvPr/>
              </p:nvPicPr>
              <p:blipFill>
                <a:blip r:embed="rId63"/>
                <a:stretch>
                  <a:fillRect/>
                </a:stretch>
              </p:blipFill>
              <p:spPr>
                <a:xfrm>
                  <a:off x="8769892" y="1697062"/>
                  <a:ext cx="16200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4" name="Ink 43">
                  <a:extLst>
                    <a:ext uri="{FF2B5EF4-FFF2-40B4-BE49-F238E27FC236}">
                      <a16:creationId xmlns:a16="http://schemas.microsoft.com/office/drawing/2014/main" id="{E49B8B25-DE56-07AD-30AA-0CD9F96CA07F}"/>
                    </a:ext>
                  </a:extLst>
                </p14:cNvPr>
                <p14:cNvContentPartPr/>
                <p14:nvPr/>
              </p14:nvContentPartPr>
              <p14:xfrm>
                <a:off x="9845932" y="344542"/>
                <a:ext cx="704160" cy="425160"/>
              </p14:xfrm>
            </p:contentPart>
          </mc:Choice>
          <mc:Fallback xmlns="">
            <p:pic>
              <p:nvPicPr>
                <p:cNvPr id="44" name="Ink 43">
                  <a:extLst>
                    <a:ext uri="{FF2B5EF4-FFF2-40B4-BE49-F238E27FC236}">
                      <a16:creationId xmlns:a16="http://schemas.microsoft.com/office/drawing/2014/main" id="{E49B8B25-DE56-07AD-30AA-0CD9F96CA07F}"/>
                    </a:ext>
                  </a:extLst>
                </p:cNvPr>
                <p:cNvPicPr/>
                <p:nvPr/>
              </p:nvPicPr>
              <p:blipFill>
                <a:blip r:embed="rId65"/>
                <a:stretch>
                  <a:fillRect/>
                </a:stretch>
              </p:blipFill>
              <p:spPr>
                <a:xfrm>
                  <a:off x="9837292" y="335902"/>
                  <a:ext cx="721800" cy="4428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5" name="Ink 44">
                  <a:extLst>
                    <a:ext uri="{FF2B5EF4-FFF2-40B4-BE49-F238E27FC236}">
                      <a16:creationId xmlns:a16="http://schemas.microsoft.com/office/drawing/2014/main" id="{548938D4-4884-8C40-864E-B4D23594D53B}"/>
                    </a:ext>
                  </a:extLst>
                </p14:cNvPr>
                <p14:cNvContentPartPr/>
                <p14:nvPr/>
              </p14:nvContentPartPr>
              <p14:xfrm>
                <a:off x="10561252" y="389542"/>
                <a:ext cx="130680" cy="244800"/>
              </p14:xfrm>
            </p:contentPart>
          </mc:Choice>
          <mc:Fallback xmlns="">
            <p:pic>
              <p:nvPicPr>
                <p:cNvPr id="45" name="Ink 44">
                  <a:extLst>
                    <a:ext uri="{FF2B5EF4-FFF2-40B4-BE49-F238E27FC236}">
                      <a16:creationId xmlns:a16="http://schemas.microsoft.com/office/drawing/2014/main" id="{548938D4-4884-8C40-864E-B4D23594D53B}"/>
                    </a:ext>
                  </a:extLst>
                </p:cNvPr>
                <p:cNvPicPr/>
                <p:nvPr/>
              </p:nvPicPr>
              <p:blipFill>
                <a:blip r:embed="rId67"/>
                <a:stretch>
                  <a:fillRect/>
                </a:stretch>
              </p:blipFill>
              <p:spPr>
                <a:xfrm>
                  <a:off x="10552612" y="380542"/>
                  <a:ext cx="14832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6" name="Ink 45">
                  <a:extLst>
                    <a:ext uri="{FF2B5EF4-FFF2-40B4-BE49-F238E27FC236}">
                      <a16:creationId xmlns:a16="http://schemas.microsoft.com/office/drawing/2014/main" id="{0FA12808-38D7-4C5B-4F0D-FC8197C3F7C7}"/>
                    </a:ext>
                  </a:extLst>
                </p14:cNvPr>
                <p14:cNvContentPartPr/>
                <p14:nvPr/>
              </p14:nvContentPartPr>
              <p14:xfrm>
                <a:off x="10620652" y="469822"/>
                <a:ext cx="860760" cy="176400"/>
              </p14:xfrm>
            </p:contentPart>
          </mc:Choice>
          <mc:Fallback xmlns="">
            <p:pic>
              <p:nvPicPr>
                <p:cNvPr id="46" name="Ink 45">
                  <a:extLst>
                    <a:ext uri="{FF2B5EF4-FFF2-40B4-BE49-F238E27FC236}">
                      <a16:creationId xmlns:a16="http://schemas.microsoft.com/office/drawing/2014/main" id="{0FA12808-38D7-4C5B-4F0D-FC8197C3F7C7}"/>
                    </a:ext>
                  </a:extLst>
                </p:cNvPr>
                <p:cNvPicPr/>
                <p:nvPr/>
              </p:nvPicPr>
              <p:blipFill>
                <a:blip r:embed="rId69"/>
                <a:stretch>
                  <a:fillRect/>
                </a:stretch>
              </p:blipFill>
              <p:spPr>
                <a:xfrm>
                  <a:off x="10611652" y="461182"/>
                  <a:ext cx="87840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7" name="Ink 46">
                  <a:extLst>
                    <a:ext uri="{FF2B5EF4-FFF2-40B4-BE49-F238E27FC236}">
                      <a16:creationId xmlns:a16="http://schemas.microsoft.com/office/drawing/2014/main" id="{76AA9EEE-30D3-A7C8-19DB-11E9D03D8110}"/>
                    </a:ext>
                  </a:extLst>
                </p14:cNvPr>
                <p14:cNvContentPartPr/>
                <p14:nvPr/>
              </p14:nvContentPartPr>
              <p14:xfrm>
                <a:off x="11555212" y="400702"/>
                <a:ext cx="135000" cy="217440"/>
              </p14:xfrm>
            </p:contentPart>
          </mc:Choice>
          <mc:Fallback xmlns="">
            <p:pic>
              <p:nvPicPr>
                <p:cNvPr id="47" name="Ink 46">
                  <a:extLst>
                    <a:ext uri="{FF2B5EF4-FFF2-40B4-BE49-F238E27FC236}">
                      <a16:creationId xmlns:a16="http://schemas.microsoft.com/office/drawing/2014/main" id="{76AA9EEE-30D3-A7C8-19DB-11E9D03D8110}"/>
                    </a:ext>
                  </a:extLst>
                </p:cNvPr>
                <p:cNvPicPr/>
                <p:nvPr/>
              </p:nvPicPr>
              <p:blipFill>
                <a:blip r:embed="rId71"/>
                <a:stretch>
                  <a:fillRect/>
                </a:stretch>
              </p:blipFill>
              <p:spPr>
                <a:xfrm>
                  <a:off x="11546212" y="391702"/>
                  <a:ext cx="15264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8" name="Ink 47">
                  <a:extLst>
                    <a:ext uri="{FF2B5EF4-FFF2-40B4-BE49-F238E27FC236}">
                      <a16:creationId xmlns:a16="http://schemas.microsoft.com/office/drawing/2014/main" id="{8CA15EB2-BEC2-557A-67B7-BBDF8F3DF848}"/>
                    </a:ext>
                  </a:extLst>
                </p14:cNvPr>
                <p14:cNvContentPartPr/>
                <p14:nvPr/>
              </p14:nvContentPartPr>
              <p14:xfrm>
                <a:off x="10334092" y="856462"/>
                <a:ext cx="749160" cy="289440"/>
              </p14:xfrm>
            </p:contentPart>
          </mc:Choice>
          <mc:Fallback xmlns="">
            <p:pic>
              <p:nvPicPr>
                <p:cNvPr id="48" name="Ink 47">
                  <a:extLst>
                    <a:ext uri="{FF2B5EF4-FFF2-40B4-BE49-F238E27FC236}">
                      <a16:creationId xmlns:a16="http://schemas.microsoft.com/office/drawing/2014/main" id="{8CA15EB2-BEC2-557A-67B7-BBDF8F3DF848}"/>
                    </a:ext>
                  </a:extLst>
                </p:cNvPr>
                <p:cNvPicPr/>
                <p:nvPr/>
              </p:nvPicPr>
              <p:blipFill>
                <a:blip r:embed="rId73"/>
                <a:stretch>
                  <a:fillRect/>
                </a:stretch>
              </p:blipFill>
              <p:spPr>
                <a:xfrm>
                  <a:off x="10325452" y="847462"/>
                  <a:ext cx="76680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9" name="Ink 48">
                  <a:extLst>
                    <a:ext uri="{FF2B5EF4-FFF2-40B4-BE49-F238E27FC236}">
                      <a16:creationId xmlns:a16="http://schemas.microsoft.com/office/drawing/2014/main" id="{48E87E5C-BA33-67F5-CF22-F12D773CE547}"/>
                    </a:ext>
                  </a:extLst>
                </p14:cNvPr>
                <p14:cNvContentPartPr/>
                <p14:nvPr/>
              </p14:nvContentPartPr>
              <p14:xfrm>
                <a:off x="11205652" y="874102"/>
                <a:ext cx="251640" cy="187560"/>
              </p14:xfrm>
            </p:contentPart>
          </mc:Choice>
          <mc:Fallback xmlns="">
            <p:pic>
              <p:nvPicPr>
                <p:cNvPr id="49" name="Ink 48">
                  <a:extLst>
                    <a:ext uri="{FF2B5EF4-FFF2-40B4-BE49-F238E27FC236}">
                      <a16:creationId xmlns:a16="http://schemas.microsoft.com/office/drawing/2014/main" id="{48E87E5C-BA33-67F5-CF22-F12D773CE547}"/>
                    </a:ext>
                  </a:extLst>
                </p:cNvPr>
                <p:cNvPicPr/>
                <p:nvPr/>
              </p:nvPicPr>
              <p:blipFill>
                <a:blip r:embed="rId75"/>
                <a:stretch>
                  <a:fillRect/>
                </a:stretch>
              </p:blipFill>
              <p:spPr>
                <a:xfrm>
                  <a:off x="11197012" y="865462"/>
                  <a:ext cx="2692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0" name="Ink 49">
                  <a:extLst>
                    <a:ext uri="{FF2B5EF4-FFF2-40B4-BE49-F238E27FC236}">
                      <a16:creationId xmlns:a16="http://schemas.microsoft.com/office/drawing/2014/main" id="{443FE924-7B5C-40C4-EFC4-E1B723F731A8}"/>
                    </a:ext>
                  </a:extLst>
                </p14:cNvPr>
                <p14:cNvContentPartPr/>
                <p14:nvPr/>
              </p14:nvContentPartPr>
              <p14:xfrm>
                <a:off x="10433452" y="1282702"/>
                <a:ext cx="239760" cy="285120"/>
              </p14:xfrm>
            </p:contentPart>
          </mc:Choice>
          <mc:Fallback xmlns="">
            <p:pic>
              <p:nvPicPr>
                <p:cNvPr id="50" name="Ink 49">
                  <a:extLst>
                    <a:ext uri="{FF2B5EF4-FFF2-40B4-BE49-F238E27FC236}">
                      <a16:creationId xmlns:a16="http://schemas.microsoft.com/office/drawing/2014/main" id="{443FE924-7B5C-40C4-EFC4-E1B723F731A8}"/>
                    </a:ext>
                  </a:extLst>
                </p:cNvPr>
                <p:cNvPicPr/>
                <p:nvPr/>
              </p:nvPicPr>
              <p:blipFill>
                <a:blip r:embed="rId77"/>
                <a:stretch>
                  <a:fillRect/>
                </a:stretch>
              </p:blipFill>
              <p:spPr>
                <a:xfrm>
                  <a:off x="10424452" y="1273702"/>
                  <a:ext cx="25740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1" name="Ink 50">
                  <a:extLst>
                    <a:ext uri="{FF2B5EF4-FFF2-40B4-BE49-F238E27FC236}">
                      <a16:creationId xmlns:a16="http://schemas.microsoft.com/office/drawing/2014/main" id="{146BFC2E-E33C-00E8-769E-DFF024362818}"/>
                    </a:ext>
                  </a:extLst>
                </p14:cNvPr>
                <p14:cNvContentPartPr/>
                <p14:nvPr/>
              </p14:nvContentPartPr>
              <p14:xfrm>
                <a:off x="10685452" y="1255702"/>
                <a:ext cx="320400" cy="266040"/>
              </p14:xfrm>
            </p:contentPart>
          </mc:Choice>
          <mc:Fallback xmlns="">
            <p:pic>
              <p:nvPicPr>
                <p:cNvPr id="51" name="Ink 50">
                  <a:extLst>
                    <a:ext uri="{FF2B5EF4-FFF2-40B4-BE49-F238E27FC236}">
                      <a16:creationId xmlns:a16="http://schemas.microsoft.com/office/drawing/2014/main" id="{146BFC2E-E33C-00E8-769E-DFF024362818}"/>
                    </a:ext>
                  </a:extLst>
                </p:cNvPr>
                <p:cNvPicPr/>
                <p:nvPr/>
              </p:nvPicPr>
              <p:blipFill>
                <a:blip r:embed="rId79"/>
                <a:stretch>
                  <a:fillRect/>
                </a:stretch>
              </p:blipFill>
              <p:spPr>
                <a:xfrm>
                  <a:off x="10676812" y="1247062"/>
                  <a:ext cx="33804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2" name="Ink 51">
                  <a:extLst>
                    <a:ext uri="{FF2B5EF4-FFF2-40B4-BE49-F238E27FC236}">
                      <a16:creationId xmlns:a16="http://schemas.microsoft.com/office/drawing/2014/main" id="{62F6310B-3443-912F-ECF4-3C63F38EB0D7}"/>
                    </a:ext>
                  </a:extLst>
                </p14:cNvPr>
                <p14:cNvContentPartPr/>
                <p14:nvPr/>
              </p14:nvContentPartPr>
              <p14:xfrm>
                <a:off x="11082892" y="1216822"/>
                <a:ext cx="497160" cy="433080"/>
              </p14:xfrm>
            </p:contentPart>
          </mc:Choice>
          <mc:Fallback xmlns="">
            <p:pic>
              <p:nvPicPr>
                <p:cNvPr id="52" name="Ink 51">
                  <a:extLst>
                    <a:ext uri="{FF2B5EF4-FFF2-40B4-BE49-F238E27FC236}">
                      <a16:creationId xmlns:a16="http://schemas.microsoft.com/office/drawing/2014/main" id="{62F6310B-3443-912F-ECF4-3C63F38EB0D7}"/>
                    </a:ext>
                  </a:extLst>
                </p:cNvPr>
                <p:cNvPicPr/>
                <p:nvPr/>
              </p:nvPicPr>
              <p:blipFill>
                <a:blip r:embed="rId81"/>
                <a:stretch>
                  <a:fillRect/>
                </a:stretch>
              </p:blipFill>
              <p:spPr>
                <a:xfrm>
                  <a:off x="11073892" y="1207822"/>
                  <a:ext cx="51480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3" name="Ink 52">
                  <a:extLst>
                    <a:ext uri="{FF2B5EF4-FFF2-40B4-BE49-F238E27FC236}">
                      <a16:creationId xmlns:a16="http://schemas.microsoft.com/office/drawing/2014/main" id="{4C9D0859-C0E0-EF6D-CAC3-49EDD724800C}"/>
                    </a:ext>
                  </a:extLst>
                </p14:cNvPr>
                <p14:cNvContentPartPr/>
                <p14:nvPr/>
              </p14:nvContentPartPr>
              <p14:xfrm>
                <a:off x="9132412" y="1071022"/>
                <a:ext cx="81720" cy="277560"/>
              </p14:xfrm>
            </p:contentPart>
          </mc:Choice>
          <mc:Fallback xmlns="">
            <p:pic>
              <p:nvPicPr>
                <p:cNvPr id="53" name="Ink 52">
                  <a:extLst>
                    <a:ext uri="{FF2B5EF4-FFF2-40B4-BE49-F238E27FC236}">
                      <a16:creationId xmlns:a16="http://schemas.microsoft.com/office/drawing/2014/main" id="{4C9D0859-C0E0-EF6D-CAC3-49EDD724800C}"/>
                    </a:ext>
                  </a:extLst>
                </p:cNvPr>
                <p:cNvPicPr/>
                <p:nvPr/>
              </p:nvPicPr>
              <p:blipFill>
                <a:blip r:embed="rId83"/>
                <a:stretch>
                  <a:fillRect/>
                </a:stretch>
              </p:blipFill>
              <p:spPr>
                <a:xfrm>
                  <a:off x="9123412" y="1062382"/>
                  <a:ext cx="9936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4" name="Ink 53">
                  <a:extLst>
                    <a:ext uri="{FF2B5EF4-FFF2-40B4-BE49-F238E27FC236}">
                      <a16:creationId xmlns:a16="http://schemas.microsoft.com/office/drawing/2014/main" id="{32D26FF6-7E2E-B914-6DE2-CF427DB0C81F}"/>
                    </a:ext>
                  </a:extLst>
                </p14:cNvPr>
                <p14:cNvContentPartPr/>
                <p14:nvPr/>
              </p14:nvContentPartPr>
              <p14:xfrm>
                <a:off x="9186772" y="1089382"/>
                <a:ext cx="185760" cy="223920"/>
              </p14:xfrm>
            </p:contentPart>
          </mc:Choice>
          <mc:Fallback xmlns="">
            <p:pic>
              <p:nvPicPr>
                <p:cNvPr id="54" name="Ink 53">
                  <a:extLst>
                    <a:ext uri="{FF2B5EF4-FFF2-40B4-BE49-F238E27FC236}">
                      <a16:creationId xmlns:a16="http://schemas.microsoft.com/office/drawing/2014/main" id="{32D26FF6-7E2E-B914-6DE2-CF427DB0C81F}"/>
                    </a:ext>
                  </a:extLst>
                </p:cNvPr>
                <p:cNvPicPr/>
                <p:nvPr/>
              </p:nvPicPr>
              <p:blipFill>
                <a:blip r:embed="rId85"/>
                <a:stretch>
                  <a:fillRect/>
                </a:stretch>
              </p:blipFill>
              <p:spPr>
                <a:xfrm>
                  <a:off x="9178132" y="1080742"/>
                  <a:ext cx="20340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5" name="Ink 54">
                  <a:extLst>
                    <a:ext uri="{FF2B5EF4-FFF2-40B4-BE49-F238E27FC236}">
                      <a16:creationId xmlns:a16="http://schemas.microsoft.com/office/drawing/2014/main" id="{0AFDD1C9-8297-AA89-16C2-533F03ED14C9}"/>
                    </a:ext>
                  </a:extLst>
                </p14:cNvPr>
                <p14:cNvContentPartPr/>
                <p14:nvPr/>
              </p14:nvContentPartPr>
              <p14:xfrm>
                <a:off x="9462532" y="1074262"/>
                <a:ext cx="179640" cy="160560"/>
              </p14:xfrm>
            </p:contentPart>
          </mc:Choice>
          <mc:Fallback xmlns="">
            <p:pic>
              <p:nvPicPr>
                <p:cNvPr id="55" name="Ink 54">
                  <a:extLst>
                    <a:ext uri="{FF2B5EF4-FFF2-40B4-BE49-F238E27FC236}">
                      <a16:creationId xmlns:a16="http://schemas.microsoft.com/office/drawing/2014/main" id="{0AFDD1C9-8297-AA89-16C2-533F03ED14C9}"/>
                    </a:ext>
                  </a:extLst>
                </p:cNvPr>
                <p:cNvPicPr/>
                <p:nvPr/>
              </p:nvPicPr>
              <p:blipFill>
                <a:blip r:embed="rId87"/>
                <a:stretch>
                  <a:fillRect/>
                </a:stretch>
              </p:blipFill>
              <p:spPr>
                <a:xfrm>
                  <a:off x="9453532" y="1065622"/>
                  <a:ext cx="1972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6" name="Ink 55">
                  <a:extLst>
                    <a:ext uri="{FF2B5EF4-FFF2-40B4-BE49-F238E27FC236}">
                      <a16:creationId xmlns:a16="http://schemas.microsoft.com/office/drawing/2014/main" id="{DC27D6BA-2C68-7EFF-FF83-1BAC4FB10B4C}"/>
                    </a:ext>
                  </a:extLst>
                </p14:cNvPr>
                <p14:cNvContentPartPr/>
                <p14:nvPr/>
              </p14:nvContentPartPr>
              <p14:xfrm>
                <a:off x="9757372" y="1053742"/>
                <a:ext cx="150840" cy="214200"/>
              </p14:xfrm>
            </p:contentPart>
          </mc:Choice>
          <mc:Fallback xmlns="">
            <p:pic>
              <p:nvPicPr>
                <p:cNvPr id="56" name="Ink 55">
                  <a:extLst>
                    <a:ext uri="{FF2B5EF4-FFF2-40B4-BE49-F238E27FC236}">
                      <a16:creationId xmlns:a16="http://schemas.microsoft.com/office/drawing/2014/main" id="{DC27D6BA-2C68-7EFF-FF83-1BAC4FB10B4C}"/>
                    </a:ext>
                  </a:extLst>
                </p:cNvPr>
                <p:cNvPicPr/>
                <p:nvPr/>
              </p:nvPicPr>
              <p:blipFill>
                <a:blip r:embed="rId89"/>
                <a:stretch>
                  <a:fillRect/>
                </a:stretch>
              </p:blipFill>
              <p:spPr>
                <a:xfrm>
                  <a:off x="9748372" y="1044742"/>
                  <a:ext cx="16848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7" name="Ink 56">
                  <a:extLst>
                    <a:ext uri="{FF2B5EF4-FFF2-40B4-BE49-F238E27FC236}">
                      <a16:creationId xmlns:a16="http://schemas.microsoft.com/office/drawing/2014/main" id="{DE0A6FB3-E330-31A3-7F63-02D5CD6F8346}"/>
                    </a:ext>
                  </a:extLst>
                </p14:cNvPr>
                <p14:cNvContentPartPr/>
                <p14:nvPr/>
              </p14:nvContentPartPr>
              <p14:xfrm>
                <a:off x="9409612" y="1354702"/>
                <a:ext cx="307080" cy="300960"/>
              </p14:xfrm>
            </p:contentPart>
          </mc:Choice>
          <mc:Fallback xmlns="">
            <p:pic>
              <p:nvPicPr>
                <p:cNvPr id="57" name="Ink 56">
                  <a:extLst>
                    <a:ext uri="{FF2B5EF4-FFF2-40B4-BE49-F238E27FC236}">
                      <a16:creationId xmlns:a16="http://schemas.microsoft.com/office/drawing/2014/main" id="{DE0A6FB3-E330-31A3-7F63-02D5CD6F8346}"/>
                    </a:ext>
                  </a:extLst>
                </p:cNvPr>
                <p:cNvPicPr/>
                <p:nvPr/>
              </p:nvPicPr>
              <p:blipFill>
                <a:blip r:embed="rId91"/>
                <a:stretch>
                  <a:fillRect/>
                </a:stretch>
              </p:blipFill>
              <p:spPr>
                <a:xfrm>
                  <a:off x="9400972" y="1345702"/>
                  <a:ext cx="32472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8" name="Ink 57">
                  <a:extLst>
                    <a:ext uri="{FF2B5EF4-FFF2-40B4-BE49-F238E27FC236}">
                      <a16:creationId xmlns:a16="http://schemas.microsoft.com/office/drawing/2014/main" id="{A7D67114-0FE3-F8B6-729B-DF4CFDEE79E6}"/>
                    </a:ext>
                  </a:extLst>
                </p14:cNvPr>
                <p14:cNvContentPartPr/>
                <p14:nvPr/>
              </p14:nvContentPartPr>
              <p14:xfrm>
                <a:off x="9800572" y="1403662"/>
                <a:ext cx="74160" cy="226800"/>
              </p14:xfrm>
            </p:contentPart>
          </mc:Choice>
          <mc:Fallback xmlns="">
            <p:pic>
              <p:nvPicPr>
                <p:cNvPr id="58" name="Ink 57">
                  <a:extLst>
                    <a:ext uri="{FF2B5EF4-FFF2-40B4-BE49-F238E27FC236}">
                      <a16:creationId xmlns:a16="http://schemas.microsoft.com/office/drawing/2014/main" id="{A7D67114-0FE3-F8B6-729B-DF4CFDEE79E6}"/>
                    </a:ext>
                  </a:extLst>
                </p:cNvPr>
                <p:cNvPicPr/>
                <p:nvPr/>
              </p:nvPicPr>
              <p:blipFill>
                <a:blip r:embed="rId93"/>
                <a:stretch>
                  <a:fillRect/>
                </a:stretch>
              </p:blipFill>
              <p:spPr>
                <a:xfrm>
                  <a:off x="9791572" y="1394662"/>
                  <a:ext cx="9180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9" name="Ink 58">
                  <a:extLst>
                    <a:ext uri="{FF2B5EF4-FFF2-40B4-BE49-F238E27FC236}">
                      <a16:creationId xmlns:a16="http://schemas.microsoft.com/office/drawing/2014/main" id="{BC9168ED-CE27-509C-B9E5-FEF322B3CCE8}"/>
                    </a:ext>
                  </a:extLst>
                </p14:cNvPr>
                <p14:cNvContentPartPr/>
                <p14:nvPr/>
              </p14:nvContentPartPr>
              <p14:xfrm>
                <a:off x="9697252" y="1656742"/>
                <a:ext cx="218160" cy="6840"/>
              </p14:xfrm>
            </p:contentPart>
          </mc:Choice>
          <mc:Fallback xmlns="">
            <p:pic>
              <p:nvPicPr>
                <p:cNvPr id="59" name="Ink 58">
                  <a:extLst>
                    <a:ext uri="{FF2B5EF4-FFF2-40B4-BE49-F238E27FC236}">
                      <a16:creationId xmlns:a16="http://schemas.microsoft.com/office/drawing/2014/main" id="{BC9168ED-CE27-509C-B9E5-FEF322B3CCE8}"/>
                    </a:ext>
                  </a:extLst>
                </p:cNvPr>
                <p:cNvPicPr/>
                <p:nvPr/>
              </p:nvPicPr>
              <p:blipFill>
                <a:blip r:embed="rId95"/>
                <a:stretch>
                  <a:fillRect/>
                </a:stretch>
              </p:blipFill>
              <p:spPr>
                <a:xfrm>
                  <a:off x="9688252" y="1647742"/>
                  <a:ext cx="2358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0" name="Ink 59">
                  <a:extLst>
                    <a:ext uri="{FF2B5EF4-FFF2-40B4-BE49-F238E27FC236}">
                      <a16:creationId xmlns:a16="http://schemas.microsoft.com/office/drawing/2014/main" id="{7B00A5C6-B1E4-1FDE-751B-54B43F339762}"/>
                    </a:ext>
                  </a:extLst>
                </p14:cNvPr>
                <p14:cNvContentPartPr/>
                <p14:nvPr/>
              </p14:nvContentPartPr>
              <p14:xfrm>
                <a:off x="9705532" y="1361182"/>
                <a:ext cx="218880" cy="50400"/>
              </p14:xfrm>
            </p:contentPart>
          </mc:Choice>
          <mc:Fallback xmlns="">
            <p:pic>
              <p:nvPicPr>
                <p:cNvPr id="60" name="Ink 59">
                  <a:extLst>
                    <a:ext uri="{FF2B5EF4-FFF2-40B4-BE49-F238E27FC236}">
                      <a16:creationId xmlns:a16="http://schemas.microsoft.com/office/drawing/2014/main" id="{7B00A5C6-B1E4-1FDE-751B-54B43F339762}"/>
                    </a:ext>
                  </a:extLst>
                </p:cNvPr>
                <p:cNvPicPr/>
                <p:nvPr/>
              </p:nvPicPr>
              <p:blipFill>
                <a:blip r:embed="rId97"/>
                <a:stretch>
                  <a:fillRect/>
                </a:stretch>
              </p:blipFill>
              <p:spPr>
                <a:xfrm>
                  <a:off x="9696892" y="1352542"/>
                  <a:ext cx="23652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1" name="Ink 60">
                  <a:extLst>
                    <a:ext uri="{FF2B5EF4-FFF2-40B4-BE49-F238E27FC236}">
                      <a16:creationId xmlns:a16="http://schemas.microsoft.com/office/drawing/2014/main" id="{990249B1-0AF6-429B-F618-C65AA0871E92}"/>
                    </a:ext>
                  </a:extLst>
                </p14:cNvPr>
                <p14:cNvContentPartPr/>
                <p14:nvPr/>
              </p14:nvContentPartPr>
              <p14:xfrm>
                <a:off x="10015132" y="1368382"/>
                <a:ext cx="217440" cy="246240"/>
              </p14:xfrm>
            </p:contentPart>
          </mc:Choice>
          <mc:Fallback xmlns="">
            <p:pic>
              <p:nvPicPr>
                <p:cNvPr id="61" name="Ink 60">
                  <a:extLst>
                    <a:ext uri="{FF2B5EF4-FFF2-40B4-BE49-F238E27FC236}">
                      <a16:creationId xmlns:a16="http://schemas.microsoft.com/office/drawing/2014/main" id="{990249B1-0AF6-429B-F618-C65AA0871E92}"/>
                    </a:ext>
                  </a:extLst>
                </p:cNvPr>
                <p:cNvPicPr/>
                <p:nvPr/>
              </p:nvPicPr>
              <p:blipFill>
                <a:blip r:embed="rId99"/>
                <a:stretch>
                  <a:fillRect/>
                </a:stretch>
              </p:blipFill>
              <p:spPr>
                <a:xfrm>
                  <a:off x="10006492" y="1359382"/>
                  <a:ext cx="23508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2" name="Ink 61">
                  <a:extLst>
                    <a:ext uri="{FF2B5EF4-FFF2-40B4-BE49-F238E27FC236}">
                      <a16:creationId xmlns:a16="http://schemas.microsoft.com/office/drawing/2014/main" id="{A8F01575-8EE3-36E8-47EA-3E35C76BE78A}"/>
                    </a:ext>
                  </a:extLst>
                </p14:cNvPr>
                <p14:cNvContentPartPr/>
                <p14:nvPr/>
              </p14:nvContentPartPr>
              <p14:xfrm>
                <a:off x="10535332" y="1471702"/>
                <a:ext cx="158760" cy="307080"/>
              </p14:xfrm>
            </p:contentPart>
          </mc:Choice>
          <mc:Fallback xmlns="">
            <p:pic>
              <p:nvPicPr>
                <p:cNvPr id="62" name="Ink 61">
                  <a:extLst>
                    <a:ext uri="{FF2B5EF4-FFF2-40B4-BE49-F238E27FC236}">
                      <a16:creationId xmlns:a16="http://schemas.microsoft.com/office/drawing/2014/main" id="{A8F01575-8EE3-36E8-47EA-3E35C76BE78A}"/>
                    </a:ext>
                  </a:extLst>
                </p:cNvPr>
                <p:cNvPicPr/>
                <p:nvPr/>
              </p:nvPicPr>
              <p:blipFill>
                <a:blip r:embed="rId101"/>
                <a:stretch>
                  <a:fillRect/>
                </a:stretch>
              </p:blipFill>
              <p:spPr>
                <a:xfrm>
                  <a:off x="10526692" y="1462702"/>
                  <a:ext cx="17640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3" name="Ink 62">
                  <a:extLst>
                    <a:ext uri="{FF2B5EF4-FFF2-40B4-BE49-F238E27FC236}">
                      <a16:creationId xmlns:a16="http://schemas.microsoft.com/office/drawing/2014/main" id="{0B7D34F3-4760-1471-561B-A58E9FF8480B}"/>
                    </a:ext>
                  </a:extLst>
                </p14:cNvPr>
                <p14:cNvContentPartPr/>
                <p14:nvPr/>
              </p14:nvContentPartPr>
              <p14:xfrm>
                <a:off x="10733332" y="1590502"/>
                <a:ext cx="145440" cy="222840"/>
              </p14:xfrm>
            </p:contentPart>
          </mc:Choice>
          <mc:Fallback xmlns="">
            <p:pic>
              <p:nvPicPr>
                <p:cNvPr id="63" name="Ink 62">
                  <a:extLst>
                    <a:ext uri="{FF2B5EF4-FFF2-40B4-BE49-F238E27FC236}">
                      <a16:creationId xmlns:a16="http://schemas.microsoft.com/office/drawing/2014/main" id="{0B7D34F3-4760-1471-561B-A58E9FF8480B}"/>
                    </a:ext>
                  </a:extLst>
                </p:cNvPr>
                <p:cNvPicPr/>
                <p:nvPr/>
              </p:nvPicPr>
              <p:blipFill>
                <a:blip r:embed="rId103"/>
                <a:stretch>
                  <a:fillRect/>
                </a:stretch>
              </p:blipFill>
              <p:spPr>
                <a:xfrm>
                  <a:off x="10724332" y="1581862"/>
                  <a:ext cx="163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4" name="Ink 63">
                  <a:extLst>
                    <a:ext uri="{FF2B5EF4-FFF2-40B4-BE49-F238E27FC236}">
                      <a16:creationId xmlns:a16="http://schemas.microsoft.com/office/drawing/2014/main" id="{A3E8D8ED-9EAA-D113-9278-B3C0C95655D8}"/>
                    </a:ext>
                  </a:extLst>
                </p14:cNvPr>
                <p14:cNvContentPartPr/>
                <p14:nvPr/>
              </p14:nvContentPartPr>
              <p14:xfrm>
                <a:off x="10781932" y="1611022"/>
                <a:ext cx="388800" cy="158040"/>
              </p14:xfrm>
            </p:contentPart>
          </mc:Choice>
          <mc:Fallback xmlns="">
            <p:pic>
              <p:nvPicPr>
                <p:cNvPr id="64" name="Ink 63">
                  <a:extLst>
                    <a:ext uri="{FF2B5EF4-FFF2-40B4-BE49-F238E27FC236}">
                      <a16:creationId xmlns:a16="http://schemas.microsoft.com/office/drawing/2014/main" id="{A3E8D8ED-9EAA-D113-9278-B3C0C95655D8}"/>
                    </a:ext>
                  </a:extLst>
                </p:cNvPr>
                <p:cNvPicPr/>
                <p:nvPr/>
              </p:nvPicPr>
              <p:blipFill>
                <a:blip r:embed="rId105"/>
                <a:stretch>
                  <a:fillRect/>
                </a:stretch>
              </p:blipFill>
              <p:spPr>
                <a:xfrm>
                  <a:off x="10772932" y="1602022"/>
                  <a:ext cx="40644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6" name="Ink 65">
                  <a:extLst>
                    <a:ext uri="{FF2B5EF4-FFF2-40B4-BE49-F238E27FC236}">
                      <a16:creationId xmlns:a16="http://schemas.microsoft.com/office/drawing/2014/main" id="{D4572C69-E8E5-1B6B-66C9-9589AA719FE4}"/>
                    </a:ext>
                  </a:extLst>
                </p14:cNvPr>
                <p14:cNvContentPartPr/>
                <p14:nvPr/>
              </p14:nvContentPartPr>
              <p14:xfrm>
                <a:off x="10021972" y="1837822"/>
                <a:ext cx="1020240" cy="727200"/>
              </p14:xfrm>
            </p:contentPart>
          </mc:Choice>
          <mc:Fallback xmlns="">
            <p:pic>
              <p:nvPicPr>
                <p:cNvPr id="66" name="Ink 65">
                  <a:extLst>
                    <a:ext uri="{FF2B5EF4-FFF2-40B4-BE49-F238E27FC236}">
                      <a16:creationId xmlns:a16="http://schemas.microsoft.com/office/drawing/2014/main" id="{D4572C69-E8E5-1B6B-66C9-9589AA719FE4}"/>
                    </a:ext>
                  </a:extLst>
                </p:cNvPr>
                <p:cNvPicPr/>
                <p:nvPr/>
              </p:nvPicPr>
              <p:blipFill>
                <a:blip r:embed="rId107"/>
                <a:stretch>
                  <a:fillRect/>
                </a:stretch>
              </p:blipFill>
              <p:spPr>
                <a:xfrm>
                  <a:off x="10012972" y="1829182"/>
                  <a:ext cx="1037880" cy="744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8" name="Ink 67">
                  <a:extLst>
                    <a:ext uri="{FF2B5EF4-FFF2-40B4-BE49-F238E27FC236}">
                      <a16:creationId xmlns:a16="http://schemas.microsoft.com/office/drawing/2014/main" id="{A60E74D1-E7CD-4405-E05A-3A66BF67C3D2}"/>
                    </a:ext>
                  </a:extLst>
                </p14:cNvPr>
                <p14:cNvContentPartPr/>
                <p14:nvPr/>
              </p14:nvContentPartPr>
              <p14:xfrm>
                <a:off x="11202772" y="1843582"/>
                <a:ext cx="307440" cy="1258560"/>
              </p14:xfrm>
            </p:contentPart>
          </mc:Choice>
          <mc:Fallback xmlns="">
            <p:pic>
              <p:nvPicPr>
                <p:cNvPr id="68" name="Ink 67">
                  <a:extLst>
                    <a:ext uri="{FF2B5EF4-FFF2-40B4-BE49-F238E27FC236}">
                      <a16:creationId xmlns:a16="http://schemas.microsoft.com/office/drawing/2014/main" id="{A60E74D1-E7CD-4405-E05A-3A66BF67C3D2}"/>
                    </a:ext>
                  </a:extLst>
                </p:cNvPr>
                <p:cNvPicPr/>
                <p:nvPr/>
              </p:nvPicPr>
              <p:blipFill>
                <a:blip r:embed="rId109"/>
                <a:stretch>
                  <a:fillRect/>
                </a:stretch>
              </p:blipFill>
              <p:spPr>
                <a:xfrm>
                  <a:off x="11194132" y="1834582"/>
                  <a:ext cx="325080" cy="12762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9" name="Ink 68">
                  <a:extLst>
                    <a:ext uri="{FF2B5EF4-FFF2-40B4-BE49-F238E27FC236}">
                      <a16:creationId xmlns:a16="http://schemas.microsoft.com/office/drawing/2014/main" id="{61443DE4-BA3A-3D99-41CA-FA06852184C9}"/>
                    </a:ext>
                  </a:extLst>
                </p14:cNvPr>
                <p14:cNvContentPartPr/>
                <p14:nvPr/>
              </p14:nvContentPartPr>
              <p14:xfrm>
                <a:off x="11170732" y="3025462"/>
                <a:ext cx="113400" cy="104400"/>
              </p14:xfrm>
            </p:contentPart>
          </mc:Choice>
          <mc:Fallback xmlns="">
            <p:pic>
              <p:nvPicPr>
                <p:cNvPr id="69" name="Ink 68">
                  <a:extLst>
                    <a:ext uri="{FF2B5EF4-FFF2-40B4-BE49-F238E27FC236}">
                      <a16:creationId xmlns:a16="http://schemas.microsoft.com/office/drawing/2014/main" id="{61443DE4-BA3A-3D99-41CA-FA06852184C9}"/>
                    </a:ext>
                  </a:extLst>
                </p:cNvPr>
                <p:cNvPicPr/>
                <p:nvPr/>
              </p:nvPicPr>
              <p:blipFill>
                <a:blip r:embed="rId111"/>
                <a:stretch>
                  <a:fillRect/>
                </a:stretch>
              </p:blipFill>
              <p:spPr>
                <a:xfrm>
                  <a:off x="11162092" y="3016462"/>
                  <a:ext cx="13104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0" name="Ink 69">
                  <a:extLst>
                    <a:ext uri="{FF2B5EF4-FFF2-40B4-BE49-F238E27FC236}">
                      <a16:creationId xmlns:a16="http://schemas.microsoft.com/office/drawing/2014/main" id="{5138CAB1-3FD3-D122-4E4B-42FA7D5CC141}"/>
                    </a:ext>
                  </a:extLst>
                </p14:cNvPr>
                <p14:cNvContentPartPr/>
                <p14:nvPr/>
              </p14:nvContentPartPr>
              <p14:xfrm>
                <a:off x="10687612" y="3062182"/>
                <a:ext cx="248400" cy="224280"/>
              </p14:xfrm>
            </p:contentPart>
          </mc:Choice>
          <mc:Fallback xmlns="">
            <p:pic>
              <p:nvPicPr>
                <p:cNvPr id="70" name="Ink 69">
                  <a:extLst>
                    <a:ext uri="{FF2B5EF4-FFF2-40B4-BE49-F238E27FC236}">
                      <a16:creationId xmlns:a16="http://schemas.microsoft.com/office/drawing/2014/main" id="{5138CAB1-3FD3-D122-4E4B-42FA7D5CC141}"/>
                    </a:ext>
                  </a:extLst>
                </p:cNvPr>
                <p:cNvPicPr/>
                <p:nvPr/>
              </p:nvPicPr>
              <p:blipFill>
                <a:blip r:embed="rId113"/>
                <a:stretch>
                  <a:fillRect/>
                </a:stretch>
              </p:blipFill>
              <p:spPr>
                <a:xfrm>
                  <a:off x="10678972" y="3053182"/>
                  <a:ext cx="26604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1" name="Ink 70">
                  <a:extLst>
                    <a:ext uri="{FF2B5EF4-FFF2-40B4-BE49-F238E27FC236}">
                      <a16:creationId xmlns:a16="http://schemas.microsoft.com/office/drawing/2014/main" id="{2E68D4B8-B845-8254-1D5A-AEF4765132E9}"/>
                    </a:ext>
                  </a:extLst>
                </p14:cNvPr>
                <p14:cNvContentPartPr/>
                <p14:nvPr/>
              </p14:nvContentPartPr>
              <p14:xfrm>
                <a:off x="10734052" y="3289342"/>
                <a:ext cx="203040" cy="221760"/>
              </p14:xfrm>
            </p:contentPart>
          </mc:Choice>
          <mc:Fallback xmlns="">
            <p:pic>
              <p:nvPicPr>
                <p:cNvPr id="71" name="Ink 70">
                  <a:extLst>
                    <a:ext uri="{FF2B5EF4-FFF2-40B4-BE49-F238E27FC236}">
                      <a16:creationId xmlns:a16="http://schemas.microsoft.com/office/drawing/2014/main" id="{2E68D4B8-B845-8254-1D5A-AEF4765132E9}"/>
                    </a:ext>
                  </a:extLst>
                </p:cNvPr>
                <p:cNvPicPr/>
                <p:nvPr/>
              </p:nvPicPr>
              <p:blipFill>
                <a:blip r:embed="rId115"/>
                <a:stretch>
                  <a:fillRect/>
                </a:stretch>
              </p:blipFill>
              <p:spPr>
                <a:xfrm>
                  <a:off x="10725412" y="3280342"/>
                  <a:ext cx="22068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2" name="Ink 71">
                  <a:extLst>
                    <a:ext uri="{FF2B5EF4-FFF2-40B4-BE49-F238E27FC236}">
                      <a16:creationId xmlns:a16="http://schemas.microsoft.com/office/drawing/2014/main" id="{9D3E425E-1865-33FF-874D-3CAFC385EAC1}"/>
                    </a:ext>
                  </a:extLst>
                </p14:cNvPr>
                <p14:cNvContentPartPr/>
                <p14:nvPr/>
              </p14:nvContentPartPr>
              <p14:xfrm>
                <a:off x="11004052" y="3080182"/>
                <a:ext cx="177480" cy="197280"/>
              </p14:xfrm>
            </p:contentPart>
          </mc:Choice>
          <mc:Fallback xmlns="">
            <p:pic>
              <p:nvPicPr>
                <p:cNvPr id="72" name="Ink 71">
                  <a:extLst>
                    <a:ext uri="{FF2B5EF4-FFF2-40B4-BE49-F238E27FC236}">
                      <a16:creationId xmlns:a16="http://schemas.microsoft.com/office/drawing/2014/main" id="{9D3E425E-1865-33FF-874D-3CAFC385EAC1}"/>
                    </a:ext>
                  </a:extLst>
                </p:cNvPr>
                <p:cNvPicPr/>
                <p:nvPr/>
              </p:nvPicPr>
              <p:blipFill>
                <a:blip r:embed="rId117"/>
                <a:stretch>
                  <a:fillRect/>
                </a:stretch>
              </p:blipFill>
              <p:spPr>
                <a:xfrm>
                  <a:off x="10995412" y="3071542"/>
                  <a:ext cx="1951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3" name="Ink 72">
                  <a:extLst>
                    <a:ext uri="{FF2B5EF4-FFF2-40B4-BE49-F238E27FC236}">
                      <a16:creationId xmlns:a16="http://schemas.microsoft.com/office/drawing/2014/main" id="{3E814CC7-74E8-5305-0B14-E35F180FD714}"/>
                    </a:ext>
                  </a:extLst>
                </p14:cNvPr>
                <p14:cNvContentPartPr/>
                <p14:nvPr/>
              </p14:nvContentPartPr>
              <p14:xfrm>
                <a:off x="11034292" y="3246502"/>
                <a:ext cx="192600" cy="253440"/>
              </p14:xfrm>
            </p:contentPart>
          </mc:Choice>
          <mc:Fallback xmlns="">
            <p:pic>
              <p:nvPicPr>
                <p:cNvPr id="73" name="Ink 72">
                  <a:extLst>
                    <a:ext uri="{FF2B5EF4-FFF2-40B4-BE49-F238E27FC236}">
                      <a16:creationId xmlns:a16="http://schemas.microsoft.com/office/drawing/2014/main" id="{3E814CC7-74E8-5305-0B14-E35F180FD714}"/>
                    </a:ext>
                  </a:extLst>
                </p:cNvPr>
                <p:cNvPicPr/>
                <p:nvPr/>
              </p:nvPicPr>
              <p:blipFill>
                <a:blip r:embed="rId119"/>
                <a:stretch>
                  <a:fillRect/>
                </a:stretch>
              </p:blipFill>
              <p:spPr>
                <a:xfrm>
                  <a:off x="11025292" y="3237502"/>
                  <a:ext cx="21024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4" name="Ink 73">
                  <a:extLst>
                    <a:ext uri="{FF2B5EF4-FFF2-40B4-BE49-F238E27FC236}">
                      <a16:creationId xmlns:a16="http://schemas.microsoft.com/office/drawing/2014/main" id="{3F8C0F73-15C5-6251-A0C8-70CC71F8BFA2}"/>
                    </a:ext>
                  </a:extLst>
                </p14:cNvPr>
                <p14:cNvContentPartPr/>
                <p14:nvPr/>
              </p14:nvContentPartPr>
              <p14:xfrm>
                <a:off x="11274412" y="3062542"/>
                <a:ext cx="158040" cy="175320"/>
              </p14:xfrm>
            </p:contentPart>
          </mc:Choice>
          <mc:Fallback xmlns="">
            <p:pic>
              <p:nvPicPr>
                <p:cNvPr id="74" name="Ink 73">
                  <a:extLst>
                    <a:ext uri="{FF2B5EF4-FFF2-40B4-BE49-F238E27FC236}">
                      <a16:creationId xmlns:a16="http://schemas.microsoft.com/office/drawing/2014/main" id="{3F8C0F73-15C5-6251-A0C8-70CC71F8BFA2}"/>
                    </a:ext>
                  </a:extLst>
                </p:cNvPr>
                <p:cNvPicPr/>
                <p:nvPr/>
              </p:nvPicPr>
              <p:blipFill>
                <a:blip r:embed="rId121"/>
                <a:stretch>
                  <a:fillRect/>
                </a:stretch>
              </p:blipFill>
              <p:spPr>
                <a:xfrm>
                  <a:off x="11265772" y="3053902"/>
                  <a:ext cx="17568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5" name="Ink 74">
                  <a:extLst>
                    <a:ext uri="{FF2B5EF4-FFF2-40B4-BE49-F238E27FC236}">
                      <a16:creationId xmlns:a16="http://schemas.microsoft.com/office/drawing/2014/main" id="{1C084DFF-1A5D-B8B3-04B9-344D78F6B8F8}"/>
                    </a:ext>
                  </a:extLst>
                </p14:cNvPr>
                <p14:cNvContentPartPr/>
                <p14:nvPr/>
              </p14:nvContentPartPr>
              <p14:xfrm>
                <a:off x="11315812" y="3264502"/>
                <a:ext cx="161280" cy="221760"/>
              </p14:xfrm>
            </p:contentPart>
          </mc:Choice>
          <mc:Fallback xmlns="">
            <p:pic>
              <p:nvPicPr>
                <p:cNvPr id="75" name="Ink 74">
                  <a:extLst>
                    <a:ext uri="{FF2B5EF4-FFF2-40B4-BE49-F238E27FC236}">
                      <a16:creationId xmlns:a16="http://schemas.microsoft.com/office/drawing/2014/main" id="{1C084DFF-1A5D-B8B3-04B9-344D78F6B8F8}"/>
                    </a:ext>
                  </a:extLst>
                </p:cNvPr>
                <p:cNvPicPr/>
                <p:nvPr/>
              </p:nvPicPr>
              <p:blipFill>
                <a:blip r:embed="rId123"/>
                <a:stretch>
                  <a:fillRect/>
                </a:stretch>
              </p:blipFill>
              <p:spPr>
                <a:xfrm>
                  <a:off x="11306812" y="3255502"/>
                  <a:ext cx="178920" cy="239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4">
            <p14:nvContentPartPr>
              <p14:cNvPr id="79" name="Ink 78">
                <a:extLst>
                  <a:ext uri="{FF2B5EF4-FFF2-40B4-BE49-F238E27FC236}">
                    <a16:creationId xmlns:a16="http://schemas.microsoft.com/office/drawing/2014/main" id="{3CA07BE4-1507-4651-E11F-715EE471C98D}"/>
                  </a:ext>
                </a:extLst>
              </p14:cNvPr>
              <p14:cNvContentPartPr/>
              <p14:nvPr/>
            </p14:nvContentPartPr>
            <p14:xfrm>
              <a:off x="938812" y="3945262"/>
              <a:ext cx="192240" cy="319320"/>
            </p14:xfrm>
          </p:contentPart>
        </mc:Choice>
        <mc:Fallback xmlns="">
          <p:pic>
            <p:nvPicPr>
              <p:cNvPr id="79" name="Ink 78">
                <a:extLst>
                  <a:ext uri="{FF2B5EF4-FFF2-40B4-BE49-F238E27FC236}">
                    <a16:creationId xmlns:a16="http://schemas.microsoft.com/office/drawing/2014/main" id="{3CA07BE4-1507-4651-E11F-715EE471C98D}"/>
                  </a:ext>
                </a:extLst>
              </p:cNvPr>
              <p:cNvPicPr/>
              <p:nvPr/>
            </p:nvPicPr>
            <p:blipFill>
              <a:blip r:embed="rId125"/>
              <a:stretch>
                <a:fillRect/>
              </a:stretch>
            </p:blipFill>
            <p:spPr>
              <a:xfrm>
                <a:off x="929812" y="3936262"/>
                <a:ext cx="20988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0" name="Ink 79">
                <a:extLst>
                  <a:ext uri="{FF2B5EF4-FFF2-40B4-BE49-F238E27FC236}">
                    <a16:creationId xmlns:a16="http://schemas.microsoft.com/office/drawing/2014/main" id="{3C41A75B-9B59-08D3-18EC-2F19BA65CF4E}"/>
                  </a:ext>
                </a:extLst>
              </p14:cNvPr>
              <p14:cNvContentPartPr/>
              <p14:nvPr/>
            </p14:nvContentPartPr>
            <p14:xfrm>
              <a:off x="1165612" y="4009342"/>
              <a:ext cx="116640" cy="186840"/>
            </p14:xfrm>
          </p:contentPart>
        </mc:Choice>
        <mc:Fallback xmlns="">
          <p:pic>
            <p:nvPicPr>
              <p:cNvPr id="80" name="Ink 79">
                <a:extLst>
                  <a:ext uri="{FF2B5EF4-FFF2-40B4-BE49-F238E27FC236}">
                    <a16:creationId xmlns:a16="http://schemas.microsoft.com/office/drawing/2014/main" id="{3C41A75B-9B59-08D3-18EC-2F19BA65CF4E}"/>
                  </a:ext>
                </a:extLst>
              </p:cNvPr>
              <p:cNvPicPr/>
              <p:nvPr/>
            </p:nvPicPr>
            <p:blipFill>
              <a:blip r:embed="rId127"/>
              <a:stretch>
                <a:fillRect/>
              </a:stretch>
            </p:blipFill>
            <p:spPr>
              <a:xfrm>
                <a:off x="1156972" y="4000702"/>
                <a:ext cx="13428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1" name="Ink 80">
                <a:extLst>
                  <a:ext uri="{FF2B5EF4-FFF2-40B4-BE49-F238E27FC236}">
                    <a16:creationId xmlns:a16="http://schemas.microsoft.com/office/drawing/2014/main" id="{F0D81952-6786-F021-D185-FA867623FD11}"/>
                  </a:ext>
                </a:extLst>
              </p14:cNvPr>
              <p14:cNvContentPartPr/>
              <p14:nvPr/>
            </p14:nvContentPartPr>
            <p14:xfrm>
              <a:off x="1211332" y="3945982"/>
              <a:ext cx="259200" cy="272880"/>
            </p14:xfrm>
          </p:contentPart>
        </mc:Choice>
        <mc:Fallback xmlns="">
          <p:pic>
            <p:nvPicPr>
              <p:cNvPr id="81" name="Ink 80">
                <a:extLst>
                  <a:ext uri="{FF2B5EF4-FFF2-40B4-BE49-F238E27FC236}">
                    <a16:creationId xmlns:a16="http://schemas.microsoft.com/office/drawing/2014/main" id="{F0D81952-6786-F021-D185-FA867623FD11}"/>
                  </a:ext>
                </a:extLst>
              </p:cNvPr>
              <p:cNvPicPr/>
              <p:nvPr/>
            </p:nvPicPr>
            <p:blipFill>
              <a:blip r:embed="rId129"/>
              <a:stretch>
                <a:fillRect/>
              </a:stretch>
            </p:blipFill>
            <p:spPr>
              <a:xfrm>
                <a:off x="1202332" y="3936982"/>
                <a:ext cx="27684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2" name="Ink 81">
                <a:extLst>
                  <a:ext uri="{FF2B5EF4-FFF2-40B4-BE49-F238E27FC236}">
                    <a16:creationId xmlns:a16="http://schemas.microsoft.com/office/drawing/2014/main" id="{2B7EDD4A-4F79-BA45-E63E-8345E2491C69}"/>
                  </a:ext>
                </a:extLst>
              </p14:cNvPr>
              <p14:cNvContentPartPr/>
              <p14:nvPr/>
            </p14:nvContentPartPr>
            <p14:xfrm>
              <a:off x="1503292" y="3933022"/>
              <a:ext cx="190080" cy="229320"/>
            </p14:xfrm>
          </p:contentPart>
        </mc:Choice>
        <mc:Fallback xmlns="">
          <p:pic>
            <p:nvPicPr>
              <p:cNvPr id="82" name="Ink 81">
                <a:extLst>
                  <a:ext uri="{FF2B5EF4-FFF2-40B4-BE49-F238E27FC236}">
                    <a16:creationId xmlns:a16="http://schemas.microsoft.com/office/drawing/2014/main" id="{2B7EDD4A-4F79-BA45-E63E-8345E2491C69}"/>
                  </a:ext>
                </a:extLst>
              </p:cNvPr>
              <p:cNvPicPr/>
              <p:nvPr/>
            </p:nvPicPr>
            <p:blipFill>
              <a:blip r:embed="rId131"/>
              <a:stretch>
                <a:fillRect/>
              </a:stretch>
            </p:blipFill>
            <p:spPr>
              <a:xfrm>
                <a:off x="1494292" y="3924382"/>
                <a:ext cx="20772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3" name="Ink 82">
                <a:extLst>
                  <a:ext uri="{FF2B5EF4-FFF2-40B4-BE49-F238E27FC236}">
                    <a16:creationId xmlns:a16="http://schemas.microsoft.com/office/drawing/2014/main" id="{A7696563-FE6A-14F6-58AE-F73E88B80AAE}"/>
                  </a:ext>
                </a:extLst>
              </p14:cNvPr>
              <p14:cNvContentPartPr/>
              <p14:nvPr/>
            </p14:nvContentPartPr>
            <p14:xfrm>
              <a:off x="1767172" y="3969022"/>
              <a:ext cx="181440" cy="144000"/>
            </p14:xfrm>
          </p:contentPart>
        </mc:Choice>
        <mc:Fallback xmlns="">
          <p:pic>
            <p:nvPicPr>
              <p:cNvPr id="83" name="Ink 82">
                <a:extLst>
                  <a:ext uri="{FF2B5EF4-FFF2-40B4-BE49-F238E27FC236}">
                    <a16:creationId xmlns:a16="http://schemas.microsoft.com/office/drawing/2014/main" id="{A7696563-FE6A-14F6-58AE-F73E88B80AAE}"/>
                  </a:ext>
                </a:extLst>
              </p:cNvPr>
              <p:cNvPicPr/>
              <p:nvPr/>
            </p:nvPicPr>
            <p:blipFill>
              <a:blip r:embed="rId133"/>
              <a:stretch>
                <a:fillRect/>
              </a:stretch>
            </p:blipFill>
            <p:spPr>
              <a:xfrm>
                <a:off x="1758532" y="3960022"/>
                <a:ext cx="1990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4" name="Ink 83">
                <a:extLst>
                  <a:ext uri="{FF2B5EF4-FFF2-40B4-BE49-F238E27FC236}">
                    <a16:creationId xmlns:a16="http://schemas.microsoft.com/office/drawing/2014/main" id="{8F58B490-F45B-98B6-F414-EA42F59A1899}"/>
                  </a:ext>
                </a:extLst>
              </p14:cNvPr>
              <p14:cNvContentPartPr/>
              <p14:nvPr/>
            </p14:nvContentPartPr>
            <p14:xfrm>
              <a:off x="611572" y="3732862"/>
              <a:ext cx="1607040" cy="739440"/>
            </p14:xfrm>
          </p:contentPart>
        </mc:Choice>
        <mc:Fallback xmlns="">
          <p:pic>
            <p:nvPicPr>
              <p:cNvPr id="84" name="Ink 83">
                <a:extLst>
                  <a:ext uri="{FF2B5EF4-FFF2-40B4-BE49-F238E27FC236}">
                    <a16:creationId xmlns:a16="http://schemas.microsoft.com/office/drawing/2014/main" id="{8F58B490-F45B-98B6-F414-EA42F59A1899}"/>
                  </a:ext>
                </a:extLst>
              </p:cNvPr>
              <p:cNvPicPr/>
              <p:nvPr/>
            </p:nvPicPr>
            <p:blipFill>
              <a:blip r:embed="rId135"/>
              <a:stretch>
                <a:fillRect/>
              </a:stretch>
            </p:blipFill>
            <p:spPr>
              <a:xfrm>
                <a:off x="602572" y="3723862"/>
                <a:ext cx="1624680" cy="7570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5" name="Ink 84">
                <a:extLst>
                  <a:ext uri="{FF2B5EF4-FFF2-40B4-BE49-F238E27FC236}">
                    <a16:creationId xmlns:a16="http://schemas.microsoft.com/office/drawing/2014/main" id="{513F16EC-DD2E-30AE-B059-F1B0545B9EB4}"/>
                  </a:ext>
                </a:extLst>
              </p14:cNvPr>
              <p14:cNvContentPartPr/>
              <p14:nvPr/>
            </p14:nvContentPartPr>
            <p14:xfrm>
              <a:off x="1558372" y="4459702"/>
              <a:ext cx="210240" cy="211680"/>
            </p14:xfrm>
          </p:contentPart>
        </mc:Choice>
        <mc:Fallback xmlns="">
          <p:pic>
            <p:nvPicPr>
              <p:cNvPr id="85" name="Ink 84">
                <a:extLst>
                  <a:ext uri="{FF2B5EF4-FFF2-40B4-BE49-F238E27FC236}">
                    <a16:creationId xmlns:a16="http://schemas.microsoft.com/office/drawing/2014/main" id="{513F16EC-DD2E-30AE-B059-F1B0545B9EB4}"/>
                  </a:ext>
                </a:extLst>
              </p:cNvPr>
              <p:cNvPicPr/>
              <p:nvPr/>
            </p:nvPicPr>
            <p:blipFill>
              <a:blip r:embed="rId137"/>
              <a:stretch>
                <a:fillRect/>
              </a:stretch>
            </p:blipFill>
            <p:spPr>
              <a:xfrm>
                <a:off x="1549732" y="4451062"/>
                <a:ext cx="22788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6" name="Ink 85">
                <a:extLst>
                  <a:ext uri="{FF2B5EF4-FFF2-40B4-BE49-F238E27FC236}">
                    <a16:creationId xmlns:a16="http://schemas.microsoft.com/office/drawing/2014/main" id="{C343A3D6-41D5-B7C5-52AB-3C9F2561878C}"/>
                  </a:ext>
                </a:extLst>
              </p14:cNvPr>
              <p14:cNvContentPartPr/>
              <p14:nvPr/>
            </p14:nvContentPartPr>
            <p14:xfrm>
              <a:off x="1957972" y="4470502"/>
              <a:ext cx="187200" cy="223200"/>
            </p14:xfrm>
          </p:contentPart>
        </mc:Choice>
        <mc:Fallback xmlns="">
          <p:pic>
            <p:nvPicPr>
              <p:cNvPr id="86" name="Ink 85">
                <a:extLst>
                  <a:ext uri="{FF2B5EF4-FFF2-40B4-BE49-F238E27FC236}">
                    <a16:creationId xmlns:a16="http://schemas.microsoft.com/office/drawing/2014/main" id="{C343A3D6-41D5-B7C5-52AB-3C9F2561878C}"/>
                  </a:ext>
                </a:extLst>
              </p:cNvPr>
              <p:cNvPicPr/>
              <p:nvPr/>
            </p:nvPicPr>
            <p:blipFill>
              <a:blip r:embed="rId139"/>
              <a:stretch>
                <a:fillRect/>
              </a:stretch>
            </p:blipFill>
            <p:spPr>
              <a:xfrm>
                <a:off x="1948972" y="4461862"/>
                <a:ext cx="20484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7" name="Ink 86">
                <a:extLst>
                  <a:ext uri="{FF2B5EF4-FFF2-40B4-BE49-F238E27FC236}">
                    <a16:creationId xmlns:a16="http://schemas.microsoft.com/office/drawing/2014/main" id="{7059C347-2C81-D9BF-AC09-95C85B3D0B95}"/>
                  </a:ext>
                </a:extLst>
              </p14:cNvPr>
              <p14:cNvContentPartPr/>
              <p14:nvPr/>
            </p14:nvContentPartPr>
            <p14:xfrm>
              <a:off x="2202772" y="4436662"/>
              <a:ext cx="99720" cy="222120"/>
            </p14:xfrm>
          </p:contentPart>
        </mc:Choice>
        <mc:Fallback xmlns="">
          <p:pic>
            <p:nvPicPr>
              <p:cNvPr id="87" name="Ink 86">
                <a:extLst>
                  <a:ext uri="{FF2B5EF4-FFF2-40B4-BE49-F238E27FC236}">
                    <a16:creationId xmlns:a16="http://schemas.microsoft.com/office/drawing/2014/main" id="{7059C347-2C81-D9BF-AC09-95C85B3D0B95}"/>
                  </a:ext>
                </a:extLst>
              </p:cNvPr>
              <p:cNvPicPr/>
              <p:nvPr/>
            </p:nvPicPr>
            <p:blipFill>
              <a:blip r:embed="rId141"/>
              <a:stretch>
                <a:fillRect/>
              </a:stretch>
            </p:blipFill>
            <p:spPr>
              <a:xfrm>
                <a:off x="2194132" y="4428022"/>
                <a:ext cx="1173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8" name="Ink 87">
                <a:extLst>
                  <a:ext uri="{FF2B5EF4-FFF2-40B4-BE49-F238E27FC236}">
                    <a16:creationId xmlns:a16="http://schemas.microsoft.com/office/drawing/2014/main" id="{34821FA1-0E0C-F02D-B3E0-42EF6B265056}"/>
                  </a:ext>
                </a:extLst>
              </p14:cNvPr>
              <p14:cNvContentPartPr/>
              <p14:nvPr/>
            </p14:nvContentPartPr>
            <p14:xfrm>
              <a:off x="2403652" y="4414342"/>
              <a:ext cx="118800" cy="237600"/>
            </p14:xfrm>
          </p:contentPart>
        </mc:Choice>
        <mc:Fallback xmlns="">
          <p:pic>
            <p:nvPicPr>
              <p:cNvPr id="88" name="Ink 87">
                <a:extLst>
                  <a:ext uri="{FF2B5EF4-FFF2-40B4-BE49-F238E27FC236}">
                    <a16:creationId xmlns:a16="http://schemas.microsoft.com/office/drawing/2014/main" id="{34821FA1-0E0C-F02D-B3E0-42EF6B265056}"/>
                  </a:ext>
                </a:extLst>
              </p:cNvPr>
              <p:cNvPicPr/>
              <p:nvPr/>
            </p:nvPicPr>
            <p:blipFill>
              <a:blip r:embed="rId143"/>
              <a:stretch>
                <a:fillRect/>
              </a:stretch>
            </p:blipFill>
            <p:spPr>
              <a:xfrm>
                <a:off x="2395012" y="4405342"/>
                <a:ext cx="13644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9" name="Ink 88">
                <a:extLst>
                  <a:ext uri="{FF2B5EF4-FFF2-40B4-BE49-F238E27FC236}">
                    <a16:creationId xmlns:a16="http://schemas.microsoft.com/office/drawing/2014/main" id="{E7B32CA8-A567-110B-327B-7A902D68E274}"/>
                  </a:ext>
                </a:extLst>
              </p14:cNvPr>
              <p14:cNvContentPartPr/>
              <p14:nvPr/>
            </p14:nvContentPartPr>
            <p14:xfrm>
              <a:off x="2416612" y="4528822"/>
              <a:ext cx="120240" cy="23400"/>
            </p14:xfrm>
          </p:contentPart>
        </mc:Choice>
        <mc:Fallback xmlns="">
          <p:pic>
            <p:nvPicPr>
              <p:cNvPr id="89" name="Ink 88">
                <a:extLst>
                  <a:ext uri="{FF2B5EF4-FFF2-40B4-BE49-F238E27FC236}">
                    <a16:creationId xmlns:a16="http://schemas.microsoft.com/office/drawing/2014/main" id="{E7B32CA8-A567-110B-327B-7A902D68E274}"/>
                  </a:ext>
                </a:extLst>
              </p:cNvPr>
              <p:cNvPicPr/>
              <p:nvPr/>
            </p:nvPicPr>
            <p:blipFill>
              <a:blip r:embed="rId145"/>
              <a:stretch>
                <a:fillRect/>
              </a:stretch>
            </p:blipFill>
            <p:spPr>
              <a:xfrm>
                <a:off x="2407612" y="4520182"/>
                <a:ext cx="1378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0" name="Ink 89">
                <a:extLst>
                  <a:ext uri="{FF2B5EF4-FFF2-40B4-BE49-F238E27FC236}">
                    <a16:creationId xmlns:a16="http://schemas.microsoft.com/office/drawing/2014/main" id="{2974E928-B27C-C352-F3F0-0B9FF3397FC1}"/>
                  </a:ext>
                </a:extLst>
              </p14:cNvPr>
              <p14:cNvContentPartPr/>
              <p14:nvPr/>
            </p14:nvContentPartPr>
            <p14:xfrm>
              <a:off x="1773652" y="4280782"/>
              <a:ext cx="1017000" cy="608760"/>
            </p14:xfrm>
          </p:contentPart>
        </mc:Choice>
        <mc:Fallback xmlns="">
          <p:pic>
            <p:nvPicPr>
              <p:cNvPr id="90" name="Ink 89">
                <a:extLst>
                  <a:ext uri="{FF2B5EF4-FFF2-40B4-BE49-F238E27FC236}">
                    <a16:creationId xmlns:a16="http://schemas.microsoft.com/office/drawing/2014/main" id="{2974E928-B27C-C352-F3F0-0B9FF3397FC1}"/>
                  </a:ext>
                </a:extLst>
              </p:cNvPr>
              <p:cNvPicPr/>
              <p:nvPr/>
            </p:nvPicPr>
            <p:blipFill>
              <a:blip r:embed="rId147"/>
              <a:stretch>
                <a:fillRect/>
              </a:stretch>
            </p:blipFill>
            <p:spPr>
              <a:xfrm>
                <a:off x="1765012" y="4272142"/>
                <a:ext cx="1034640" cy="6264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1" name="Ink 90">
                <a:extLst>
                  <a:ext uri="{FF2B5EF4-FFF2-40B4-BE49-F238E27FC236}">
                    <a16:creationId xmlns:a16="http://schemas.microsoft.com/office/drawing/2014/main" id="{0F2ADAEB-EC06-6DCD-B125-68767FB99AB3}"/>
                  </a:ext>
                </a:extLst>
              </p14:cNvPr>
              <p14:cNvContentPartPr/>
              <p14:nvPr/>
            </p14:nvContentPartPr>
            <p14:xfrm>
              <a:off x="2681572" y="4230742"/>
              <a:ext cx="47160" cy="108360"/>
            </p14:xfrm>
          </p:contentPart>
        </mc:Choice>
        <mc:Fallback xmlns="">
          <p:pic>
            <p:nvPicPr>
              <p:cNvPr id="91" name="Ink 90">
                <a:extLst>
                  <a:ext uri="{FF2B5EF4-FFF2-40B4-BE49-F238E27FC236}">
                    <a16:creationId xmlns:a16="http://schemas.microsoft.com/office/drawing/2014/main" id="{0F2ADAEB-EC06-6DCD-B125-68767FB99AB3}"/>
                  </a:ext>
                </a:extLst>
              </p:cNvPr>
              <p:cNvPicPr/>
              <p:nvPr/>
            </p:nvPicPr>
            <p:blipFill>
              <a:blip r:embed="rId149"/>
              <a:stretch>
                <a:fillRect/>
              </a:stretch>
            </p:blipFill>
            <p:spPr>
              <a:xfrm>
                <a:off x="2672932" y="4221742"/>
                <a:ext cx="648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77" name="Ink 76">
                <a:extLst>
                  <a:ext uri="{FF2B5EF4-FFF2-40B4-BE49-F238E27FC236}">
                    <a16:creationId xmlns:a16="http://schemas.microsoft.com/office/drawing/2014/main" id="{25FAD9ED-84EB-6534-5C91-300582092009}"/>
                  </a:ext>
                </a:extLst>
              </p14:cNvPr>
              <p14:cNvContentPartPr/>
              <p14:nvPr/>
            </p14:nvContentPartPr>
            <p14:xfrm>
              <a:off x="587452" y="2693902"/>
              <a:ext cx="1287360" cy="868320"/>
            </p14:xfrm>
          </p:contentPart>
        </mc:Choice>
        <mc:Fallback xmlns="">
          <p:pic>
            <p:nvPicPr>
              <p:cNvPr id="77" name="Ink 76">
                <a:extLst>
                  <a:ext uri="{FF2B5EF4-FFF2-40B4-BE49-F238E27FC236}">
                    <a16:creationId xmlns:a16="http://schemas.microsoft.com/office/drawing/2014/main" id="{25FAD9ED-84EB-6534-5C91-300582092009}"/>
                  </a:ext>
                </a:extLst>
              </p:cNvPr>
              <p:cNvPicPr/>
              <p:nvPr/>
            </p:nvPicPr>
            <p:blipFill>
              <a:blip r:embed="rId151"/>
              <a:stretch>
                <a:fillRect/>
              </a:stretch>
            </p:blipFill>
            <p:spPr>
              <a:xfrm>
                <a:off x="578452" y="2684902"/>
                <a:ext cx="1305000" cy="8859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78" name="Ink 77">
                <a:extLst>
                  <a:ext uri="{FF2B5EF4-FFF2-40B4-BE49-F238E27FC236}">
                    <a16:creationId xmlns:a16="http://schemas.microsoft.com/office/drawing/2014/main" id="{E47B2C87-963D-60C2-BC8C-9D81E16853C8}"/>
                  </a:ext>
                </a:extLst>
              </p14:cNvPr>
              <p14:cNvContentPartPr/>
              <p14:nvPr/>
            </p14:nvContentPartPr>
            <p14:xfrm>
              <a:off x="619492" y="2616142"/>
              <a:ext cx="1520280" cy="806400"/>
            </p14:xfrm>
          </p:contentPart>
        </mc:Choice>
        <mc:Fallback xmlns="">
          <p:pic>
            <p:nvPicPr>
              <p:cNvPr id="78" name="Ink 77">
                <a:extLst>
                  <a:ext uri="{FF2B5EF4-FFF2-40B4-BE49-F238E27FC236}">
                    <a16:creationId xmlns:a16="http://schemas.microsoft.com/office/drawing/2014/main" id="{E47B2C87-963D-60C2-BC8C-9D81E16853C8}"/>
                  </a:ext>
                </a:extLst>
              </p:cNvPr>
              <p:cNvPicPr/>
              <p:nvPr/>
            </p:nvPicPr>
            <p:blipFill>
              <a:blip r:embed="rId153"/>
              <a:stretch>
                <a:fillRect/>
              </a:stretch>
            </p:blipFill>
            <p:spPr>
              <a:xfrm>
                <a:off x="610492" y="2607502"/>
                <a:ext cx="1537920" cy="8240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2" name="Ink 91">
                <a:extLst>
                  <a:ext uri="{FF2B5EF4-FFF2-40B4-BE49-F238E27FC236}">
                    <a16:creationId xmlns:a16="http://schemas.microsoft.com/office/drawing/2014/main" id="{3335B3F1-EA5D-CD57-3DED-A5EB71A2948B}"/>
                  </a:ext>
                </a:extLst>
              </p14:cNvPr>
              <p14:cNvContentPartPr/>
              <p14:nvPr/>
            </p14:nvContentPartPr>
            <p14:xfrm>
              <a:off x="800212" y="2982622"/>
              <a:ext cx="220320" cy="36720"/>
            </p14:xfrm>
          </p:contentPart>
        </mc:Choice>
        <mc:Fallback xmlns="">
          <p:pic>
            <p:nvPicPr>
              <p:cNvPr id="92" name="Ink 91">
                <a:extLst>
                  <a:ext uri="{FF2B5EF4-FFF2-40B4-BE49-F238E27FC236}">
                    <a16:creationId xmlns:a16="http://schemas.microsoft.com/office/drawing/2014/main" id="{3335B3F1-EA5D-CD57-3DED-A5EB71A2948B}"/>
                  </a:ext>
                </a:extLst>
              </p:cNvPr>
              <p:cNvPicPr/>
              <p:nvPr/>
            </p:nvPicPr>
            <p:blipFill>
              <a:blip r:embed="rId155"/>
              <a:stretch>
                <a:fillRect/>
              </a:stretch>
            </p:blipFill>
            <p:spPr>
              <a:xfrm>
                <a:off x="791572" y="2973982"/>
                <a:ext cx="23796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3" name="Ink 92">
                <a:extLst>
                  <a:ext uri="{FF2B5EF4-FFF2-40B4-BE49-F238E27FC236}">
                    <a16:creationId xmlns:a16="http://schemas.microsoft.com/office/drawing/2014/main" id="{CC3EB9FB-9E2C-55E2-5FD9-101706F5436A}"/>
                  </a:ext>
                </a:extLst>
              </p14:cNvPr>
              <p14:cNvContentPartPr/>
              <p14:nvPr/>
            </p14:nvContentPartPr>
            <p14:xfrm>
              <a:off x="1297732" y="2933302"/>
              <a:ext cx="170640" cy="26640"/>
            </p14:xfrm>
          </p:contentPart>
        </mc:Choice>
        <mc:Fallback xmlns="">
          <p:pic>
            <p:nvPicPr>
              <p:cNvPr id="93" name="Ink 92">
                <a:extLst>
                  <a:ext uri="{FF2B5EF4-FFF2-40B4-BE49-F238E27FC236}">
                    <a16:creationId xmlns:a16="http://schemas.microsoft.com/office/drawing/2014/main" id="{CC3EB9FB-9E2C-55E2-5FD9-101706F5436A}"/>
                  </a:ext>
                </a:extLst>
              </p:cNvPr>
              <p:cNvPicPr/>
              <p:nvPr/>
            </p:nvPicPr>
            <p:blipFill>
              <a:blip r:embed="rId157"/>
              <a:stretch>
                <a:fillRect/>
              </a:stretch>
            </p:blipFill>
            <p:spPr>
              <a:xfrm>
                <a:off x="1289092" y="2924302"/>
                <a:ext cx="18828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4" name="Ink 93">
                <a:extLst>
                  <a:ext uri="{FF2B5EF4-FFF2-40B4-BE49-F238E27FC236}">
                    <a16:creationId xmlns:a16="http://schemas.microsoft.com/office/drawing/2014/main" id="{C47B008D-690A-4B90-71BA-EF671CF3B8F4}"/>
                  </a:ext>
                </a:extLst>
              </p14:cNvPr>
              <p14:cNvContentPartPr/>
              <p14:nvPr/>
            </p14:nvContentPartPr>
            <p14:xfrm>
              <a:off x="1029892" y="3072982"/>
              <a:ext cx="596880" cy="382320"/>
            </p14:xfrm>
          </p:contentPart>
        </mc:Choice>
        <mc:Fallback xmlns="">
          <p:pic>
            <p:nvPicPr>
              <p:cNvPr id="94" name="Ink 93">
                <a:extLst>
                  <a:ext uri="{FF2B5EF4-FFF2-40B4-BE49-F238E27FC236}">
                    <a16:creationId xmlns:a16="http://schemas.microsoft.com/office/drawing/2014/main" id="{C47B008D-690A-4B90-71BA-EF671CF3B8F4}"/>
                  </a:ext>
                </a:extLst>
              </p:cNvPr>
              <p:cNvPicPr/>
              <p:nvPr/>
            </p:nvPicPr>
            <p:blipFill>
              <a:blip r:embed="rId159"/>
              <a:stretch>
                <a:fillRect/>
              </a:stretch>
            </p:blipFill>
            <p:spPr>
              <a:xfrm>
                <a:off x="1021252" y="3064342"/>
                <a:ext cx="61452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5" name="Ink 94">
                <a:extLst>
                  <a:ext uri="{FF2B5EF4-FFF2-40B4-BE49-F238E27FC236}">
                    <a16:creationId xmlns:a16="http://schemas.microsoft.com/office/drawing/2014/main" id="{AA2E26D7-E14B-27A1-BF01-DF7EFECC2147}"/>
                  </a:ext>
                </a:extLst>
              </p14:cNvPr>
              <p14:cNvContentPartPr/>
              <p14:nvPr/>
            </p14:nvContentPartPr>
            <p14:xfrm>
              <a:off x="1221052" y="3142102"/>
              <a:ext cx="73800" cy="324720"/>
            </p14:xfrm>
          </p:contentPart>
        </mc:Choice>
        <mc:Fallback xmlns="">
          <p:pic>
            <p:nvPicPr>
              <p:cNvPr id="95" name="Ink 94">
                <a:extLst>
                  <a:ext uri="{FF2B5EF4-FFF2-40B4-BE49-F238E27FC236}">
                    <a16:creationId xmlns:a16="http://schemas.microsoft.com/office/drawing/2014/main" id="{AA2E26D7-E14B-27A1-BF01-DF7EFECC2147}"/>
                  </a:ext>
                </a:extLst>
              </p:cNvPr>
              <p:cNvPicPr/>
              <p:nvPr/>
            </p:nvPicPr>
            <p:blipFill>
              <a:blip r:embed="rId161"/>
              <a:stretch>
                <a:fillRect/>
              </a:stretch>
            </p:blipFill>
            <p:spPr>
              <a:xfrm>
                <a:off x="1212412" y="3133102"/>
                <a:ext cx="9144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37" name="Ink 136">
                <a:extLst>
                  <a:ext uri="{FF2B5EF4-FFF2-40B4-BE49-F238E27FC236}">
                    <a16:creationId xmlns:a16="http://schemas.microsoft.com/office/drawing/2014/main" id="{785082F5-0756-1BAE-6887-DEE735917F6A}"/>
                  </a:ext>
                </a:extLst>
              </p14:cNvPr>
              <p14:cNvContentPartPr/>
              <p14:nvPr/>
            </p14:nvContentPartPr>
            <p14:xfrm>
              <a:off x="1974172" y="3079822"/>
              <a:ext cx="3596760" cy="1142640"/>
            </p14:xfrm>
          </p:contentPart>
        </mc:Choice>
        <mc:Fallback xmlns="">
          <p:pic>
            <p:nvPicPr>
              <p:cNvPr id="137" name="Ink 136">
                <a:extLst>
                  <a:ext uri="{FF2B5EF4-FFF2-40B4-BE49-F238E27FC236}">
                    <a16:creationId xmlns:a16="http://schemas.microsoft.com/office/drawing/2014/main" id="{785082F5-0756-1BAE-6887-DEE735917F6A}"/>
                  </a:ext>
                </a:extLst>
              </p:cNvPr>
              <p:cNvPicPr/>
              <p:nvPr/>
            </p:nvPicPr>
            <p:blipFill>
              <a:blip r:embed="rId163"/>
              <a:stretch>
                <a:fillRect/>
              </a:stretch>
            </p:blipFill>
            <p:spPr>
              <a:xfrm>
                <a:off x="1965172" y="3071182"/>
                <a:ext cx="3614400" cy="11602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38" name="Ink 137">
                <a:extLst>
                  <a:ext uri="{FF2B5EF4-FFF2-40B4-BE49-F238E27FC236}">
                    <a16:creationId xmlns:a16="http://schemas.microsoft.com/office/drawing/2014/main" id="{5A011230-08FE-E260-9D7B-44B1421B6FCA}"/>
                  </a:ext>
                </a:extLst>
              </p14:cNvPr>
              <p14:cNvContentPartPr/>
              <p14:nvPr/>
            </p14:nvContentPartPr>
            <p14:xfrm>
              <a:off x="1118452" y="5193382"/>
              <a:ext cx="88200" cy="417600"/>
            </p14:xfrm>
          </p:contentPart>
        </mc:Choice>
        <mc:Fallback xmlns="">
          <p:pic>
            <p:nvPicPr>
              <p:cNvPr id="138" name="Ink 137">
                <a:extLst>
                  <a:ext uri="{FF2B5EF4-FFF2-40B4-BE49-F238E27FC236}">
                    <a16:creationId xmlns:a16="http://schemas.microsoft.com/office/drawing/2014/main" id="{5A011230-08FE-E260-9D7B-44B1421B6FCA}"/>
                  </a:ext>
                </a:extLst>
              </p:cNvPr>
              <p:cNvPicPr/>
              <p:nvPr/>
            </p:nvPicPr>
            <p:blipFill>
              <a:blip r:embed="rId165"/>
              <a:stretch>
                <a:fillRect/>
              </a:stretch>
            </p:blipFill>
            <p:spPr>
              <a:xfrm>
                <a:off x="1109812" y="5184382"/>
                <a:ext cx="105840" cy="4352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39" name="Ink 138">
                <a:extLst>
                  <a:ext uri="{FF2B5EF4-FFF2-40B4-BE49-F238E27FC236}">
                    <a16:creationId xmlns:a16="http://schemas.microsoft.com/office/drawing/2014/main" id="{927D0B81-AE83-101D-6748-C4E1B533958C}"/>
                  </a:ext>
                </a:extLst>
              </p14:cNvPr>
              <p14:cNvContentPartPr/>
              <p14:nvPr/>
            </p14:nvContentPartPr>
            <p14:xfrm>
              <a:off x="1282252" y="5209942"/>
              <a:ext cx="76680" cy="346680"/>
            </p14:xfrm>
          </p:contentPart>
        </mc:Choice>
        <mc:Fallback xmlns="">
          <p:pic>
            <p:nvPicPr>
              <p:cNvPr id="139" name="Ink 138">
                <a:extLst>
                  <a:ext uri="{FF2B5EF4-FFF2-40B4-BE49-F238E27FC236}">
                    <a16:creationId xmlns:a16="http://schemas.microsoft.com/office/drawing/2014/main" id="{927D0B81-AE83-101D-6748-C4E1B533958C}"/>
                  </a:ext>
                </a:extLst>
              </p:cNvPr>
              <p:cNvPicPr/>
              <p:nvPr/>
            </p:nvPicPr>
            <p:blipFill>
              <a:blip r:embed="rId167"/>
              <a:stretch>
                <a:fillRect/>
              </a:stretch>
            </p:blipFill>
            <p:spPr>
              <a:xfrm>
                <a:off x="1273612" y="5201302"/>
                <a:ext cx="9432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40" name="Ink 139">
                <a:extLst>
                  <a:ext uri="{FF2B5EF4-FFF2-40B4-BE49-F238E27FC236}">
                    <a16:creationId xmlns:a16="http://schemas.microsoft.com/office/drawing/2014/main" id="{1513FAED-4143-9BE2-6D94-2E6A7D7640E2}"/>
                  </a:ext>
                </a:extLst>
              </p14:cNvPr>
              <p14:cNvContentPartPr/>
              <p14:nvPr/>
            </p14:nvContentPartPr>
            <p14:xfrm>
              <a:off x="1020532" y="5369422"/>
              <a:ext cx="367920" cy="205560"/>
            </p14:xfrm>
          </p:contentPart>
        </mc:Choice>
        <mc:Fallback xmlns="">
          <p:pic>
            <p:nvPicPr>
              <p:cNvPr id="140" name="Ink 139">
                <a:extLst>
                  <a:ext uri="{FF2B5EF4-FFF2-40B4-BE49-F238E27FC236}">
                    <a16:creationId xmlns:a16="http://schemas.microsoft.com/office/drawing/2014/main" id="{1513FAED-4143-9BE2-6D94-2E6A7D7640E2}"/>
                  </a:ext>
                </a:extLst>
              </p:cNvPr>
              <p:cNvPicPr/>
              <p:nvPr/>
            </p:nvPicPr>
            <p:blipFill>
              <a:blip r:embed="rId169"/>
              <a:stretch>
                <a:fillRect/>
              </a:stretch>
            </p:blipFill>
            <p:spPr>
              <a:xfrm>
                <a:off x="1011532" y="5360422"/>
                <a:ext cx="38556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41" name="Ink 140">
                <a:extLst>
                  <a:ext uri="{FF2B5EF4-FFF2-40B4-BE49-F238E27FC236}">
                    <a16:creationId xmlns:a16="http://schemas.microsoft.com/office/drawing/2014/main" id="{4A76273A-EDD2-596E-3E03-AB850649C626}"/>
                  </a:ext>
                </a:extLst>
              </p14:cNvPr>
              <p14:cNvContentPartPr/>
              <p14:nvPr/>
            </p14:nvContentPartPr>
            <p14:xfrm>
              <a:off x="1535692" y="5278342"/>
              <a:ext cx="194040" cy="230400"/>
            </p14:xfrm>
          </p:contentPart>
        </mc:Choice>
        <mc:Fallback xmlns="">
          <p:pic>
            <p:nvPicPr>
              <p:cNvPr id="141" name="Ink 140">
                <a:extLst>
                  <a:ext uri="{FF2B5EF4-FFF2-40B4-BE49-F238E27FC236}">
                    <a16:creationId xmlns:a16="http://schemas.microsoft.com/office/drawing/2014/main" id="{4A76273A-EDD2-596E-3E03-AB850649C626}"/>
                  </a:ext>
                </a:extLst>
              </p:cNvPr>
              <p:cNvPicPr/>
              <p:nvPr/>
            </p:nvPicPr>
            <p:blipFill>
              <a:blip r:embed="rId171"/>
              <a:stretch>
                <a:fillRect/>
              </a:stretch>
            </p:blipFill>
            <p:spPr>
              <a:xfrm>
                <a:off x="1526692" y="5269702"/>
                <a:ext cx="21168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42" name="Ink 141">
                <a:extLst>
                  <a:ext uri="{FF2B5EF4-FFF2-40B4-BE49-F238E27FC236}">
                    <a16:creationId xmlns:a16="http://schemas.microsoft.com/office/drawing/2014/main" id="{F5EDF3AA-7C53-AC54-C8E8-CDF8AF98C2DC}"/>
                  </a:ext>
                </a:extLst>
              </p14:cNvPr>
              <p14:cNvContentPartPr/>
              <p14:nvPr/>
            </p14:nvContentPartPr>
            <p14:xfrm>
              <a:off x="1772212" y="5258542"/>
              <a:ext cx="192960" cy="234720"/>
            </p14:xfrm>
          </p:contentPart>
        </mc:Choice>
        <mc:Fallback xmlns="">
          <p:pic>
            <p:nvPicPr>
              <p:cNvPr id="142" name="Ink 141">
                <a:extLst>
                  <a:ext uri="{FF2B5EF4-FFF2-40B4-BE49-F238E27FC236}">
                    <a16:creationId xmlns:a16="http://schemas.microsoft.com/office/drawing/2014/main" id="{F5EDF3AA-7C53-AC54-C8E8-CDF8AF98C2DC}"/>
                  </a:ext>
                </a:extLst>
              </p:cNvPr>
              <p:cNvPicPr/>
              <p:nvPr/>
            </p:nvPicPr>
            <p:blipFill>
              <a:blip r:embed="rId173"/>
              <a:stretch>
                <a:fillRect/>
              </a:stretch>
            </p:blipFill>
            <p:spPr>
              <a:xfrm>
                <a:off x="1763212" y="5249542"/>
                <a:ext cx="21060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43" name="Ink 142">
                <a:extLst>
                  <a:ext uri="{FF2B5EF4-FFF2-40B4-BE49-F238E27FC236}">
                    <a16:creationId xmlns:a16="http://schemas.microsoft.com/office/drawing/2014/main" id="{88D6C881-C623-C76E-547A-F08440D3B090}"/>
                  </a:ext>
                </a:extLst>
              </p14:cNvPr>
              <p14:cNvContentPartPr/>
              <p14:nvPr/>
            </p14:nvContentPartPr>
            <p14:xfrm>
              <a:off x="2018452" y="5198062"/>
              <a:ext cx="189720" cy="280800"/>
            </p14:xfrm>
          </p:contentPart>
        </mc:Choice>
        <mc:Fallback xmlns="">
          <p:pic>
            <p:nvPicPr>
              <p:cNvPr id="143" name="Ink 142">
                <a:extLst>
                  <a:ext uri="{FF2B5EF4-FFF2-40B4-BE49-F238E27FC236}">
                    <a16:creationId xmlns:a16="http://schemas.microsoft.com/office/drawing/2014/main" id="{88D6C881-C623-C76E-547A-F08440D3B090}"/>
                  </a:ext>
                </a:extLst>
              </p:cNvPr>
              <p:cNvPicPr/>
              <p:nvPr/>
            </p:nvPicPr>
            <p:blipFill>
              <a:blip r:embed="rId175"/>
              <a:stretch>
                <a:fillRect/>
              </a:stretch>
            </p:blipFill>
            <p:spPr>
              <a:xfrm>
                <a:off x="2009812" y="5189422"/>
                <a:ext cx="20736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44" name="Ink 143">
                <a:extLst>
                  <a:ext uri="{FF2B5EF4-FFF2-40B4-BE49-F238E27FC236}">
                    <a16:creationId xmlns:a16="http://schemas.microsoft.com/office/drawing/2014/main" id="{2BBFD705-BE8B-1480-E335-5415068AC8D5}"/>
                  </a:ext>
                </a:extLst>
              </p14:cNvPr>
              <p14:cNvContentPartPr/>
              <p14:nvPr/>
            </p14:nvContentPartPr>
            <p14:xfrm>
              <a:off x="2258932" y="5142622"/>
              <a:ext cx="166320" cy="253080"/>
            </p14:xfrm>
          </p:contentPart>
        </mc:Choice>
        <mc:Fallback xmlns="">
          <p:pic>
            <p:nvPicPr>
              <p:cNvPr id="144" name="Ink 143">
                <a:extLst>
                  <a:ext uri="{FF2B5EF4-FFF2-40B4-BE49-F238E27FC236}">
                    <a16:creationId xmlns:a16="http://schemas.microsoft.com/office/drawing/2014/main" id="{2BBFD705-BE8B-1480-E335-5415068AC8D5}"/>
                  </a:ext>
                </a:extLst>
              </p:cNvPr>
              <p:cNvPicPr/>
              <p:nvPr/>
            </p:nvPicPr>
            <p:blipFill>
              <a:blip r:embed="rId177"/>
              <a:stretch>
                <a:fillRect/>
              </a:stretch>
            </p:blipFill>
            <p:spPr>
              <a:xfrm>
                <a:off x="2250292" y="5133982"/>
                <a:ext cx="18396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45" name="Ink 144">
                <a:extLst>
                  <a:ext uri="{FF2B5EF4-FFF2-40B4-BE49-F238E27FC236}">
                    <a16:creationId xmlns:a16="http://schemas.microsoft.com/office/drawing/2014/main" id="{AD971889-5465-5B80-4D18-1B1431C686A0}"/>
                  </a:ext>
                </a:extLst>
              </p14:cNvPr>
              <p14:cNvContentPartPr/>
              <p14:nvPr/>
            </p14:nvContentPartPr>
            <p14:xfrm>
              <a:off x="2297092" y="5233702"/>
              <a:ext cx="119520" cy="32040"/>
            </p14:xfrm>
          </p:contentPart>
        </mc:Choice>
        <mc:Fallback xmlns="">
          <p:pic>
            <p:nvPicPr>
              <p:cNvPr id="145" name="Ink 144">
                <a:extLst>
                  <a:ext uri="{FF2B5EF4-FFF2-40B4-BE49-F238E27FC236}">
                    <a16:creationId xmlns:a16="http://schemas.microsoft.com/office/drawing/2014/main" id="{AD971889-5465-5B80-4D18-1B1431C686A0}"/>
                  </a:ext>
                </a:extLst>
              </p:cNvPr>
              <p:cNvPicPr/>
              <p:nvPr/>
            </p:nvPicPr>
            <p:blipFill>
              <a:blip r:embed="rId179"/>
              <a:stretch>
                <a:fillRect/>
              </a:stretch>
            </p:blipFill>
            <p:spPr>
              <a:xfrm>
                <a:off x="2288452" y="5225062"/>
                <a:ext cx="137160" cy="49680"/>
              </a:xfrm>
              <a:prstGeom prst="rect">
                <a:avLst/>
              </a:prstGeom>
            </p:spPr>
          </p:pic>
        </mc:Fallback>
      </mc:AlternateContent>
      <p:grpSp>
        <p:nvGrpSpPr>
          <p:cNvPr id="163" name="Group 162">
            <a:extLst>
              <a:ext uri="{FF2B5EF4-FFF2-40B4-BE49-F238E27FC236}">
                <a16:creationId xmlns:a16="http://schemas.microsoft.com/office/drawing/2014/main" id="{548DA658-B985-0000-B7B2-549C397520D5}"/>
              </a:ext>
            </a:extLst>
          </p:cNvPr>
          <p:cNvGrpSpPr/>
          <p:nvPr/>
        </p:nvGrpSpPr>
        <p:grpSpPr>
          <a:xfrm>
            <a:off x="9269212" y="3998542"/>
            <a:ext cx="2344320" cy="336240"/>
            <a:chOff x="9269212" y="3998542"/>
            <a:chExt cx="2344320" cy="336240"/>
          </a:xfrm>
        </p:grpSpPr>
        <mc:AlternateContent xmlns:mc="http://schemas.openxmlformats.org/markup-compatibility/2006" xmlns:p14="http://schemas.microsoft.com/office/powerpoint/2010/main">
          <mc:Choice Requires="p14">
            <p:contentPart p14:bwMode="auto" r:id="rId180">
              <p14:nvContentPartPr>
                <p14:cNvPr id="148" name="Ink 147">
                  <a:extLst>
                    <a:ext uri="{FF2B5EF4-FFF2-40B4-BE49-F238E27FC236}">
                      <a16:creationId xmlns:a16="http://schemas.microsoft.com/office/drawing/2014/main" id="{96773E9F-B01F-69B0-A0AF-9C5CFF631B2D}"/>
                    </a:ext>
                  </a:extLst>
                </p14:cNvPr>
                <p14:cNvContentPartPr/>
                <p14:nvPr/>
              </p14:nvContentPartPr>
              <p14:xfrm>
                <a:off x="9297292" y="3999262"/>
                <a:ext cx="48600" cy="334440"/>
              </p14:xfrm>
            </p:contentPart>
          </mc:Choice>
          <mc:Fallback xmlns="">
            <p:pic>
              <p:nvPicPr>
                <p:cNvPr id="148" name="Ink 147">
                  <a:extLst>
                    <a:ext uri="{FF2B5EF4-FFF2-40B4-BE49-F238E27FC236}">
                      <a16:creationId xmlns:a16="http://schemas.microsoft.com/office/drawing/2014/main" id="{96773E9F-B01F-69B0-A0AF-9C5CFF631B2D}"/>
                    </a:ext>
                  </a:extLst>
                </p:cNvPr>
                <p:cNvPicPr/>
                <p:nvPr/>
              </p:nvPicPr>
              <p:blipFill>
                <a:blip r:embed="rId181"/>
                <a:stretch>
                  <a:fillRect/>
                </a:stretch>
              </p:blipFill>
              <p:spPr>
                <a:xfrm>
                  <a:off x="9288652" y="3990262"/>
                  <a:ext cx="6624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49" name="Ink 148">
                  <a:extLst>
                    <a:ext uri="{FF2B5EF4-FFF2-40B4-BE49-F238E27FC236}">
                      <a16:creationId xmlns:a16="http://schemas.microsoft.com/office/drawing/2014/main" id="{7E699968-F3B8-C503-9161-512F8EF5C6B4}"/>
                    </a:ext>
                  </a:extLst>
                </p14:cNvPr>
                <p14:cNvContentPartPr/>
                <p14:nvPr/>
              </p14:nvContentPartPr>
              <p14:xfrm>
                <a:off x="9401332" y="4037062"/>
                <a:ext cx="84600" cy="297720"/>
              </p14:xfrm>
            </p:contentPart>
          </mc:Choice>
          <mc:Fallback xmlns="">
            <p:pic>
              <p:nvPicPr>
                <p:cNvPr id="149" name="Ink 148">
                  <a:extLst>
                    <a:ext uri="{FF2B5EF4-FFF2-40B4-BE49-F238E27FC236}">
                      <a16:creationId xmlns:a16="http://schemas.microsoft.com/office/drawing/2014/main" id="{7E699968-F3B8-C503-9161-512F8EF5C6B4}"/>
                    </a:ext>
                  </a:extLst>
                </p:cNvPr>
                <p:cNvPicPr/>
                <p:nvPr/>
              </p:nvPicPr>
              <p:blipFill>
                <a:blip r:embed="rId183"/>
                <a:stretch>
                  <a:fillRect/>
                </a:stretch>
              </p:blipFill>
              <p:spPr>
                <a:xfrm>
                  <a:off x="9392692" y="4028422"/>
                  <a:ext cx="10224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50" name="Ink 149">
                  <a:extLst>
                    <a:ext uri="{FF2B5EF4-FFF2-40B4-BE49-F238E27FC236}">
                      <a16:creationId xmlns:a16="http://schemas.microsoft.com/office/drawing/2014/main" id="{F8AFD28E-E56F-E925-2FD7-8FBD56EFAAAE}"/>
                    </a:ext>
                  </a:extLst>
                </p14:cNvPr>
                <p14:cNvContentPartPr/>
                <p14:nvPr/>
              </p14:nvContentPartPr>
              <p14:xfrm>
                <a:off x="9269212" y="4150462"/>
                <a:ext cx="359640" cy="151200"/>
              </p14:xfrm>
            </p:contentPart>
          </mc:Choice>
          <mc:Fallback xmlns="">
            <p:pic>
              <p:nvPicPr>
                <p:cNvPr id="150" name="Ink 149">
                  <a:extLst>
                    <a:ext uri="{FF2B5EF4-FFF2-40B4-BE49-F238E27FC236}">
                      <a16:creationId xmlns:a16="http://schemas.microsoft.com/office/drawing/2014/main" id="{F8AFD28E-E56F-E925-2FD7-8FBD56EFAAAE}"/>
                    </a:ext>
                  </a:extLst>
                </p:cNvPr>
                <p:cNvPicPr/>
                <p:nvPr/>
              </p:nvPicPr>
              <p:blipFill>
                <a:blip r:embed="rId185"/>
                <a:stretch>
                  <a:fillRect/>
                </a:stretch>
              </p:blipFill>
              <p:spPr>
                <a:xfrm>
                  <a:off x="9260572" y="4141822"/>
                  <a:ext cx="3772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51" name="Ink 150">
                  <a:extLst>
                    <a:ext uri="{FF2B5EF4-FFF2-40B4-BE49-F238E27FC236}">
                      <a16:creationId xmlns:a16="http://schemas.microsoft.com/office/drawing/2014/main" id="{E3B2CA00-ADB6-3F48-9A90-42710CB01343}"/>
                    </a:ext>
                  </a:extLst>
                </p14:cNvPr>
                <p14:cNvContentPartPr/>
                <p14:nvPr/>
              </p14:nvContentPartPr>
              <p14:xfrm>
                <a:off x="9757732" y="4020862"/>
                <a:ext cx="202320" cy="297000"/>
              </p14:xfrm>
            </p:contentPart>
          </mc:Choice>
          <mc:Fallback xmlns="">
            <p:pic>
              <p:nvPicPr>
                <p:cNvPr id="151" name="Ink 150">
                  <a:extLst>
                    <a:ext uri="{FF2B5EF4-FFF2-40B4-BE49-F238E27FC236}">
                      <a16:creationId xmlns:a16="http://schemas.microsoft.com/office/drawing/2014/main" id="{E3B2CA00-ADB6-3F48-9A90-42710CB01343}"/>
                    </a:ext>
                  </a:extLst>
                </p:cNvPr>
                <p:cNvPicPr/>
                <p:nvPr/>
              </p:nvPicPr>
              <p:blipFill>
                <a:blip r:embed="rId187"/>
                <a:stretch>
                  <a:fillRect/>
                </a:stretch>
              </p:blipFill>
              <p:spPr>
                <a:xfrm>
                  <a:off x="9748732" y="4011862"/>
                  <a:ext cx="21996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52" name="Ink 151">
                  <a:extLst>
                    <a:ext uri="{FF2B5EF4-FFF2-40B4-BE49-F238E27FC236}">
                      <a16:creationId xmlns:a16="http://schemas.microsoft.com/office/drawing/2014/main" id="{FB9EF984-3CCA-BE42-FC45-133EB72EB533}"/>
                    </a:ext>
                  </a:extLst>
                </p14:cNvPr>
                <p14:cNvContentPartPr/>
                <p14:nvPr/>
              </p14:nvContentPartPr>
              <p14:xfrm>
                <a:off x="10033132" y="4036702"/>
                <a:ext cx="216000" cy="248760"/>
              </p14:xfrm>
            </p:contentPart>
          </mc:Choice>
          <mc:Fallback xmlns="">
            <p:pic>
              <p:nvPicPr>
                <p:cNvPr id="152" name="Ink 151">
                  <a:extLst>
                    <a:ext uri="{FF2B5EF4-FFF2-40B4-BE49-F238E27FC236}">
                      <a16:creationId xmlns:a16="http://schemas.microsoft.com/office/drawing/2014/main" id="{FB9EF984-3CCA-BE42-FC45-133EB72EB533}"/>
                    </a:ext>
                  </a:extLst>
                </p:cNvPr>
                <p:cNvPicPr/>
                <p:nvPr/>
              </p:nvPicPr>
              <p:blipFill>
                <a:blip r:embed="rId189"/>
                <a:stretch>
                  <a:fillRect/>
                </a:stretch>
              </p:blipFill>
              <p:spPr>
                <a:xfrm>
                  <a:off x="10024132" y="4027702"/>
                  <a:ext cx="23364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53" name="Ink 152">
                  <a:extLst>
                    <a:ext uri="{FF2B5EF4-FFF2-40B4-BE49-F238E27FC236}">
                      <a16:creationId xmlns:a16="http://schemas.microsoft.com/office/drawing/2014/main" id="{EC318410-D8DD-2B89-83A3-A357FF869659}"/>
                    </a:ext>
                  </a:extLst>
                </p14:cNvPr>
                <p14:cNvContentPartPr/>
                <p14:nvPr/>
              </p14:nvContentPartPr>
              <p14:xfrm>
                <a:off x="10360372" y="4014022"/>
                <a:ext cx="107640" cy="264600"/>
              </p14:xfrm>
            </p:contentPart>
          </mc:Choice>
          <mc:Fallback xmlns="">
            <p:pic>
              <p:nvPicPr>
                <p:cNvPr id="153" name="Ink 152">
                  <a:extLst>
                    <a:ext uri="{FF2B5EF4-FFF2-40B4-BE49-F238E27FC236}">
                      <a16:creationId xmlns:a16="http://schemas.microsoft.com/office/drawing/2014/main" id="{EC318410-D8DD-2B89-83A3-A357FF869659}"/>
                    </a:ext>
                  </a:extLst>
                </p:cNvPr>
                <p:cNvPicPr/>
                <p:nvPr/>
              </p:nvPicPr>
              <p:blipFill>
                <a:blip r:embed="rId191"/>
                <a:stretch>
                  <a:fillRect/>
                </a:stretch>
              </p:blipFill>
              <p:spPr>
                <a:xfrm>
                  <a:off x="10351372" y="4005382"/>
                  <a:ext cx="12528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54" name="Ink 153">
                  <a:extLst>
                    <a:ext uri="{FF2B5EF4-FFF2-40B4-BE49-F238E27FC236}">
                      <a16:creationId xmlns:a16="http://schemas.microsoft.com/office/drawing/2014/main" id="{90D29031-C638-26D7-D3D0-C1805AEAC034}"/>
                    </a:ext>
                  </a:extLst>
                </p14:cNvPr>
                <p14:cNvContentPartPr/>
                <p14:nvPr/>
              </p14:nvContentPartPr>
              <p14:xfrm>
                <a:off x="10512292" y="4004662"/>
                <a:ext cx="238320" cy="263520"/>
              </p14:xfrm>
            </p:contentPart>
          </mc:Choice>
          <mc:Fallback xmlns="">
            <p:pic>
              <p:nvPicPr>
                <p:cNvPr id="154" name="Ink 153">
                  <a:extLst>
                    <a:ext uri="{FF2B5EF4-FFF2-40B4-BE49-F238E27FC236}">
                      <a16:creationId xmlns:a16="http://schemas.microsoft.com/office/drawing/2014/main" id="{90D29031-C638-26D7-D3D0-C1805AEAC034}"/>
                    </a:ext>
                  </a:extLst>
                </p:cNvPr>
                <p:cNvPicPr/>
                <p:nvPr/>
              </p:nvPicPr>
              <p:blipFill>
                <a:blip r:embed="rId193"/>
                <a:stretch>
                  <a:fillRect/>
                </a:stretch>
              </p:blipFill>
              <p:spPr>
                <a:xfrm>
                  <a:off x="10503652" y="3995662"/>
                  <a:ext cx="25596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55" name="Ink 154">
                  <a:extLst>
                    <a:ext uri="{FF2B5EF4-FFF2-40B4-BE49-F238E27FC236}">
                      <a16:creationId xmlns:a16="http://schemas.microsoft.com/office/drawing/2014/main" id="{788052E3-2090-8D10-43FA-8495E4CA95FE}"/>
                    </a:ext>
                  </a:extLst>
                </p14:cNvPr>
                <p14:cNvContentPartPr/>
                <p14:nvPr/>
              </p14:nvContentPartPr>
              <p14:xfrm>
                <a:off x="10825492" y="4065862"/>
                <a:ext cx="576360" cy="210600"/>
              </p14:xfrm>
            </p:contentPart>
          </mc:Choice>
          <mc:Fallback xmlns="">
            <p:pic>
              <p:nvPicPr>
                <p:cNvPr id="155" name="Ink 154">
                  <a:extLst>
                    <a:ext uri="{FF2B5EF4-FFF2-40B4-BE49-F238E27FC236}">
                      <a16:creationId xmlns:a16="http://schemas.microsoft.com/office/drawing/2014/main" id="{788052E3-2090-8D10-43FA-8495E4CA95FE}"/>
                    </a:ext>
                  </a:extLst>
                </p:cNvPr>
                <p:cNvPicPr/>
                <p:nvPr/>
              </p:nvPicPr>
              <p:blipFill>
                <a:blip r:embed="rId195"/>
                <a:stretch>
                  <a:fillRect/>
                </a:stretch>
              </p:blipFill>
              <p:spPr>
                <a:xfrm>
                  <a:off x="10816852" y="4057222"/>
                  <a:ext cx="5940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56" name="Ink 155">
                  <a:extLst>
                    <a:ext uri="{FF2B5EF4-FFF2-40B4-BE49-F238E27FC236}">
                      <a16:creationId xmlns:a16="http://schemas.microsoft.com/office/drawing/2014/main" id="{983BDE4B-B781-90BE-FE68-8EA14BD4610B}"/>
                    </a:ext>
                  </a:extLst>
                </p14:cNvPr>
                <p14:cNvContentPartPr/>
                <p14:nvPr/>
              </p14:nvContentPartPr>
              <p14:xfrm>
                <a:off x="11464132" y="3998542"/>
                <a:ext cx="96120" cy="317520"/>
              </p14:xfrm>
            </p:contentPart>
          </mc:Choice>
          <mc:Fallback xmlns="">
            <p:pic>
              <p:nvPicPr>
                <p:cNvPr id="156" name="Ink 155">
                  <a:extLst>
                    <a:ext uri="{FF2B5EF4-FFF2-40B4-BE49-F238E27FC236}">
                      <a16:creationId xmlns:a16="http://schemas.microsoft.com/office/drawing/2014/main" id="{983BDE4B-B781-90BE-FE68-8EA14BD4610B}"/>
                    </a:ext>
                  </a:extLst>
                </p:cNvPr>
                <p:cNvPicPr/>
                <p:nvPr/>
              </p:nvPicPr>
              <p:blipFill>
                <a:blip r:embed="rId197"/>
                <a:stretch>
                  <a:fillRect/>
                </a:stretch>
              </p:blipFill>
              <p:spPr>
                <a:xfrm>
                  <a:off x="11455492" y="3989902"/>
                  <a:ext cx="11376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57" name="Ink 156">
                  <a:extLst>
                    <a:ext uri="{FF2B5EF4-FFF2-40B4-BE49-F238E27FC236}">
                      <a16:creationId xmlns:a16="http://schemas.microsoft.com/office/drawing/2014/main" id="{8CA53C7C-E864-5510-1865-0BA1B8303C1B}"/>
                    </a:ext>
                  </a:extLst>
                </p14:cNvPr>
                <p14:cNvContentPartPr/>
                <p14:nvPr/>
              </p14:nvContentPartPr>
              <p14:xfrm>
                <a:off x="11499772" y="4140742"/>
                <a:ext cx="113760" cy="75960"/>
              </p14:xfrm>
            </p:contentPart>
          </mc:Choice>
          <mc:Fallback xmlns="">
            <p:pic>
              <p:nvPicPr>
                <p:cNvPr id="157" name="Ink 156">
                  <a:extLst>
                    <a:ext uri="{FF2B5EF4-FFF2-40B4-BE49-F238E27FC236}">
                      <a16:creationId xmlns:a16="http://schemas.microsoft.com/office/drawing/2014/main" id="{8CA53C7C-E864-5510-1865-0BA1B8303C1B}"/>
                    </a:ext>
                  </a:extLst>
                </p:cNvPr>
                <p:cNvPicPr/>
                <p:nvPr/>
              </p:nvPicPr>
              <p:blipFill>
                <a:blip r:embed="rId199"/>
                <a:stretch>
                  <a:fillRect/>
                </a:stretch>
              </p:blipFill>
              <p:spPr>
                <a:xfrm>
                  <a:off x="11490772" y="4131742"/>
                  <a:ext cx="131400" cy="93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0">
            <p14:nvContentPartPr>
              <p14:cNvPr id="158" name="Ink 157">
                <a:extLst>
                  <a:ext uri="{FF2B5EF4-FFF2-40B4-BE49-F238E27FC236}">
                    <a16:creationId xmlns:a16="http://schemas.microsoft.com/office/drawing/2014/main" id="{D3ECA065-8DA4-395C-4320-5ACF1A759C68}"/>
                  </a:ext>
                </a:extLst>
              </p14:cNvPr>
              <p14:cNvContentPartPr/>
              <p14:nvPr/>
            </p14:nvContentPartPr>
            <p14:xfrm>
              <a:off x="9996772" y="4614502"/>
              <a:ext cx="549360" cy="632160"/>
            </p14:xfrm>
          </p:contentPart>
        </mc:Choice>
        <mc:Fallback xmlns="">
          <p:pic>
            <p:nvPicPr>
              <p:cNvPr id="158" name="Ink 157">
                <a:extLst>
                  <a:ext uri="{FF2B5EF4-FFF2-40B4-BE49-F238E27FC236}">
                    <a16:creationId xmlns:a16="http://schemas.microsoft.com/office/drawing/2014/main" id="{D3ECA065-8DA4-395C-4320-5ACF1A759C68}"/>
                  </a:ext>
                </a:extLst>
              </p:cNvPr>
              <p:cNvPicPr/>
              <p:nvPr/>
            </p:nvPicPr>
            <p:blipFill>
              <a:blip r:embed="rId201"/>
              <a:stretch>
                <a:fillRect/>
              </a:stretch>
            </p:blipFill>
            <p:spPr>
              <a:xfrm>
                <a:off x="9987772" y="4605502"/>
                <a:ext cx="567000" cy="6498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59" name="Ink 158">
                <a:extLst>
                  <a:ext uri="{FF2B5EF4-FFF2-40B4-BE49-F238E27FC236}">
                    <a16:creationId xmlns:a16="http://schemas.microsoft.com/office/drawing/2014/main" id="{02A8CB5E-668B-1562-29D5-FF960B28F784}"/>
                  </a:ext>
                </a:extLst>
              </p14:cNvPr>
              <p14:cNvContentPartPr/>
              <p14:nvPr/>
            </p14:nvContentPartPr>
            <p14:xfrm>
              <a:off x="11073892" y="4675342"/>
              <a:ext cx="250920" cy="262440"/>
            </p14:xfrm>
          </p:contentPart>
        </mc:Choice>
        <mc:Fallback xmlns="">
          <p:pic>
            <p:nvPicPr>
              <p:cNvPr id="159" name="Ink 158">
                <a:extLst>
                  <a:ext uri="{FF2B5EF4-FFF2-40B4-BE49-F238E27FC236}">
                    <a16:creationId xmlns:a16="http://schemas.microsoft.com/office/drawing/2014/main" id="{02A8CB5E-668B-1562-29D5-FF960B28F784}"/>
                  </a:ext>
                </a:extLst>
              </p:cNvPr>
              <p:cNvPicPr/>
              <p:nvPr/>
            </p:nvPicPr>
            <p:blipFill>
              <a:blip r:embed="rId203"/>
              <a:stretch>
                <a:fillRect/>
              </a:stretch>
            </p:blipFill>
            <p:spPr>
              <a:xfrm>
                <a:off x="11065252" y="4666702"/>
                <a:ext cx="268560" cy="280080"/>
              </a:xfrm>
              <a:prstGeom prst="rect">
                <a:avLst/>
              </a:prstGeom>
            </p:spPr>
          </p:pic>
        </mc:Fallback>
      </mc:AlternateContent>
      <p:grpSp>
        <p:nvGrpSpPr>
          <p:cNvPr id="162" name="Group 161">
            <a:extLst>
              <a:ext uri="{FF2B5EF4-FFF2-40B4-BE49-F238E27FC236}">
                <a16:creationId xmlns:a16="http://schemas.microsoft.com/office/drawing/2014/main" id="{5F160C04-B6EA-BB3C-2165-B95D986BCD4F}"/>
              </a:ext>
            </a:extLst>
          </p:cNvPr>
          <p:cNvGrpSpPr/>
          <p:nvPr/>
        </p:nvGrpSpPr>
        <p:grpSpPr>
          <a:xfrm>
            <a:off x="3327772" y="3013942"/>
            <a:ext cx="4502160" cy="3489840"/>
            <a:chOff x="3327772" y="3013942"/>
            <a:chExt cx="4502160" cy="3489840"/>
          </a:xfrm>
        </p:grpSpPr>
        <mc:AlternateContent xmlns:mc="http://schemas.openxmlformats.org/markup-compatibility/2006" xmlns:p14="http://schemas.microsoft.com/office/powerpoint/2010/main">
          <mc:Choice Requires="p14">
            <p:contentPart p14:bwMode="auto" r:id="rId204">
              <p14:nvContentPartPr>
                <p14:cNvPr id="98" name="Ink 97">
                  <a:extLst>
                    <a:ext uri="{FF2B5EF4-FFF2-40B4-BE49-F238E27FC236}">
                      <a16:creationId xmlns:a16="http://schemas.microsoft.com/office/drawing/2014/main" id="{F63551EB-5593-EB33-5CE5-301EE19562CB}"/>
                    </a:ext>
                  </a:extLst>
                </p14:cNvPr>
                <p14:cNvContentPartPr/>
                <p14:nvPr/>
              </p14:nvContentPartPr>
              <p14:xfrm>
                <a:off x="3327772" y="3085582"/>
                <a:ext cx="758520" cy="38880"/>
              </p14:xfrm>
            </p:contentPart>
          </mc:Choice>
          <mc:Fallback xmlns="">
            <p:pic>
              <p:nvPicPr>
                <p:cNvPr id="98" name="Ink 97">
                  <a:extLst>
                    <a:ext uri="{FF2B5EF4-FFF2-40B4-BE49-F238E27FC236}">
                      <a16:creationId xmlns:a16="http://schemas.microsoft.com/office/drawing/2014/main" id="{F63551EB-5593-EB33-5CE5-301EE19562CB}"/>
                    </a:ext>
                  </a:extLst>
                </p:cNvPr>
                <p:cNvPicPr/>
                <p:nvPr/>
              </p:nvPicPr>
              <p:blipFill>
                <a:blip r:embed="rId205"/>
                <a:stretch>
                  <a:fillRect/>
                </a:stretch>
              </p:blipFill>
              <p:spPr>
                <a:xfrm>
                  <a:off x="3318772" y="3076582"/>
                  <a:ext cx="7761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99" name="Ink 98">
                  <a:extLst>
                    <a:ext uri="{FF2B5EF4-FFF2-40B4-BE49-F238E27FC236}">
                      <a16:creationId xmlns:a16="http://schemas.microsoft.com/office/drawing/2014/main" id="{454E2237-2FE6-2586-4F4D-598FEB72349D}"/>
                    </a:ext>
                  </a:extLst>
                </p14:cNvPr>
                <p14:cNvContentPartPr/>
                <p14:nvPr/>
              </p14:nvContentPartPr>
              <p14:xfrm>
                <a:off x="3950932" y="3013942"/>
                <a:ext cx="141480" cy="272880"/>
              </p14:xfrm>
            </p:contentPart>
          </mc:Choice>
          <mc:Fallback xmlns="">
            <p:pic>
              <p:nvPicPr>
                <p:cNvPr id="99" name="Ink 98">
                  <a:extLst>
                    <a:ext uri="{FF2B5EF4-FFF2-40B4-BE49-F238E27FC236}">
                      <a16:creationId xmlns:a16="http://schemas.microsoft.com/office/drawing/2014/main" id="{454E2237-2FE6-2586-4F4D-598FEB72349D}"/>
                    </a:ext>
                  </a:extLst>
                </p:cNvPr>
                <p:cNvPicPr/>
                <p:nvPr/>
              </p:nvPicPr>
              <p:blipFill>
                <a:blip r:embed="rId207"/>
                <a:stretch>
                  <a:fillRect/>
                </a:stretch>
              </p:blipFill>
              <p:spPr>
                <a:xfrm>
                  <a:off x="3942292" y="3005302"/>
                  <a:ext cx="15912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01" name="Ink 100">
                  <a:extLst>
                    <a:ext uri="{FF2B5EF4-FFF2-40B4-BE49-F238E27FC236}">
                      <a16:creationId xmlns:a16="http://schemas.microsoft.com/office/drawing/2014/main" id="{5E6599A8-7626-5D90-15AD-853E14E5CFCA}"/>
                    </a:ext>
                  </a:extLst>
                </p14:cNvPr>
                <p14:cNvContentPartPr/>
                <p14:nvPr/>
              </p14:nvContentPartPr>
              <p14:xfrm>
                <a:off x="5333692" y="3085942"/>
                <a:ext cx="2282040" cy="847800"/>
              </p14:xfrm>
            </p:contentPart>
          </mc:Choice>
          <mc:Fallback xmlns="">
            <p:pic>
              <p:nvPicPr>
                <p:cNvPr id="101" name="Ink 100">
                  <a:extLst>
                    <a:ext uri="{FF2B5EF4-FFF2-40B4-BE49-F238E27FC236}">
                      <a16:creationId xmlns:a16="http://schemas.microsoft.com/office/drawing/2014/main" id="{5E6599A8-7626-5D90-15AD-853E14E5CFCA}"/>
                    </a:ext>
                  </a:extLst>
                </p:cNvPr>
                <p:cNvPicPr/>
                <p:nvPr/>
              </p:nvPicPr>
              <p:blipFill>
                <a:blip r:embed="rId209"/>
                <a:stretch>
                  <a:fillRect/>
                </a:stretch>
              </p:blipFill>
              <p:spPr>
                <a:xfrm>
                  <a:off x="5325052" y="3076942"/>
                  <a:ext cx="2299680" cy="8654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02" name="Ink 101">
                  <a:extLst>
                    <a:ext uri="{FF2B5EF4-FFF2-40B4-BE49-F238E27FC236}">
                      <a16:creationId xmlns:a16="http://schemas.microsoft.com/office/drawing/2014/main" id="{AE4D0071-F7CF-BDF0-793B-E9A914923FD2}"/>
                    </a:ext>
                  </a:extLst>
                </p14:cNvPr>
                <p14:cNvContentPartPr/>
                <p14:nvPr/>
              </p14:nvContentPartPr>
              <p14:xfrm>
                <a:off x="5432692" y="3106462"/>
                <a:ext cx="2397240" cy="735480"/>
              </p14:xfrm>
            </p:contentPart>
          </mc:Choice>
          <mc:Fallback xmlns="">
            <p:pic>
              <p:nvPicPr>
                <p:cNvPr id="102" name="Ink 101">
                  <a:extLst>
                    <a:ext uri="{FF2B5EF4-FFF2-40B4-BE49-F238E27FC236}">
                      <a16:creationId xmlns:a16="http://schemas.microsoft.com/office/drawing/2014/main" id="{AE4D0071-F7CF-BDF0-793B-E9A914923FD2}"/>
                    </a:ext>
                  </a:extLst>
                </p:cNvPr>
                <p:cNvPicPr/>
                <p:nvPr/>
              </p:nvPicPr>
              <p:blipFill>
                <a:blip r:embed="rId211"/>
                <a:stretch>
                  <a:fillRect/>
                </a:stretch>
              </p:blipFill>
              <p:spPr>
                <a:xfrm>
                  <a:off x="5423692" y="3097462"/>
                  <a:ext cx="2414880" cy="7531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03" name="Ink 102">
                  <a:extLst>
                    <a:ext uri="{FF2B5EF4-FFF2-40B4-BE49-F238E27FC236}">
                      <a16:creationId xmlns:a16="http://schemas.microsoft.com/office/drawing/2014/main" id="{F3F4A884-DE78-30A9-4BCC-4EC7B26F5051}"/>
                    </a:ext>
                  </a:extLst>
                </p14:cNvPr>
                <p14:cNvContentPartPr/>
                <p14:nvPr/>
              </p14:nvContentPartPr>
              <p14:xfrm>
                <a:off x="5812132" y="3522262"/>
                <a:ext cx="1491120" cy="333360"/>
              </p14:xfrm>
            </p:contentPart>
          </mc:Choice>
          <mc:Fallback xmlns="">
            <p:pic>
              <p:nvPicPr>
                <p:cNvPr id="103" name="Ink 102">
                  <a:extLst>
                    <a:ext uri="{FF2B5EF4-FFF2-40B4-BE49-F238E27FC236}">
                      <a16:creationId xmlns:a16="http://schemas.microsoft.com/office/drawing/2014/main" id="{F3F4A884-DE78-30A9-4BCC-4EC7B26F5051}"/>
                    </a:ext>
                  </a:extLst>
                </p:cNvPr>
                <p:cNvPicPr/>
                <p:nvPr/>
              </p:nvPicPr>
              <p:blipFill>
                <a:blip r:embed="rId213"/>
                <a:stretch>
                  <a:fillRect/>
                </a:stretch>
              </p:blipFill>
              <p:spPr>
                <a:xfrm>
                  <a:off x="5803132" y="3513262"/>
                  <a:ext cx="150876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04" name="Ink 103">
                  <a:extLst>
                    <a:ext uri="{FF2B5EF4-FFF2-40B4-BE49-F238E27FC236}">
                      <a16:creationId xmlns:a16="http://schemas.microsoft.com/office/drawing/2014/main" id="{C706A515-AD49-4CA8-AF81-1AE2CB56EEA9}"/>
                    </a:ext>
                  </a:extLst>
                </p14:cNvPr>
                <p14:cNvContentPartPr/>
                <p14:nvPr/>
              </p14:nvContentPartPr>
              <p14:xfrm>
                <a:off x="5778652" y="3503902"/>
                <a:ext cx="1617120" cy="262440"/>
              </p14:xfrm>
            </p:contentPart>
          </mc:Choice>
          <mc:Fallback xmlns="">
            <p:pic>
              <p:nvPicPr>
                <p:cNvPr id="104" name="Ink 103">
                  <a:extLst>
                    <a:ext uri="{FF2B5EF4-FFF2-40B4-BE49-F238E27FC236}">
                      <a16:creationId xmlns:a16="http://schemas.microsoft.com/office/drawing/2014/main" id="{C706A515-AD49-4CA8-AF81-1AE2CB56EEA9}"/>
                    </a:ext>
                  </a:extLst>
                </p:cNvPr>
                <p:cNvPicPr/>
                <p:nvPr/>
              </p:nvPicPr>
              <p:blipFill>
                <a:blip r:embed="rId215"/>
                <a:stretch>
                  <a:fillRect/>
                </a:stretch>
              </p:blipFill>
              <p:spPr>
                <a:xfrm>
                  <a:off x="5770012" y="3494902"/>
                  <a:ext cx="16347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05" name="Ink 104">
                  <a:extLst>
                    <a:ext uri="{FF2B5EF4-FFF2-40B4-BE49-F238E27FC236}">
                      <a16:creationId xmlns:a16="http://schemas.microsoft.com/office/drawing/2014/main" id="{8BAEA900-8445-1E5F-AB26-8B125A1AB0DF}"/>
                    </a:ext>
                  </a:extLst>
                </p14:cNvPr>
                <p14:cNvContentPartPr/>
                <p14:nvPr/>
              </p14:nvContentPartPr>
              <p14:xfrm>
                <a:off x="6137932" y="3533062"/>
                <a:ext cx="59400" cy="257400"/>
              </p14:xfrm>
            </p:contentPart>
          </mc:Choice>
          <mc:Fallback xmlns="">
            <p:pic>
              <p:nvPicPr>
                <p:cNvPr id="105" name="Ink 104">
                  <a:extLst>
                    <a:ext uri="{FF2B5EF4-FFF2-40B4-BE49-F238E27FC236}">
                      <a16:creationId xmlns:a16="http://schemas.microsoft.com/office/drawing/2014/main" id="{8BAEA900-8445-1E5F-AB26-8B125A1AB0DF}"/>
                    </a:ext>
                  </a:extLst>
                </p:cNvPr>
                <p:cNvPicPr/>
                <p:nvPr/>
              </p:nvPicPr>
              <p:blipFill>
                <a:blip r:embed="rId217"/>
                <a:stretch>
                  <a:fillRect/>
                </a:stretch>
              </p:blipFill>
              <p:spPr>
                <a:xfrm>
                  <a:off x="6129292" y="3524422"/>
                  <a:ext cx="7704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06" name="Ink 105">
                  <a:extLst>
                    <a:ext uri="{FF2B5EF4-FFF2-40B4-BE49-F238E27FC236}">
                      <a16:creationId xmlns:a16="http://schemas.microsoft.com/office/drawing/2014/main" id="{2AC23599-7CE7-AF58-6D19-5DBF6254E955}"/>
                    </a:ext>
                  </a:extLst>
                </p14:cNvPr>
                <p14:cNvContentPartPr/>
                <p14:nvPr/>
              </p14:nvContentPartPr>
              <p14:xfrm>
                <a:off x="6468052" y="3547102"/>
                <a:ext cx="79560" cy="260640"/>
              </p14:xfrm>
            </p:contentPart>
          </mc:Choice>
          <mc:Fallback xmlns="">
            <p:pic>
              <p:nvPicPr>
                <p:cNvPr id="106" name="Ink 105">
                  <a:extLst>
                    <a:ext uri="{FF2B5EF4-FFF2-40B4-BE49-F238E27FC236}">
                      <a16:creationId xmlns:a16="http://schemas.microsoft.com/office/drawing/2014/main" id="{2AC23599-7CE7-AF58-6D19-5DBF6254E955}"/>
                    </a:ext>
                  </a:extLst>
                </p:cNvPr>
                <p:cNvPicPr/>
                <p:nvPr/>
              </p:nvPicPr>
              <p:blipFill>
                <a:blip r:embed="rId219"/>
                <a:stretch>
                  <a:fillRect/>
                </a:stretch>
              </p:blipFill>
              <p:spPr>
                <a:xfrm>
                  <a:off x="6459412" y="3538102"/>
                  <a:ext cx="9720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08" name="Ink 107">
                  <a:extLst>
                    <a:ext uri="{FF2B5EF4-FFF2-40B4-BE49-F238E27FC236}">
                      <a16:creationId xmlns:a16="http://schemas.microsoft.com/office/drawing/2014/main" id="{B0470C90-C251-B171-A820-5EF30B85F70C}"/>
                    </a:ext>
                  </a:extLst>
                </p14:cNvPr>
                <p14:cNvContentPartPr/>
                <p14:nvPr/>
              </p14:nvContentPartPr>
              <p14:xfrm>
                <a:off x="5812492" y="3313822"/>
                <a:ext cx="225000" cy="30240"/>
              </p14:xfrm>
            </p:contentPart>
          </mc:Choice>
          <mc:Fallback xmlns="">
            <p:pic>
              <p:nvPicPr>
                <p:cNvPr id="108" name="Ink 107">
                  <a:extLst>
                    <a:ext uri="{FF2B5EF4-FFF2-40B4-BE49-F238E27FC236}">
                      <a16:creationId xmlns:a16="http://schemas.microsoft.com/office/drawing/2014/main" id="{B0470C90-C251-B171-A820-5EF30B85F70C}"/>
                    </a:ext>
                  </a:extLst>
                </p:cNvPr>
                <p:cNvPicPr/>
                <p:nvPr/>
              </p:nvPicPr>
              <p:blipFill>
                <a:blip r:embed="rId221"/>
                <a:stretch>
                  <a:fillRect/>
                </a:stretch>
              </p:blipFill>
              <p:spPr>
                <a:xfrm>
                  <a:off x="5803492" y="3305182"/>
                  <a:ext cx="2426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09" name="Ink 108">
                  <a:extLst>
                    <a:ext uri="{FF2B5EF4-FFF2-40B4-BE49-F238E27FC236}">
                      <a16:creationId xmlns:a16="http://schemas.microsoft.com/office/drawing/2014/main" id="{13C3CE6D-5C3A-00A3-7B6F-6493BA756B60}"/>
                    </a:ext>
                  </a:extLst>
                </p14:cNvPr>
                <p14:cNvContentPartPr/>
                <p14:nvPr/>
              </p14:nvContentPartPr>
              <p14:xfrm>
                <a:off x="6277612" y="3332182"/>
                <a:ext cx="150480" cy="360"/>
              </p14:xfrm>
            </p:contentPart>
          </mc:Choice>
          <mc:Fallback xmlns="">
            <p:pic>
              <p:nvPicPr>
                <p:cNvPr id="109" name="Ink 108">
                  <a:extLst>
                    <a:ext uri="{FF2B5EF4-FFF2-40B4-BE49-F238E27FC236}">
                      <a16:creationId xmlns:a16="http://schemas.microsoft.com/office/drawing/2014/main" id="{13C3CE6D-5C3A-00A3-7B6F-6493BA756B60}"/>
                    </a:ext>
                  </a:extLst>
                </p:cNvPr>
                <p:cNvPicPr/>
                <p:nvPr/>
              </p:nvPicPr>
              <p:blipFill>
                <a:blip r:embed="rId223"/>
                <a:stretch>
                  <a:fillRect/>
                </a:stretch>
              </p:blipFill>
              <p:spPr>
                <a:xfrm>
                  <a:off x="6268972" y="3323542"/>
                  <a:ext cx="168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10" name="Ink 109">
                  <a:extLst>
                    <a:ext uri="{FF2B5EF4-FFF2-40B4-BE49-F238E27FC236}">
                      <a16:creationId xmlns:a16="http://schemas.microsoft.com/office/drawing/2014/main" id="{75F65CE9-BAEE-0084-2BF0-A54DFC2ECDA6}"/>
                    </a:ext>
                  </a:extLst>
                </p14:cNvPr>
                <p14:cNvContentPartPr/>
                <p14:nvPr/>
              </p14:nvContentPartPr>
              <p14:xfrm>
                <a:off x="6658492" y="3301222"/>
                <a:ext cx="178200" cy="19080"/>
              </p14:xfrm>
            </p:contentPart>
          </mc:Choice>
          <mc:Fallback xmlns="">
            <p:pic>
              <p:nvPicPr>
                <p:cNvPr id="110" name="Ink 109">
                  <a:extLst>
                    <a:ext uri="{FF2B5EF4-FFF2-40B4-BE49-F238E27FC236}">
                      <a16:creationId xmlns:a16="http://schemas.microsoft.com/office/drawing/2014/main" id="{75F65CE9-BAEE-0084-2BF0-A54DFC2ECDA6}"/>
                    </a:ext>
                  </a:extLst>
                </p:cNvPr>
                <p:cNvPicPr/>
                <p:nvPr/>
              </p:nvPicPr>
              <p:blipFill>
                <a:blip r:embed="rId225"/>
                <a:stretch>
                  <a:fillRect/>
                </a:stretch>
              </p:blipFill>
              <p:spPr>
                <a:xfrm>
                  <a:off x="6649492" y="3292582"/>
                  <a:ext cx="1958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12" name="Ink 111">
                  <a:extLst>
                    <a:ext uri="{FF2B5EF4-FFF2-40B4-BE49-F238E27FC236}">
                      <a16:creationId xmlns:a16="http://schemas.microsoft.com/office/drawing/2014/main" id="{F1E406AD-A36C-CBFE-D6BA-C24AF8E210AB}"/>
                    </a:ext>
                  </a:extLst>
                </p14:cNvPr>
                <p14:cNvContentPartPr/>
                <p14:nvPr/>
              </p14:nvContentPartPr>
              <p14:xfrm>
                <a:off x="5449252" y="4111222"/>
                <a:ext cx="377280" cy="270360"/>
              </p14:xfrm>
            </p:contentPart>
          </mc:Choice>
          <mc:Fallback xmlns="">
            <p:pic>
              <p:nvPicPr>
                <p:cNvPr id="112" name="Ink 111">
                  <a:extLst>
                    <a:ext uri="{FF2B5EF4-FFF2-40B4-BE49-F238E27FC236}">
                      <a16:creationId xmlns:a16="http://schemas.microsoft.com/office/drawing/2014/main" id="{F1E406AD-A36C-CBFE-D6BA-C24AF8E210AB}"/>
                    </a:ext>
                  </a:extLst>
                </p:cNvPr>
                <p:cNvPicPr/>
                <p:nvPr/>
              </p:nvPicPr>
              <p:blipFill>
                <a:blip r:embed="rId227"/>
                <a:stretch>
                  <a:fillRect/>
                </a:stretch>
              </p:blipFill>
              <p:spPr>
                <a:xfrm>
                  <a:off x="5440612" y="4102582"/>
                  <a:ext cx="39492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13" name="Ink 112">
                  <a:extLst>
                    <a:ext uri="{FF2B5EF4-FFF2-40B4-BE49-F238E27FC236}">
                      <a16:creationId xmlns:a16="http://schemas.microsoft.com/office/drawing/2014/main" id="{EFBA8F55-34F8-C03B-4515-6DCC109CE113}"/>
                    </a:ext>
                  </a:extLst>
                </p14:cNvPr>
                <p14:cNvContentPartPr/>
                <p14:nvPr/>
              </p14:nvContentPartPr>
              <p14:xfrm>
                <a:off x="5909692" y="4163062"/>
                <a:ext cx="25200" cy="208800"/>
              </p14:xfrm>
            </p:contentPart>
          </mc:Choice>
          <mc:Fallback xmlns="">
            <p:pic>
              <p:nvPicPr>
                <p:cNvPr id="113" name="Ink 112">
                  <a:extLst>
                    <a:ext uri="{FF2B5EF4-FFF2-40B4-BE49-F238E27FC236}">
                      <a16:creationId xmlns:a16="http://schemas.microsoft.com/office/drawing/2014/main" id="{EFBA8F55-34F8-C03B-4515-6DCC109CE113}"/>
                    </a:ext>
                  </a:extLst>
                </p:cNvPr>
                <p:cNvPicPr/>
                <p:nvPr/>
              </p:nvPicPr>
              <p:blipFill>
                <a:blip r:embed="rId229"/>
                <a:stretch>
                  <a:fillRect/>
                </a:stretch>
              </p:blipFill>
              <p:spPr>
                <a:xfrm>
                  <a:off x="5900692" y="4154422"/>
                  <a:ext cx="4284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14" name="Ink 113">
                  <a:extLst>
                    <a:ext uri="{FF2B5EF4-FFF2-40B4-BE49-F238E27FC236}">
                      <a16:creationId xmlns:a16="http://schemas.microsoft.com/office/drawing/2014/main" id="{C692CB4F-59B7-04ED-15FD-4ADF1786660F}"/>
                    </a:ext>
                  </a:extLst>
                </p14:cNvPr>
                <p14:cNvContentPartPr/>
                <p14:nvPr/>
              </p14:nvContentPartPr>
              <p14:xfrm>
                <a:off x="5892052" y="4160182"/>
                <a:ext cx="170280" cy="211680"/>
              </p14:xfrm>
            </p:contentPart>
          </mc:Choice>
          <mc:Fallback xmlns="">
            <p:pic>
              <p:nvPicPr>
                <p:cNvPr id="114" name="Ink 113">
                  <a:extLst>
                    <a:ext uri="{FF2B5EF4-FFF2-40B4-BE49-F238E27FC236}">
                      <a16:creationId xmlns:a16="http://schemas.microsoft.com/office/drawing/2014/main" id="{C692CB4F-59B7-04ED-15FD-4ADF1786660F}"/>
                    </a:ext>
                  </a:extLst>
                </p:cNvPr>
                <p:cNvPicPr/>
                <p:nvPr/>
              </p:nvPicPr>
              <p:blipFill>
                <a:blip r:embed="rId231"/>
                <a:stretch>
                  <a:fillRect/>
                </a:stretch>
              </p:blipFill>
              <p:spPr>
                <a:xfrm>
                  <a:off x="5883052" y="4151182"/>
                  <a:ext cx="18792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15" name="Ink 114">
                  <a:extLst>
                    <a:ext uri="{FF2B5EF4-FFF2-40B4-BE49-F238E27FC236}">
                      <a16:creationId xmlns:a16="http://schemas.microsoft.com/office/drawing/2014/main" id="{96DC5411-F9D4-CE3C-0489-B7A8E98E32D3}"/>
                    </a:ext>
                  </a:extLst>
                </p14:cNvPr>
                <p14:cNvContentPartPr/>
                <p14:nvPr/>
              </p14:nvContentPartPr>
              <p14:xfrm>
                <a:off x="6118492" y="4161262"/>
                <a:ext cx="174960" cy="226080"/>
              </p14:xfrm>
            </p:contentPart>
          </mc:Choice>
          <mc:Fallback xmlns="">
            <p:pic>
              <p:nvPicPr>
                <p:cNvPr id="115" name="Ink 114">
                  <a:extLst>
                    <a:ext uri="{FF2B5EF4-FFF2-40B4-BE49-F238E27FC236}">
                      <a16:creationId xmlns:a16="http://schemas.microsoft.com/office/drawing/2014/main" id="{96DC5411-F9D4-CE3C-0489-B7A8E98E32D3}"/>
                    </a:ext>
                  </a:extLst>
                </p:cNvPr>
                <p:cNvPicPr/>
                <p:nvPr/>
              </p:nvPicPr>
              <p:blipFill>
                <a:blip r:embed="rId233"/>
                <a:stretch>
                  <a:fillRect/>
                </a:stretch>
              </p:blipFill>
              <p:spPr>
                <a:xfrm>
                  <a:off x="6109492" y="4152262"/>
                  <a:ext cx="19260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16" name="Ink 115">
                  <a:extLst>
                    <a:ext uri="{FF2B5EF4-FFF2-40B4-BE49-F238E27FC236}">
                      <a16:creationId xmlns:a16="http://schemas.microsoft.com/office/drawing/2014/main" id="{D5B38A0D-848A-DFC3-149F-9D8BD9483A40}"/>
                    </a:ext>
                  </a:extLst>
                </p14:cNvPr>
                <p14:cNvContentPartPr/>
                <p14:nvPr/>
              </p14:nvContentPartPr>
              <p14:xfrm>
                <a:off x="5628532" y="4678582"/>
                <a:ext cx="59760" cy="300240"/>
              </p14:xfrm>
            </p:contentPart>
          </mc:Choice>
          <mc:Fallback xmlns="">
            <p:pic>
              <p:nvPicPr>
                <p:cNvPr id="116" name="Ink 115">
                  <a:extLst>
                    <a:ext uri="{FF2B5EF4-FFF2-40B4-BE49-F238E27FC236}">
                      <a16:creationId xmlns:a16="http://schemas.microsoft.com/office/drawing/2014/main" id="{D5B38A0D-848A-DFC3-149F-9D8BD9483A40}"/>
                    </a:ext>
                  </a:extLst>
                </p:cNvPr>
                <p:cNvPicPr/>
                <p:nvPr/>
              </p:nvPicPr>
              <p:blipFill>
                <a:blip r:embed="rId235"/>
                <a:stretch>
                  <a:fillRect/>
                </a:stretch>
              </p:blipFill>
              <p:spPr>
                <a:xfrm>
                  <a:off x="5619532" y="4669942"/>
                  <a:ext cx="7740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17" name="Ink 116">
                  <a:extLst>
                    <a:ext uri="{FF2B5EF4-FFF2-40B4-BE49-F238E27FC236}">
                      <a16:creationId xmlns:a16="http://schemas.microsoft.com/office/drawing/2014/main" id="{E949B4D1-1D98-FFCC-A921-2C3D7CD8DACB}"/>
                    </a:ext>
                  </a:extLst>
                </p14:cNvPr>
                <p14:cNvContentPartPr/>
                <p14:nvPr/>
              </p14:nvContentPartPr>
              <p14:xfrm>
                <a:off x="5793052" y="4693342"/>
                <a:ext cx="66960" cy="273240"/>
              </p14:xfrm>
            </p:contentPart>
          </mc:Choice>
          <mc:Fallback xmlns="">
            <p:pic>
              <p:nvPicPr>
                <p:cNvPr id="117" name="Ink 116">
                  <a:extLst>
                    <a:ext uri="{FF2B5EF4-FFF2-40B4-BE49-F238E27FC236}">
                      <a16:creationId xmlns:a16="http://schemas.microsoft.com/office/drawing/2014/main" id="{E949B4D1-1D98-FFCC-A921-2C3D7CD8DACB}"/>
                    </a:ext>
                  </a:extLst>
                </p:cNvPr>
                <p:cNvPicPr/>
                <p:nvPr/>
              </p:nvPicPr>
              <p:blipFill>
                <a:blip r:embed="rId237"/>
                <a:stretch>
                  <a:fillRect/>
                </a:stretch>
              </p:blipFill>
              <p:spPr>
                <a:xfrm>
                  <a:off x="5784412" y="4684342"/>
                  <a:ext cx="8460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18" name="Ink 117">
                  <a:extLst>
                    <a:ext uri="{FF2B5EF4-FFF2-40B4-BE49-F238E27FC236}">
                      <a16:creationId xmlns:a16="http://schemas.microsoft.com/office/drawing/2014/main" id="{72076E1B-9DBB-6899-619A-5065BB6FD37F}"/>
                    </a:ext>
                  </a:extLst>
                </p14:cNvPr>
                <p14:cNvContentPartPr/>
                <p14:nvPr/>
              </p14:nvContentPartPr>
              <p14:xfrm>
                <a:off x="5610892" y="4853182"/>
                <a:ext cx="197280" cy="32040"/>
              </p14:xfrm>
            </p:contentPart>
          </mc:Choice>
          <mc:Fallback xmlns="">
            <p:pic>
              <p:nvPicPr>
                <p:cNvPr id="118" name="Ink 117">
                  <a:extLst>
                    <a:ext uri="{FF2B5EF4-FFF2-40B4-BE49-F238E27FC236}">
                      <a16:creationId xmlns:a16="http://schemas.microsoft.com/office/drawing/2014/main" id="{72076E1B-9DBB-6899-619A-5065BB6FD37F}"/>
                    </a:ext>
                  </a:extLst>
                </p:cNvPr>
                <p:cNvPicPr/>
                <p:nvPr/>
              </p:nvPicPr>
              <p:blipFill>
                <a:blip r:embed="rId239"/>
                <a:stretch>
                  <a:fillRect/>
                </a:stretch>
              </p:blipFill>
              <p:spPr>
                <a:xfrm>
                  <a:off x="5602252" y="4844182"/>
                  <a:ext cx="2149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19" name="Ink 118">
                  <a:extLst>
                    <a:ext uri="{FF2B5EF4-FFF2-40B4-BE49-F238E27FC236}">
                      <a16:creationId xmlns:a16="http://schemas.microsoft.com/office/drawing/2014/main" id="{0BCBD1CD-06F9-42A3-E555-E10BCAF8CC1E}"/>
                    </a:ext>
                  </a:extLst>
                </p14:cNvPr>
                <p14:cNvContentPartPr/>
                <p14:nvPr/>
              </p14:nvContentPartPr>
              <p14:xfrm>
                <a:off x="5617372" y="4912582"/>
                <a:ext cx="293760" cy="28440"/>
              </p14:xfrm>
            </p:contentPart>
          </mc:Choice>
          <mc:Fallback xmlns="">
            <p:pic>
              <p:nvPicPr>
                <p:cNvPr id="119" name="Ink 118">
                  <a:extLst>
                    <a:ext uri="{FF2B5EF4-FFF2-40B4-BE49-F238E27FC236}">
                      <a16:creationId xmlns:a16="http://schemas.microsoft.com/office/drawing/2014/main" id="{0BCBD1CD-06F9-42A3-E555-E10BCAF8CC1E}"/>
                    </a:ext>
                  </a:extLst>
                </p:cNvPr>
                <p:cNvPicPr/>
                <p:nvPr/>
              </p:nvPicPr>
              <p:blipFill>
                <a:blip r:embed="rId241"/>
                <a:stretch>
                  <a:fillRect/>
                </a:stretch>
              </p:blipFill>
              <p:spPr>
                <a:xfrm>
                  <a:off x="5608732" y="4903942"/>
                  <a:ext cx="3114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20" name="Ink 119">
                  <a:extLst>
                    <a:ext uri="{FF2B5EF4-FFF2-40B4-BE49-F238E27FC236}">
                      <a16:creationId xmlns:a16="http://schemas.microsoft.com/office/drawing/2014/main" id="{624C6673-4503-1516-51F9-4F3885D775E4}"/>
                    </a:ext>
                  </a:extLst>
                </p14:cNvPr>
                <p14:cNvContentPartPr/>
                <p14:nvPr/>
              </p14:nvContentPartPr>
              <p14:xfrm>
                <a:off x="6061972" y="4762102"/>
                <a:ext cx="38520" cy="211320"/>
              </p14:xfrm>
            </p:contentPart>
          </mc:Choice>
          <mc:Fallback xmlns="">
            <p:pic>
              <p:nvPicPr>
                <p:cNvPr id="120" name="Ink 119">
                  <a:extLst>
                    <a:ext uri="{FF2B5EF4-FFF2-40B4-BE49-F238E27FC236}">
                      <a16:creationId xmlns:a16="http://schemas.microsoft.com/office/drawing/2014/main" id="{624C6673-4503-1516-51F9-4F3885D775E4}"/>
                    </a:ext>
                  </a:extLst>
                </p:cNvPr>
                <p:cNvPicPr/>
                <p:nvPr/>
              </p:nvPicPr>
              <p:blipFill>
                <a:blip r:embed="rId243"/>
                <a:stretch>
                  <a:fillRect/>
                </a:stretch>
              </p:blipFill>
              <p:spPr>
                <a:xfrm>
                  <a:off x="6053332" y="4753102"/>
                  <a:ext cx="561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21" name="Ink 120">
                  <a:extLst>
                    <a:ext uri="{FF2B5EF4-FFF2-40B4-BE49-F238E27FC236}">
                      <a16:creationId xmlns:a16="http://schemas.microsoft.com/office/drawing/2014/main" id="{53E38AA7-6FE4-3BEE-38AA-3F60F83B6F13}"/>
                    </a:ext>
                  </a:extLst>
                </p14:cNvPr>
                <p14:cNvContentPartPr/>
                <p14:nvPr/>
              </p14:nvContentPartPr>
              <p14:xfrm>
                <a:off x="6056212" y="4716382"/>
                <a:ext cx="97560" cy="113400"/>
              </p14:xfrm>
            </p:contentPart>
          </mc:Choice>
          <mc:Fallback xmlns="">
            <p:pic>
              <p:nvPicPr>
                <p:cNvPr id="121" name="Ink 120">
                  <a:extLst>
                    <a:ext uri="{FF2B5EF4-FFF2-40B4-BE49-F238E27FC236}">
                      <a16:creationId xmlns:a16="http://schemas.microsoft.com/office/drawing/2014/main" id="{53E38AA7-6FE4-3BEE-38AA-3F60F83B6F13}"/>
                    </a:ext>
                  </a:extLst>
                </p:cNvPr>
                <p:cNvPicPr/>
                <p:nvPr/>
              </p:nvPicPr>
              <p:blipFill>
                <a:blip r:embed="rId245"/>
                <a:stretch>
                  <a:fillRect/>
                </a:stretch>
              </p:blipFill>
              <p:spPr>
                <a:xfrm>
                  <a:off x="6047572" y="4707382"/>
                  <a:ext cx="11520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22" name="Ink 121">
                  <a:extLst>
                    <a:ext uri="{FF2B5EF4-FFF2-40B4-BE49-F238E27FC236}">
                      <a16:creationId xmlns:a16="http://schemas.microsoft.com/office/drawing/2014/main" id="{6B1B7077-15BB-7E2D-19DE-7B9B99E71E44}"/>
                    </a:ext>
                  </a:extLst>
                </p14:cNvPr>
                <p14:cNvContentPartPr/>
                <p14:nvPr/>
              </p14:nvContentPartPr>
              <p14:xfrm>
                <a:off x="6197692" y="4708462"/>
                <a:ext cx="147240" cy="216000"/>
              </p14:xfrm>
            </p:contentPart>
          </mc:Choice>
          <mc:Fallback xmlns="">
            <p:pic>
              <p:nvPicPr>
                <p:cNvPr id="122" name="Ink 121">
                  <a:extLst>
                    <a:ext uri="{FF2B5EF4-FFF2-40B4-BE49-F238E27FC236}">
                      <a16:creationId xmlns:a16="http://schemas.microsoft.com/office/drawing/2014/main" id="{6B1B7077-15BB-7E2D-19DE-7B9B99E71E44}"/>
                    </a:ext>
                  </a:extLst>
                </p:cNvPr>
                <p:cNvPicPr/>
                <p:nvPr/>
              </p:nvPicPr>
              <p:blipFill>
                <a:blip r:embed="rId247"/>
                <a:stretch>
                  <a:fillRect/>
                </a:stretch>
              </p:blipFill>
              <p:spPr>
                <a:xfrm>
                  <a:off x="6189052" y="4699822"/>
                  <a:ext cx="16488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23" name="Ink 122">
                  <a:extLst>
                    <a:ext uri="{FF2B5EF4-FFF2-40B4-BE49-F238E27FC236}">
                      <a16:creationId xmlns:a16="http://schemas.microsoft.com/office/drawing/2014/main" id="{78573715-C059-0344-87E5-8AA708F81601}"/>
                    </a:ext>
                  </a:extLst>
                </p14:cNvPr>
                <p14:cNvContentPartPr/>
                <p14:nvPr/>
              </p14:nvContentPartPr>
              <p14:xfrm>
                <a:off x="6249172" y="4683622"/>
                <a:ext cx="295920" cy="240120"/>
              </p14:xfrm>
            </p:contentPart>
          </mc:Choice>
          <mc:Fallback xmlns="">
            <p:pic>
              <p:nvPicPr>
                <p:cNvPr id="123" name="Ink 122">
                  <a:extLst>
                    <a:ext uri="{FF2B5EF4-FFF2-40B4-BE49-F238E27FC236}">
                      <a16:creationId xmlns:a16="http://schemas.microsoft.com/office/drawing/2014/main" id="{78573715-C059-0344-87E5-8AA708F81601}"/>
                    </a:ext>
                  </a:extLst>
                </p:cNvPr>
                <p:cNvPicPr/>
                <p:nvPr/>
              </p:nvPicPr>
              <p:blipFill>
                <a:blip r:embed="rId249"/>
                <a:stretch>
                  <a:fillRect/>
                </a:stretch>
              </p:blipFill>
              <p:spPr>
                <a:xfrm>
                  <a:off x="6240172" y="4674982"/>
                  <a:ext cx="31356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24" name="Ink 123">
                  <a:extLst>
                    <a:ext uri="{FF2B5EF4-FFF2-40B4-BE49-F238E27FC236}">
                      <a16:creationId xmlns:a16="http://schemas.microsoft.com/office/drawing/2014/main" id="{2028868E-E049-CDFD-E5E8-FCF4E7116F29}"/>
                    </a:ext>
                  </a:extLst>
                </p14:cNvPr>
                <p14:cNvContentPartPr/>
                <p14:nvPr/>
              </p14:nvContentPartPr>
              <p14:xfrm>
                <a:off x="6568132" y="4687942"/>
                <a:ext cx="137880" cy="182520"/>
              </p14:xfrm>
            </p:contentPart>
          </mc:Choice>
          <mc:Fallback xmlns="">
            <p:pic>
              <p:nvPicPr>
                <p:cNvPr id="124" name="Ink 123">
                  <a:extLst>
                    <a:ext uri="{FF2B5EF4-FFF2-40B4-BE49-F238E27FC236}">
                      <a16:creationId xmlns:a16="http://schemas.microsoft.com/office/drawing/2014/main" id="{2028868E-E049-CDFD-E5E8-FCF4E7116F29}"/>
                    </a:ext>
                  </a:extLst>
                </p:cNvPr>
                <p:cNvPicPr/>
                <p:nvPr/>
              </p:nvPicPr>
              <p:blipFill>
                <a:blip r:embed="rId251"/>
                <a:stretch>
                  <a:fillRect/>
                </a:stretch>
              </p:blipFill>
              <p:spPr>
                <a:xfrm>
                  <a:off x="6559132" y="4679302"/>
                  <a:ext cx="15552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25" name="Ink 124">
                  <a:extLst>
                    <a:ext uri="{FF2B5EF4-FFF2-40B4-BE49-F238E27FC236}">
                      <a16:creationId xmlns:a16="http://schemas.microsoft.com/office/drawing/2014/main" id="{A288D862-3E4D-9DA6-A257-B3420D47EF75}"/>
                    </a:ext>
                  </a:extLst>
                </p14:cNvPr>
                <p14:cNvContentPartPr/>
                <p14:nvPr/>
              </p14:nvContentPartPr>
              <p14:xfrm>
                <a:off x="6725812" y="4669942"/>
                <a:ext cx="198360" cy="227520"/>
              </p14:xfrm>
            </p:contentPart>
          </mc:Choice>
          <mc:Fallback xmlns="">
            <p:pic>
              <p:nvPicPr>
                <p:cNvPr id="125" name="Ink 124">
                  <a:extLst>
                    <a:ext uri="{FF2B5EF4-FFF2-40B4-BE49-F238E27FC236}">
                      <a16:creationId xmlns:a16="http://schemas.microsoft.com/office/drawing/2014/main" id="{A288D862-3E4D-9DA6-A257-B3420D47EF75}"/>
                    </a:ext>
                  </a:extLst>
                </p:cNvPr>
                <p:cNvPicPr/>
                <p:nvPr/>
              </p:nvPicPr>
              <p:blipFill>
                <a:blip r:embed="rId253"/>
                <a:stretch>
                  <a:fillRect/>
                </a:stretch>
              </p:blipFill>
              <p:spPr>
                <a:xfrm>
                  <a:off x="6716812" y="4661302"/>
                  <a:ext cx="21600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26" name="Ink 125">
                  <a:extLst>
                    <a:ext uri="{FF2B5EF4-FFF2-40B4-BE49-F238E27FC236}">
                      <a16:creationId xmlns:a16="http://schemas.microsoft.com/office/drawing/2014/main" id="{E330FF86-F910-2283-D5A1-86426C0FB4A9}"/>
                    </a:ext>
                  </a:extLst>
                </p14:cNvPr>
                <p14:cNvContentPartPr/>
                <p14:nvPr/>
              </p14:nvContentPartPr>
              <p14:xfrm>
                <a:off x="6996172" y="4667782"/>
                <a:ext cx="78480" cy="204120"/>
              </p14:xfrm>
            </p:contentPart>
          </mc:Choice>
          <mc:Fallback xmlns="">
            <p:pic>
              <p:nvPicPr>
                <p:cNvPr id="126" name="Ink 125">
                  <a:extLst>
                    <a:ext uri="{FF2B5EF4-FFF2-40B4-BE49-F238E27FC236}">
                      <a16:creationId xmlns:a16="http://schemas.microsoft.com/office/drawing/2014/main" id="{E330FF86-F910-2283-D5A1-86426C0FB4A9}"/>
                    </a:ext>
                  </a:extLst>
                </p:cNvPr>
                <p:cNvPicPr/>
                <p:nvPr/>
              </p:nvPicPr>
              <p:blipFill>
                <a:blip r:embed="rId255"/>
                <a:stretch>
                  <a:fillRect/>
                </a:stretch>
              </p:blipFill>
              <p:spPr>
                <a:xfrm>
                  <a:off x="6987172" y="4658782"/>
                  <a:ext cx="9612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27" name="Ink 126">
                  <a:extLst>
                    <a:ext uri="{FF2B5EF4-FFF2-40B4-BE49-F238E27FC236}">
                      <a16:creationId xmlns:a16="http://schemas.microsoft.com/office/drawing/2014/main" id="{AEB7E319-554A-E078-1556-3EFFC4A6F0AB}"/>
                    </a:ext>
                  </a:extLst>
                </p14:cNvPr>
                <p14:cNvContentPartPr/>
                <p14:nvPr/>
              </p14:nvContentPartPr>
              <p14:xfrm>
                <a:off x="7026772" y="4603702"/>
                <a:ext cx="337680" cy="308880"/>
              </p14:xfrm>
            </p:contentPart>
          </mc:Choice>
          <mc:Fallback xmlns="">
            <p:pic>
              <p:nvPicPr>
                <p:cNvPr id="127" name="Ink 126">
                  <a:extLst>
                    <a:ext uri="{FF2B5EF4-FFF2-40B4-BE49-F238E27FC236}">
                      <a16:creationId xmlns:a16="http://schemas.microsoft.com/office/drawing/2014/main" id="{AEB7E319-554A-E078-1556-3EFFC4A6F0AB}"/>
                    </a:ext>
                  </a:extLst>
                </p:cNvPr>
                <p:cNvPicPr/>
                <p:nvPr/>
              </p:nvPicPr>
              <p:blipFill>
                <a:blip r:embed="rId257"/>
                <a:stretch>
                  <a:fillRect/>
                </a:stretch>
              </p:blipFill>
              <p:spPr>
                <a:xfrm>
                  <a:off x="7017772" y="4595062"/>
                  <a:ext cx="35532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28" name="Ink 127">
                  <a:extLst>
                    <a:ext uri="{FF2B5EF4-FFF2-40B4-BE49-F238E27FC236}">
                      <a16:creationId xmlns:a16="http://schemas.microsoft.com/office/drawing/2014/main" id="{02A6555E-624D-D7D5-315F-1744F84B93D1}"/>
                    </a:ext>
                  </a:extLst>
                </p14:cNvPr>
                <p14:cNvContentPartPr/>
                <p14:nvPr/>
              </p14:nvContentPartPr>
              <p14:xfrm>
                <a:off x="4547812" y="5739142"/>
                <a:ext cx="742320" cy="401760"/>
              </p14:xfrm>
            </p:contentPart>
          </mc:Choice>
          <mc:Fallback xmlns="">
            <p:pic>
              <p:nvPicPr>
                <p:cNvPr id="128" name="Ink 127">
                  <a:extLst>
                    <a:ext uri="{FF2B5EF4-FFF2-40B4-BE49-F238E27FC236}">
                      <a16:creationId xmlns:a16="http://schemas.microsoft.com/office/drawing/2014/main" id="{02A6555E-624D-D7D5-315F-1744F84B93D1}"/>
                    </a:ext>
                  </a:extLst>
                </p:cNvPr>
                <p:cNvPicPr/>
                <p:nvPr/>
              </p:nvPicPr>
              <p:blipFill>
                <a:blip r:embed="rId259"/>
                <a:stretch>
                  <a:fillRect/>
                </a:stretch>
              </p:blipFill>
              <p:spPr>
                <a:xfrm>
                  <a:off x="4539172" y="5730502"/>
                  <a:ext cx="75996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29" name="Ink 128">
                  <a:extLst>
                    <a:ext uri="{FF2B5EF4-FFF2-40B4-BE49-F238E27FC236}">
                      <a16:creationId xmlns:a16="http://schemas.microsoft.com/office/drawing/2014/main" id="{7DBF91C1-95CE-84A6-B8B8-72136FEBCBE4}"/>
                    </a:ext>
                  </a:extLst>
                </p14:cNvPr>
                <p14:cNvContentPartPr/>
                <p14:nvPr/>
              </p14:nvContentPartPr>
              <p14:xfrm>
                <a:off x="4218052" y="5697742"/>
                <a:ext cx="1383840" cy="806040"/>
              </p14:xfrm>
            </p:contentPart>
          </mc:Choice>
          <mc:Fallback xmlns="">
            <p:pic>
              <p:nvPicPr>
                <p:cNvPr id="129" name="Ink 128">
                  <a:extLst>
                    <a:ext uri="{FF2B5EF4-FFF2-40B4-BE49-F238E27FC236}">
                      <a16:creationId xmlns:a16="http://schemas.microsoft.com/office/drawing/2014/main" id="{7DBF91C1-95CE-84A6-B8B8-72136FEBCBE4}"/>
                    </a:ext>
                  </a:extLst>
                </p:cNvPr>
                <p:cNvPicPr/>
                <p:nvPr/>
              </p:nvPicPr>
              <p:blipFill>
                <a:blip r:embed="rId261"/>
                <a:stretch>
                  <a:fillRect/>
                </a:stretch>
              </p:blipFill>
              <p:spPr>
                <a:xfrm>
                  <a:off x="4209052" y="5688742"/>
                  <a:ext cx="1401480" cy="8236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30" name="Ink 129">
                  <a:extLst>
                    <a:ext uri="{FF2B5EF4-FFF2-40B4-BE49-F238E27FC236}">
                      <a16:creationId xmlns:a16="http://schemas.microsoft.com/office/drawing/2014/main" id="{8D6F0FFC-BB68-6F39-FDFA-A5DA8ED65C7E}"/>
                    </a:ext>
                  </a:extLst>
                </p14:cNvPr>
                <p14:cNvContentPartPr/>
                <p14:nvPr/>
              </p14:nvContentPartPr>
              <p14:xfrm>
                <a:off x="4386892" y="4021222"/>
                <a:ext cx="1000440" cy="1704960"/>
              </p14:xfrm>
            </p:contentPart>
          </mc:Choice>
          <mc:Fallback xmlns="">
            <p:pic>
              <p:nvPicPr>
                <p:cNvPr id="130" name="Ink 129">
                  <a:extLst>
                    <a:ext uri="{FF2B5EF4-FFF2-40B4-BE49-F238E27FC236}">
                      <a16:creationId xmlns:a16="http://schemas.microsoft.com/office/drawing/2014/main" id="{8D6F0FFC-BB68-6F39-FDFA-A5DA8ED65C7E}"/>
                    </a:ext>
                  </a:extLst>
                </p:cNvPr>
                <p:cNvPicPr/>
                <p:nvPr/>
              </p:nvPicPr>
              <p:blipFill>
                <a:blip r:embed="rId263"/>
                <a:stretch>
                  <a:fillRect/>
                </a:stretch>
              </p:blipFill>
              <p:spPr>
                <a:xfrm>
                  <a:off x="4377892" y="4012222"/>
                  <a:ext cx="1018080" cy="17226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31" name="Ink 130">
                  <a:extLst>
                    <a:ext uri="{FF2B5EF4-FFF2-40B4-BE49-F238E27FC236}">
                      <a16:creationId xmlns:a16="http://schemas.microsoft.com/office/drawing/2014/main" id="{CCB80349-39AA-D639-6831-9133F82B2FC8}"/>
                    </a:ext>
                  </a:extLst>
                </p14:cNvPr>
                <p14:cNvContentPartPr/>
                <p14:nvPr/>
              </p14:nvContentPartPr>
              <p14:xfrm>
                <a:off x="5204452" y="3887302"/>
                <a:ext cx="240480" cy="287280"/>
              </p14:xfrm>
            </p:contentPart>
          </mc:Choice>
          <mc:Fallback xmlns="">
            <p:pic>
              <p:nvPicPr>
                <p:cNvPr id="131" name="Ink 130">
                  <a:extLst>
                    <a:ext uri="{FF2B5EF4-FFF2-40B4-BE49-F238E27FC236}">
                      <a16:creationId xmlns:a16="http://schemas.microsoft.com/office/drawing/2014/main" id="{CCB80349-39AA-D639-6831-9133F82B2FC8}"/>
                    </a:ext>
                  </a:extLst>
                </p:cNvPr>
                <p:cNvPicPr/>
                <p:nvPr/>
              </p:nvPicPr>
              <p:blipFill>
                <a:blip r:embed="rId265"/>
                <a:stretch>
                  <a:fillRect/>
                </a:stretch>
              </p:blipFill>
              <p:spPr>
                <a:xfrm>
                  <a:off x="5195452" y="3878302"/>
                  <a:ext cx="25812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32" name="Ink 131">
                  <a:extLst>
                    <a:ext uri="{FF2B5EF4-FFF2-40B4-BE49-F238E27FC236}">
                      <a16:creationId xmlns:a16="http://schemas.microsoft.com/office/drawing/2014/main" id="{E0BAEC69-1161-6441-11CF-ED89E3A7724E}"/>
                    </a:ext>
                  </a:extLst>
                </p14:cNvPr>
                <p14:cNvContentPartPr/>
                <p14:nvPr/>
              </p14:nvContentPartPr>
              <p14:xfrm>
                <a:off x="5492812" y="4498582"/>
                <a:ext cx="910080" cy="62280"/>
              </p14:xfrm>
            </p:contentPart>
          </mc:Choice>
          <mc:Fallback xmlns="">
            <p:pic>
              <p:nvPicPr>
                <p:cNvPr id="132" name="Ink 131">
                  <a:extLst>
                    <a:ext uri="{FF2B5EF4-FFF2-40B4-BE49-F238E27FC236}">
                      <a16:creationId xmlns:a16="http://schemas.microsoft.com/office/drawing/2014/main" id="{E0BAEC69-1161-6441-11CF-ED89E3A7724E}"/>
                    </a:ext>
                  </a:extLst>
                </p:cNvPr>
                <p:cNvPicPr/>
                <p:nvPr/>
              </p:nvPicPr>
              <p:blipFill>
                <a:blip r:embed="rId267"/>
                <a:stretch>
                  <a:fillRect/>
                </a:stretch>
              </p:blipFill>
              <p:spPr>
                <a:xfrm>
                  <a:off x="5484172" y="4489942"/>
                  <a:ext cx="92772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34" name="Ink 133">
                  <a:extLst>
                    <a:ext uri="{FF2B5EF4-FFF2-40B4-BE49-F238E27FC236}">
                      <a16:creationId xmlns:a16="http://schemas.microsoft.com/office/drawing/2014/main" id="{CA81FB17-F0DB-2AF4-D182-E8AD66E7C670}"/>
                    </a:ext>
                  </a:extLst>
                </p14:cNvPr>
                <p14:cNvContentPartPr/>
                <p14:nvPr/>
              </p14:nvContentPartPr>
              <p14:xfrm>
                <a:off x="4965412" y="4117702"/>
                <a:ext cx="459720" cy="1483920"/>
              </p14:xfrm>
            </p:contentPart>
          </mc:Choice>
          <mc:Fallback xmlns="">
            <p:pic>
              <p:nvPicPr>
                <p:cNvPr id="134" name="Ink 133">
                  <a:extLst>
                    <a:ext uri="{FF2B5EF4-FFF2-40B4-BE49-F238E27FC236}">
                      <a16:creationId xmlns:a16="http://schemas.microsoft.com/office/drawing/2014/main" id="{CA81FB17-F0DB-2AF4-D182-E8AD66E7C670}"/>
                    </a:ext>
                  </a:extLst>
                </p:cNvPr>
                <p:cNvPicPr/>
                <p:nvPr/>
              </p:nvPicPr>
              <p:blipFill>
                <a:blip r:embed="rId269"/>
                <a:stretch>
                  <a:fillRect/>
                </a:stretch>
              </p:blipFill>
              <p:spPr>
                <a:xfrm>
                  <a:off x="4956412" y="4108702"/>
                  <a:ext cx="477360" cy="15015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35" name="Ink 134">
                  <a:extLst>
                    <a:ext uri="{FF2B5EF4-FFF2-40B4-BE49-F238E27FC236}">
                      <a16:creationId xmlns:a16="http://schemas.microsoft.com/office/drawing/2014/main" id="{C47E73DD-00D6-0FD9-17D0-625288546022}"/>
                    </a:ext>
                  </a:extLst>
                </p14:cNvPr>
                <p14:cNvContentPartPr/>
                <p14:nvPr/>
              </p14:nvContentPartPr>
              <p14:xfrm>
                <a:off x="5560132" y="5594782"/>
                <a:ext cx="418320" cy="290880"/>
              </p14:xfrm>
            </p:contentPart>
          </mc:Choice>
          <mc:Fallback xmlns="">
            <p:pic>
              <p:nvPicPr>
                <p:cNvPr id="135" name="Ink 134">
                  <a:extLst>
                    <a:ext uri="{FF2B5EF4-FFF2-40B4-BE49-F238E27FC236}">
                      <a16:creationId xmlns:a16="http://schemas.microsoft.com/office/drawing/2014/main" id="{C47E73DD-00D6-0FD9-17D0-625288546022}"/>
                    </a:ext>
                  </a:extLst>
                </p:cNvPr>
                <p:cNvPicPr/>
                <p:nvPr/>
              </p:nvPicPr>
              <p:blipFill>
                <a:blip r:embed="rId271"/>
                <a:stretch>
                  <a:fillRect/>
                </a:stretch>
              </p:blipFill>
              <p:spPr>
                <a:xfrm>
                  <a:off x="5551132" y="5586142"/>
                  <a:ext cx="43596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0" name="Ink 159">
                  <a:extLst>
                    <a:ext uri="{FF2B5EF4-FFF2-40B4-BE49-F238E27FC236}">
                      <a16:creationId xmlns:a16="http://schemas.microsoft.com/office/drawing/2014/main" id="{8A0D2872-FA69-C200-C4FA-0153277D52DF}"/>
                    </a:ext>
                  </a:extLst>
                </p14:cNvPr>
                <p14:cNvContentPartPr/>
                <p14:nvPr/>
              </p14:nvContentPartPr>
              <p14:xfrm>
                <a:off x="7489732" y="4485262"/>
                <a:ext cx="70920" cy="189360"/>
              </p14:xfrm>
            </p:contentPart>
          </mc:Choice>
          <mc:Fallback xmlns="">
            <p:pic>
              <p:nvPicPr>
                <p:cNvPr id="160" name="Ink 159">
                  <a:extLst>
                    <a:ext uri="{FF2B5EF4-FFF2-40B4-BE49-F238E27FC236}">
                      <a16:creationId xmlns:a16="http://schemas.microsoft.com/office/drawing/2014/main" id="{8A0D2872-FA69-C200-C4FA-0153277D52DF}"/>
                    </a:ext>
                  </a:extLst>
                </p:cNvPr>
                <p:cNvPicPr/>
                <p:nvPr/>
              </p:nvPicPr>
              <p:blipFill>
                <a:blip r:embed="rId273"/>
                <a:stretch>
                  <a:fillRect/>
                </a:stretch>
              </p:blipFill>
              <p:spPr>
                <a:xfrm>
                  <a:off x="7481092" y="4476262"/>
                  <a:ext cx="8856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1" name="Ink 160">
                  <a:extLst>
                    <a:ext uri="{FF2B5EF4-FFF2-40B4-BE49-F238E27FC236}">
                      <a16:creationId xmlns:a16="http://schemas.microsoft.com/office/drawing/2014/main" id="{EE4C5CCE-07FB-C752-ABDD-A6DA36A829CE}"/>
                    </a:ext>
                  </a:extLst>
                </p14:cNvPr>
                <p14:cNvContentPartPr/>
                <p14:nvPr/>
              </p14:nvContentPartPr>
              <p14:xfrm>
                <a:off x="3436492" y="4518382"/>
                <a:ext cx="358200" cy="177120"/>
              </p14:xfrm>
            </p:contentPart>
          </mc:Choice>
          <mc:Fallback xmlns="">
            <p:pic>
              <p:nvPicPr>
                <p:cNvPr id="161" name="Ink 160">
                  <a:extLst>
                    <a:ext uri="{FF2B5EF4-FFF2-40B4-BE49-F238E27FC236}">
                      <a16:creationId xmlns:a16="http://schemas.microsoft.com/office/drawing/2014/main" id="{EE4C5CCE-07FB-C752-ABDD-A6DA36A829CE}"/>
                    </a:ext>
                  </a:extLst>
                </p:cNvPr>
                <p:cNvPicPr/>
                <p:nvPr/>
              </p:nvPicPr>
              <p:blipFill>
                <a:blip r:embed="rId275"/>
                <a:stretch>
                  <a:fillRect/>
                </a:stretch>
              </p:blipFill>
              <p:spPr>
                <a:xfrm>
                  <a:off x="3427852" y="4509742"/>
                  <a:ext cx="375840" cy="194760"/>
                </a:xfrm>
                <a:prstGeom prst="rect">
                  <a:avLst/>
                </a:prstGeom>
              </p:spPr>
            </p:pic>
          </mc:Fallback>
        </mc:AlternateContent>
      </p:grpSp>
    </p:spTree>
    <p:extLst>
      <p:ext uri="{BB962C8B-B14F-4D97-AF65-F5344CB8AC3E}">
        <p14:creationId xmlns:p14="http://schemas.microsoft.com/office/powerpoint/2010/main" val="36638402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65"/>
          <p:cNvSpPr txBox="1"/>
          <p:nvPr/>
        </p:nvSpPr>
        <p:spPr>
          <a:xfrm>
            <a:off x="152551" y="130471"/>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Object Page</a:t>
            </a:r>
            <a:endParaRPr sz="3600" dirty="0">
              <a:solidFill>
                <a:srgbClr val="FFC000"/>
              </a:solidFill>
              <a:latin typeface="Cooper Black" panose="0208090404030B020404" pitchFamily="18" charset="0"/>
              <a:ea typeface="Corben"/>
              <a:cs typeface="Corben"/>
              <a:sym typeface="Corben"/>
            </a:endParaRPr>
          </a:p>
        </p:txBody>
      </p:sp>
      <p:pic>
        <p:nvPicPr>
          <p:cNvPr id="1439" name="Google Shape;1439;p65" descr="https://blogs.sap.com/wp-content/uploads/2017/08/Develop-Object-Page-simple-example-facets.png"/>
          <p:cNvPicPr preferRelativeResize="0"/>
          <p:nvPr/>
        </p:nvPicPr>
        <p:blipFill rotWithShape="1">
          <a:blip r:embed="rId3">
            <a:alphaModFix/>
          </a:blip>
          <a:srcRect/>
          <a:stretch/>
        </p:blipFill>
        <p:spPr>
          <a:xfrm>
            <a:off x="323603" y="917230"/>
            <a:ext cx="10192461" cy="5445270"/>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Development Flow – Processor and Approver</a:t>
            </a:r>
            <a:endParaRPr sz="3599" dirty="0">
              <a:solidFill>
                <a:srgbClr val="FFC000"/>
              </a:solidFill>
              <a:latin typeface="Cooper Black" panose="0208090404030B020404" pitchFamily="18" charset="0"/>
              <a:ea typeface="Corben"/>
              <a:cs typeface="Corben"/>
              <a:sym typeface="Corben"/>
            </a:endParaRPr>
          </a:p>
        </p:txBody>
      </p:sp>
      <p:sp>
        <p:nvSpPr>
          <p:cNvPr id="1316" name="Google Shape;1316;p59"/>
          <p:cNvSpPr/>
          <p:nvPr/>
        </p:nvSpPr>
        <p:spPr>
          <a:xfrm>
            <a:off x="4438228" y="4869160"/>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Business Object (definition)</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Includes the Travel, Booking and Booking Supplement CDS entities</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100 fields</a:t>
            </a:r>
            <a:endParaRPr dirty="0"/>
          </a:p>
        </p:txBody>
      </p:sp>
      <p:sp>
        <p:nvSpPr>
          <p:cNvPr id="1317" name="Google Shape;1317;p59"/>
          <p:cNvSpPr/>
          <p:nvPr/>
        </p:nvSpPr>
        <p:spPr>
          <a:xfrm>
            <a:off x="405780" y="647098"/>
            <a:ext cx="3096344" cy="646203"/>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Processor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Create, update, delete, copy travel</a:t>
            </a:r>
            <a:endParaRPr/>
          </a:p>
        </p:txBody>
      </p:sp>
      <p:sp>
        <p:nvSpPr>
          <p:cNvPr id="1318" name="Google Shape;1318;p59"/>
          <p:cNvSpPr/>
          <p:nvPr/>
        </p:nvSpPr>
        <p:spPr>
          <a:xfrm>
            <a:off x="8882191" y="691641"/>
            <a:ext cx="3024336" cy="64620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Approver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Display the travel request data</a:t>
            </a:r>
            <a:endParaRPr/>
          </a:p>
        </p:txBody>
      </p:sp>
      <p:sp>
        <p:nvSpPr>
          <p:cNvPr id="1319" name="Google Shape;1319;p59"/>
          <p:cNvSpPr/>
          <p:nvPr/>
        </p:nvSpPr>
        <p:spPr>
          <a:xfrm>
            <a:off x="456151" y="4849657"/>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Business Object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30 fields to internet</a:t>
            </a:r>
            <a:endParaRPr dirty="0"/>
          </a:p>
        </p:txBody>
      </p:sp>
      <p:sp>
        <p:nvSpPr>
          <p:cNvPr id="1320" name="Google Shape;1320;p59"/>
          <p:cNvSpPr/>
          <p:nvPr/>
        </p:nvSpPr>
        <p:spPr>
          <a:xfrm>
            <a:off x="8882191" y="4869160"/>
            <a:ext cx="3024336" cy="108012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Business Object Projection </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25 fields</a:t>
            </a:r>
            <a:endParaRPr/>
          </a:p>
        </p:txBody>
      </p:sp>
      <p:cxnSp>
        <p:nvCxnSpPr>
          <p:cNvPr id="1321" name="Google Shape;1321;p59"/>
          <p:cNvCxnSpPr>
            <a:stCxn id="1316" idx="1"/>
            <a:endCxn id="1319" idx="3"/>
          </p:cNvCxnSpPr>
          <p:nvPr/>
        </p:nvCxnSpPr>
        <p:spPr>
          <a:xfrm flipH="1" flipV="1">
            <a:off x="3480487" y="5389717"/>
            <a:ext cx="957741" cy="19503"/>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2" name="Google Shape;1322;p59"/>
          <p:cNvCxnSpPr>
            <a:stCxn id="1316" idx="3"/>
            <a:endCxn id="1320" idx="1"/>
          </p:cNvCxnSpPr>
          <p:nvPr/>
        </p:nvCxnSpPr>
        <p:spPr>
          <a:xfrm>
            <a:off x="7534572" y="5409220"/>
            <a:ext cx="1347600" cy="0"/>
          </a:xfrm>
          <a:prstGeom prst="straightConnector1">
            <a:avLst/>
          </a:prstGeom>
          <a:noFill/>
          <a:ln w="9525" cap="flat" cmpd="sng">
            <a:solidFill>
              <a:schemeClr val="accent1"/>
            </a:solidFill>
            <a:prstDash val="solid"/>
            <a:miter lim="800000"/>
            <a:headEnd type="none" w="sm" len="sm"/>
            <a:tailEnd type="triangle" w="med" len="med"/>
          </a:ln>
        </p:spPr>
      </p:cxnSp>
      <p:sp>
        <p:nvSpPr>
          <p:cNvPr id="1323" name="Google Shape;1323;p59"/>
          <p:cNvSpPr/>
          <p:nvPr/>
        </p:nvSpPr>
        <p:spPr>
          <a:xfrm>
            <a:off x="405780" y="2132856"/>
            <a:ext cx="3024336" cy="72008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MDE for Processor Projection</a:t>
            </a:r>
            <a:endParaRPr dirty="0"/>
          </a:p>
        </p:txBody>
      </p:sp>
      <p:sp>
        <p:nvSpPr>
          <p:cNvPr id="1324" name="Google Shape;1324;p59"/>
          <p:cNvSpPr/>
          <p:nvPr/>
        </p:nvSpPr>
        <p:spPr>
          <a:xfrm>
            <a:off x="8882191" y="2155416"/>
            <a:ext cx="3024336" cy="72008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MDE for approver Projection</a:t>
            </a:r>
            <a:endParaRPr/>
          </a:p>
        </p:txBody>
      </p:sp>
      <p:cxnSp>
        <p:nvCxnSpPr>
          <p:cNvPr id="1325" name="Google Shape;1325;p59"/>
          <p:cNvCxnSpPr>
            <a:stCxn id="1319" idx="0"/>
            <a:endCxn id="1323" idx="2"/>
          </p:cNvCxnSpPr>
          <p:nvPr/>
        </p:nvCxnSpPr>
        <p:spPr>
          <a:xfrm flipH="1" flipV="1">
            <a:off x="1917948" y="2852936"/>
            <a:ext cx="50371" cy="1996721"/>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6" name="Google Shape;1326;p59"/>
          <p:cNvCxnSpPr>
            <a:stCxn id="1320" idx="0"/>
            <a:endCxn id="1324" idx="2"/>
          </p:cNvCxnSpPr>
          <p:nvPr/>
        </p:nvCxnSpPr>
        <p:spPr>
          <a:xfrm rot="10800000">
            <a:off x="10394359" y="2875360"/>
            <a:ext cx="0" cy="1993800"/>
          </a:xfrm>
          <a:prstGeom prst="straightConnector1">
            <a:avLst/>
          </a:prstGeom>
          <a:noFill/>
          <a:ln w="9525" cap="flat" cmpd="sng">
            <a:solidFill>
              <a:schemeClr val="accent1"/>
            </a:solidFill>
            <a:prstDash val="solid"/>
            <a:miter lim="800000"/>
            <a:headEnd type="none" w="sm" len="sm"/>
            <a:tailEnd type="triangle" w="med" len="med"/>
          </a:ln>
        </p:spPr>
      </p:cxnSp>
      <p:sp>
        <p:nvSpPr>
          <p:cNvPr id="1327" name="Google Shape;1327;p59"/>
          <p:cNvSpPr/>
          <p:nvPr/>
        </p:nvSpPr>
        <p:spPr>
          <a:xfrm>
            <a:off x="405780" y="1412776"/>
            <a:ext cx="1584176"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28" name="Google Shape;1328;p59"/>
          <p:cNvSpPr/>
          <p:nvPr/>
        </p:nvSpPr>
        <p:spPr>
          <a:xfrm>
            <a:off x="2061964" y="1416237"/>
            <a:ext cx="1440160"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Service Binding</a:t>
            </a:r>
            <a:endParaRPr dirty="0"/>
          </a:p>
        </p:txBody>
      </p:sp>
      <p:sp>
        <p:nvSpPr>
          <p:cNvPr id="1329" name="Google Shape;1329;p59"/>
          <p:cNvSpPr/>
          <p:nvPr/>
        </p:nvSpPr>
        <p:spPr>
          <a:xfrm>
            <a:off x="8855026" y="1464670"/>
            <a:ext cx="1584176"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30" name="Google Shape;1330;p59"/>
          <p:cNvSpPr/>
          <p:nvPr/>
        </p:nvSpPr>
        <p:spPr>
          <a:xfrm>
            <a:off x="10511210" y="1468131"/>
            <a:ext cx="1440160"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Binding</a:t>
            </a:r>
            <a:endParaRPr/>
          </a:p>
        </p:txBody>
      </p:sp>
      <p:pic>
        <p:nvPicPr>
          <p:cNvPr id="1332" name="Google Shape;1332;p59" descr="A green circle with a white tick in it&#10;&#10;Description automatically generated"/>
          <p:cNvPicPr preferRelativeResize="0"/>
          <p:nvPr/>
        </p:nvPicPr>
        <p:blipFill rotWithShape="1">
          <a:blip r:embed="rId3">
            <a:alphaModFix/>
          </a:blip>
          <a:srcRect/>
          <a:stretch/>
        </p:blipFill>
        <p:spPr>
          <a:xfrm>
            <a:off x="66713" y="6379793"/>
            <a:ext cx="457206" cy="457206"/>
          </a:xfrm>
          <a:prstGeom prst="rect">
            <a:avLst/>
          </a:prstGeom>
          <a:noFill/>
          <a:ln>
            <a:noFill/>
          </a:ln>
        </p:spPr>
      </p:pic>
      <p:sp>
        <p:nvSpPr>
          <p:cNvPr id="1336" name="Google Shape;1336;p59"/>
          <p:cNvSpPr/>
          <p:nvPr/>
        </p:nvSpPr>
        <p:spPr>
          <a:xfrm>
            <a:off x="4418057" y="3560437"/>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Behavior Definition (BDEF)</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Tell RAP framework regarding our operations which needs to be supported for BO (managed)</a:t>
            </a:r>
            <a:endParaRPr dirty="0"/>
          </a:p>
        </p:txBody>
      </p:sp>
      <p:sp>
        <p:nvSpPr>
          <p:cNvPr id="1337" name="Google Shape;1337;p59"/>
          <p:cNvSpPr/>
          <p:nvPr/>
        </p:nvSpPr>
        <p:spPr>
          <a:xfrm>
            <a:off x="405780" y="3555658"/>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BDEF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Expose what is needed by a processor role in company</a:t>
            </a:r>
            <a:endParaRPr dirty="0"/>
          </a:p>
        </p:txBody>
      </p:sp>
      <p:cxnSp>
        <p:nvCxnSpPr>
          <p:cNvPr id="1338" name="Google Shape;1338;p59"/>
          <p:cNvCxnSpPr/>
          <p:nvPr/>
        </p:nvCxnSpPr>
        <p:spPr>
          <a:xfrm rot="10800000">
            <a:off x="3409945" y="4095718"/>
            <a:ext cx="1008112" cy="0"/>
          </a:xfrm>
          <a:prstGeom prst="straightConnector1">
            <a:avLst/>
          </a:prstGeom>
          <a:noFill/>
          <a:ln w="9525" cap="flat" cmpd="sng">
            <a:solidFill>
              <a:schemeClr val="accent1"/>
            </a:solidFill>
            <a:prstDash val="solid"/>
            <a:miter lim="800000"/>
            <a:headEnd type="none" w="sm" len="sm"/>
            <a:tailEnd type="triangle" w="med" len="med"/>
          </a:ln>
        </p:spPr>
      </p:cxnSp>
      <p:sp>
        <p:nvSpPr>
          <p:cNvPr id="1339" name="Google Shape;1339;p59"/>
          <p:cNvSpPr/>
          <p:nvPr/>
        </p:nvSpPr>
        <p:spPr>
          <a:xfrm>
            <a:off x="8853228" y="3557570"/>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BDEF Projection</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Expose what is needed by a approver role in company</a:t>
            </a:r>
            <a:endParaRPr/>
          </a:p>
        </p:txBody>
      </p:sp>
      <p:cxnSp>
        <p:nvCxnSpPr>
          <p:cNvPr id="1340" name="Google Shape;1340;p59"/>
          <p:cNvCxnSpPr/>
          <p:nvPr/>
        </p:nvCxnSpPr>
        <p:spPr>
          <a:xfrm>
            <a:off x="7462564" y="4095718"/>
            <a:ext cx="1347619" cy="0"/>
          </a:xfrm>
          <a:prstGeom prst="straightConnector1">
            <a:avLst/>
          </a:prstGeom>
          <a:noFill/>
          <a:ln w="9525" cap="flat" cmpd="sng">
            <a:solidFill>
              <a:schemeClr val="accent1"/>
            </a:solidFill>
            <a:prstDash val="solid"/>
            <a:miter lim="800000"/>
            <a:headEnd type="none" w="sm" len="sm"/>
            <a:tailEnd type="triangle" w="med" len="med"/>
          </a:ln>
        </p:spPr>
      </p:cxn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1332;p59" descr="A green circle with a white tick in it&#10;&#10;Description automatically generated">
            <a:extLst>
              <a:ext uri="{FF2B5EF4-FFF2-40B4-BE49-F238E27FC236}">
                <a16:creationId xmlns:a16="http://schemas.microsoft.com/office/drawing/2014/main" id="{76005F72-69C8-C4DF-6236-CD65A73A64F2}"/>
              </a:ext>
            </a:extLst>
          </p:cNvPr>
          <p:cNvPicPr preferRelativeResize="0"/>
          <p:nvPr/>
        </p:nvPicPr>
        <p:blipFill rotWithShape="1">
          <a:blip r:embed="rId3">
            <a:alphaModFix/>
          </a:blip>
          <a:srcRect/>
          <a:stretch/>
        </p:blipFill>
        <p:spPr>
          <a:xfrm>
            <a:off x="4251052" y="4751995"/>
            <a:ext cx="457206" cy="457206"/>
          </a:xfrm>
          <a:prstGeom prst="rect">
            <a:avLst/>
          </a:prstGeom>
          <a:noFill/>
          <a:ln>
            <a:noFill/>
          </a:ln>
        </p:spPr>
      </p:pic>
      <p:pic>
        <p:nvPicPr>
          <p:cNvPr id="3" name="Google Shape;1332;p59" descr="A green circle with a white tick in it&#10;&#10;Description automatically generated">
            <a:extLst>
              <a:ext uri="{FF2B5EF4-FFF2-40B4-BE49-F238E27FC236}">
                <a16:creationId xmlns:a16="http://schemas.microsoft.com/office/drawing/2014/main" id="{D433512C-334B-79D8-0205-26E3E32A1624}"/>
              </a:ext>
            </a:extLst>
          </p:cNvPr>
          <p:cNvPicPr preferRelativeResize="0"/>
          <p:nvPr/>
        </p:nvPicPr>
        <p:blipFill rotWithShape="1">
          <a:blip r:embed="rId3">
            <a:alphaModFix/>
          </a:blip>
          <a:srcRect/>
          <a:stretch/>
        </p:blipFill>
        <p:spPr>
          <a:xfrm>
            <a:off x="185083" y="4697257"/>
            <a:ext cx="457206" cy="457206"/>
          </a:xfrm>
          <a:prstGeom prst="rect">
            <a:avLst/>
          </a:prstGeom>
          <a:noFill/>
          <a:ln>
            <a:noFill/>
          </a:ln>
        </p:spPr>
      </p:pic>
      <p:pic>
        <p:nvPicPr>
          <p:cNvPr id="4" name="Google Shape;1332;p59" descr="A green circle with a white tick in it&#10;&#10;Description automatically generated">
            <a:extLst>
              <a:ext uri="{FF2B5EF4-FFF2-40B4-BE49-F238E27FC236}">
                <a16:creationId xmlns:a16="http://schemas.microsoft.com/office/drawing/2014/main" id="{C8D99C57-AF8A-034A-BCD2-15E06CACA78F}"/>
              </a:ext>
            </a:extLst>
          </p:cNvPr>
          <p:cNvPicPr preferRelativeResize="0"/>
          <p:nvPr/>
        </p:nvPicPr>
        <p:blipFill rotWithShape="1">
          <a:blip r:embed="rId3">
            <a:alphaModFix/>
          </a:blip>
          <a:srcRect/>
          <a:stretch/>
        </p:blipFill>
        <p:spPr>
          <a:xfrm>
            <a:off x="66713" y="1349779"/>
            <a:ext cx="457206" cy="457206"/>
          </a:xfrm>
          <a:prstGeom prst="rect">
            <a:avLst/>
          </a:prstGeom>
          <a:noFill/>
          <a:ln>
            <a:noFill/>
          </a:ln>
        </p:spPr>
      </p:pic>
      <p:pic>
        <p:nvPicPr>
          <p:cNvPr id="5" name="Google Shape;1332;p59" descr="A green circle with a white tick in it&#10;&#10;Description automatically generated">
            <a:extLst>
              <a:ext uri="{FF2B5EF4-FFF2-40B4-BE49-F238E27FC236}">
                <a16:creationId xmlns:a16="http://schemas.microsoft.com/office/drawing/2014/main" id="{656DB8F6-91C7-21B3-0F00-95D751F37CCF}"/>
              </a:ext>
            </a:extLst>
          </p:cNvPr>
          <p:cNvPicPr preferRelativeResize="0"/>
          <p:nvPr/>
        </p:nvPicPr>
        <p:blipFill rotWithShape="1">
          <a:blip r:embed="rId3">
            <a:alphaModFix/>
          </a:blip>
          <a:srcRect/>
          <a:stretch/>
        </p:blipFill>
        <p:spPr>
          <a:xfrm>
            <a:off x="3393023" y="1315991"/>
            <a:ext cx="457206" cy="457206"/>
          </a:xfrm>
          <a:prstGeom prst="rect">
            <a:avLst/>
          </a:prstGeom>
          <a:noFill/>
          <a:ln>
            <a:noFill/>
          </a:ln>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pic>
        <p:nvPicPr>
          <p:cNvPr id="9" name="Google Shape;1332;p59" descr="A green circle with a white tick in it&#10;&#10;Description automatically generated">
            <a:extLst>
              <a:ext uri="{FF2B5EF4-FFF2-40B4-BE49-F238E27FC236}">
                <a16:creationId xmlns:a16="http://schemas.microsoft.com/office/drawing/2014/main" id="{EB2B8A03-3D4F-8C68-8797-C5726F10CDE5}"/>
              </a:ext>
            </a:extLst>
          </p:cNvPr>
          <p:cNvPicPr preferRelativeResize="0"/>
          <p:nvPr/>
        </p:nvPicPr>
        <p:blipFill rotWithShape="1">
          <a:blip r:embed="rId3">
            <a:alphaModFix/>
          </a:blip>
          <a:srcRect/>
          <a:stretch/>
        </p:blipFill>
        <p:spPr>
          <a:xfrm>
            <a:off x="37565" y="2016842"/>
            <a:ext cx="457206" cy="45720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13"/>
        <p:cNvGrpSpPr/>
        <p:nvPr/>
      </p:nvGrpSpPr>
      <p:grpSpPr>
        <a:xfrm>
          <a:off x="0" y="0"/>
          <a:ext cx="0" cy="0"/>
          <a:chOff x="0" y="0"/>
          <a:chExt cx="0" cy="0"/>
        </a:xfrm>
      </p:grpSpPr>
      <p:sp>
        <p:nvSpPr>
          <p:cNvPr id="1414" name="Google Shape;1414;p64"/>
          <p:cNvSpPr txBox="1"/>
          <p:nvPr/>
        </p:nvSpPr>
        <p:spPr>
          <a:xfrm>
            <a:off x="152551" y="130471"/>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Fiori Elements - List Report Application</a:t>
            </a:r>
            <a:endParaRPr sz="2000" dirty="0">
              <a:solidFill>
                <a:srgbClr val="FFC000"/>
              </a:solidFill>
              <a:latin typeface="Cooper Black" panose="0208090404030B020404" pitchFamily="18" charset="0"/>
            </a:endParaRPr>
          </a:p>
        </p:txBody>
      </p:sp>
      <p:sp>
        <p:nvSpPr>
          <p:cNvPr id="1417" name="Google Shape;1417;p64"/>
          <p:cNvSpPr/>
          <p:nvPr/>
        </p:nvSpPr>
        <p:spPr>
          <a:xfrm>
            <a:off x="174105" y="917231"/>
            <a:ext cx="11760715" cy="6456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8">
                <a:solidFill>
                  <a:schemeClr val="dk1"/>
                </a:solidFill>
                <a:latin typeface="Arial"/>
                <a:ea typeface="Arial"/>
                <a:cs typeface="Arial"/>
                <a:sym typeface="Arial"/>
              </a:rPr>
              <a:t>The list report offers powerful features for finding and acting on relevant data sets. It is often used as an entry point for navigating to the item details, which are usually shown on an object page.</a:t>
            </a:r>
            <a:endParaRPr sz="1798">
              <a:solidFill>
                <a:srgbClr val="000000"/>
              </a:solidFill>
              <a:latin typeface="Calibri"/>
              <a:ea typeface="Calibri"/>
              <a:cs typeface="Calibri"/>
              <a:sym typeface="Calibri"/>
            </a:endParaRPr>
          </a:p>
        </p:txBody>
      </p:sp>
      <p:pic>
        <p:nvPicPr>
          <p:cNvPr id="1418" name="Google Shape;1418;p64"/>
          <p:cNvPicPr preferRelativeResize="0"/>
          <p:nvPr/>
        </p:nvPicPr>
        <p:blipFill rotWithShape="1">
          <a:blip r:embed="rId3">
            <a:alphaModFix/>
          </a:blip>
          <a:srcRect/>
          <a:stretch/>
        </p:blipFill>
        <p:spPr>
          <a:xfrm>
            <a:off x="174106" y="2321981"/>
            <a:ext cx="5393715" cy="3555031"/>
          </a:xfrm>
          <a:prstGeom prst="rect">
            <a:avLst/>
          </a:prstGeom>
          <a:noFill/>
          <a:ln>
            <a:noFill/>
          </a:ln>
        </p:spPr>
      </p:pic>
      <p:pic>
        <p:nvPicPr>
          <p:cNvPr id="1419" name="Google Shape;1419;p64"/>
          <p:cNvPicPr preferRelativeResize="0"/>
          <p:nvPr/>
        </p:nvPicPr>
        <p:blipFill rotWithShape="1">
          <a:blip r:embed="rId4">
            <a:alphaModFix/>
          </a:blip>
          <a:srcRect/>
          <a:stretch/>
        </p:blipFill>
        <p:spPr>
          <a:xfrm>
            <a:off x="6703695" y="2311650"/>
            <a:ext cx="5311023" cy="3565362"/>
          </a:xfrm>
          <a:prstGeom prst="rect">
            <a:avLst/>
          </a:prstGeom>
          <a:noFill/>
          <a:ln>
            <a:noFill/>
          </a:ln>
        </p:spPr>
      </p:pic>
      <p:cxnSp>
        <p:nvCxnSpPr>
          <p:cNvPr id="1420" name="Google Shape;1420;p64"/>
          <p:cNvCxnSpPr/>
          <p:nvPr/>
        </p:nvCxnSpPr>
        <p:spPr>
          <a:xfrm>
            <a:off x="5250121" y="3996939"/>
            <a:ext cx="1584134" cy="0"/>
          </a:xfrm>
          <a:prstGeom prst="straightConnector1">
            <a:avLst/>
          </a:prstGeom>
          <a:noFill/>
          <a:ln w="76200" cap="flat" cmpd="sng">
            <a:solidFill>
              <a:schemeClr val="accent1"/>
            </a:solidFill>
            <a:prstDash val="solid"/>
            <a:miter lim="800000"/>
            <a:headEnd type="none" w="sm" len="sm"/>
            <a:tailEnd type="triangle" w="med" len="med"/>
          </a:ln>
        </p:spPr>
      </p:cxnSp>
      <p:sp>
        <p:nvSpPr>
          <p:cNvPr id="1421" name="Google Shape;1421;p64"/>
          <p:cNvSpPr/>
          <p:nvPr/>
        </p:nvSpPr>
        <p:spPr>
          <a:xfrm>
            <a:off x="5119561" y="3927307"/>
            <a:ext cx="200193" cy="156673"/>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2" name="Google Shape;1422;p64"/>
          <p:cNvSpPr txBox="1"/>
          <p:nvPr/>
        </p:nvSpPr>
        <p:spPr>
          <a:xfrm>
            <a:off x="1646650" y="1847041"/>
            <a:ext cx="2411019" cy="3690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8" b="1">
                <a:solidFill>
                  <a:srgbClr val="000000"/>
                </a:solidFill>
                <a:latin typeface="Calibri"/>
                <a:ea typeface="Calibri"/>
                <a:cs typeface="Calibri"/>
                <a:sym typeface="Calibri"/>
              </a:rPr>
              <a:t>List Report</a:t>
            </a:r>
            <a:endParaRPr/>
          </a:p>
        </p:txBody>
      </p:sp>
      <p:sp>
        <p:nvSpPr>
          <p:cNvPr id="1423" name="Google Shape;1423;p64"/>
          <p:cNvSpPr txBox="1"/>
          <p:nvPr/>
        </p:nvSpPr>
        <p:spPr>
          <a:xfrm>
            <a:off x="8474966" y="1873468"/>
            <a:ext cx="2411019" cy="3690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8" b="1">
                <a:solidFill>
                  <a:srgbClr val="000000"/>
                </a:solidFill>
                <a:latin typeface="Calibri"/>
                <a:ea typeface="Calibri"/>
                <a:cs typeface="Calibri"/>
                <a:sym typeface="Calibri"/>
              </a:rPr>
              <a:t>Object Page</a:t>
            </a:r>
            <a:endParaRPr/>
          </a:p>
        </p:txBody>
      </p:sp>
      <p:sp>
        <p:nvSpPr>
          <p:cNvPr id="1424" name="Google Shape;1424;p64"/>
          <p:cNvSpPr/>
          <p:nvPr/>
        </p:nvSpPr>
        <p:spPr>
          <a:xfrm>
            <a:off x="314933" y="2552069"/>
            <a:ext cx="5100565" cy="54834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5" name="Google Shape;1425;p64"/>
          <p:cNvSpPr/>
          <p:nvPr/>
        </p:nvSpPr>
        <p:spPr>
          <a:xfrm>
            <a:off x="314932" y="2330116"/>
            <a:ext cx="665859" cy="221953"/>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6" name="Google Shape;1426;p64"/>
          <p:cNvSpPr/>
          <p:nvPr/>
        </p:nvSpPr>
        <p:spPr>
          <a:xfrm>
            <a:off x="299701" y="3392015"/>
            <a:ext cx="5100565" cy="2493131"/>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7" name="Google Shape;1427;p64"/>
          <p:cNvSpPr/>
          <p:nvPr/>
        </p:nvSpPr>
        <p:spPr>
          <a:xfrm>
            <a:off x="3461442" y="3206217"/>
            <a:ext cx="1954056" cy="185798"/>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8" name="Google Shape;1428;p64"/>
          <p:cNvSpPr/>
          <p:nvPr/>
        </p:nvSpPr>
        <p:spPr>
          <a:xfrm>
            <a:off x="6703696" y="2502539"/>
            <a:ext cx="5100565" cy="63658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9" name="Google Shape;1429;p64"/>
          <p:cNvSpPr/>
          <p:nvPr/>
        </p:nvSpPr>
        <p:spPr>
          <a:xfrm>
            <a:off x="6703698" y="3139587"/>
            <a:ext cx="1518854" cy="19042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30" name="Google Shape;1430;p64"/>
          <p:cNvSpPr/>
          <p:nvPr/>
        </p:nvSpPr>
        <p:spPr>
          <a:xfrm>
            <a:off x="6775504" y="3429001"/>
            <a:ext cx="5100565" cy="649440"/>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31" name="Google Shape;1431;p64"/>
          <p:cNvSpPr/>
          <p:nvPr/>
        </p:nvSpPr>
        <p:spPr>
          <a:xfrm>
            <a:off x="6808926" y="4580578"/>
            <a:ext cx="5100565" cy="755778"/>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20"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21"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65"/>
          <p:cNvSpPr txBox="1"/>
          <p:nvPr/>
        </p:nvSpPr>
        <p:spPr>
          <a:xfrm>
            <a:off x="152551" y="130471"/>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Object Page</a:t>
            </a:r>
            <a:endParaRPr sz="3600" dirty="0">
              <a:solidFill>
                <a:srgbClr val="FFC000"/>
              </a:solidFill>
              <a:latin typeface="Cooper Black" panose="0208090404030B020404" pitchFamily="18" charset="0"/>
              <a:ea typeface="Corben"/>
              <a:cs typeface="Corben"/>
              <a:sym typeface="Corben"/>
            </a:endParaRPr>
          </a:p>
        </p:txBody>
      </p:sp>
      <p:pic>
        <p:nvPicPr>
          <p:cNvPr id="1439" name="Google Shape;1439;p65" descr="https://blogs.sap.com/wp-content/uploads/2017/08/Develop-Object-Page-simple-example-facets.png"/>
          <p:cNvPicPr preferRelativeResize="0"/>
          <p:nvPr/>
        </p:nvPicPr>
        <p:blipFill rotWithShape="1">
          <a:blip r:embed="rId3">
            <a:alphaModFix/>
          </a:blip>
          <a:srcRect/>
          <a:stretch/>
        </p:blipFill>
        <p:spPr>
          <a:xfrm>
            <a:off x="323603" y="917230"/>
            <a:ext cx="10192461" cy="5445270"/>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sp>
        <p:nvSpPr>
          <p:cNvPr id="1444" name="Google Shape;1444;p66"/>
          <p:cNvSpPr txBox="1">
            <a:spLocks noGrp="1"/>
          </p:cNvSpPr>
          <p:nvPr>
            <p:ph type="title"/>
          </p:nvPr>
        </p:nvSpPr>
        <p:spPr>
          <a:xfrm>
            <a:off x="193610" y="138229"/>
            <a:ext cx="9421946" cy="52826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33C0B"/>
              </a:buClr>
              <a:buSzPct val="100000"/>
              <a:buFont typeface="Corben"/>
              <a:buNone/>
            </a:pPr>
            <a:r>
              <a:rPr lang="en-US" sz="3600" dirty="0">
                <a:solidFill>
                  <a:srgbClr val="FFC000"/>
                </a:solidFill>
                <a:latin typeface="Cooper Black" panose="0208090404030B020404" pitchFamily="18" charset="0"/>
                <a:ea typeface="Corben"/>
                <a:cs typeface="Corben"/>
                <a:sym typeface="Corben"/>
              </a:rPr>
              <a:t>Annotation Documentation</a:t>
            </a:r>
            <a:endParaRPr sz="3600" dirty="0">
              <a:solidFill>
                <a:srgbClr val="FFC000"/>
              </a:solidFill>
              <a:latin typeface="Cooper Black" panose="0208090404030B020404" pitchFamily="18" charset="0"/>
              <a:ea typeface="Corben"/>
              <a:cs typeface="Corben"/>
              <a:sym typeface="Corben"/>
            </a:endParaRPr>
          </a:p>
        </p:txBody>
      </p:sp>
      <p:sp>
        <p:nvSpPr>
          <p:cNvPr id="1448" name="Google Shape;1448;p66"/>
          <p:cNvSpPr txBox="1"/>
          <p:nvPr/>
        </p:nvSpPr>
        <p:spPr>
          <a:xfrm>
            <a:off x="323766" y="781740"/>
            <a:ext cx="11503204" cy="44005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399" u="sng">
                <a:solidFill>
                  <a:srgbClr val="000000"/>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https://help.sap.com/doc/saphelp_nw75/7.5.5/en-US/63/0ce9b386b84e80bfade96779fbaeec/content.htm?no_cache=true</a:t>
            </a:r>
            <a:endParaRPr sz="2399">
              <a:solidFill>
                <a:srgbClr val="000000"/>
              </a:solidFill>
              <a:latin typeface="Calibri"/>
              <a:ea typeface="Calibri"/>
              <a:cs typeface="Calibri"/>
              <a:sym typeface="Calibri"/>
            </a:endParaRPr>
          </a:p>
          <a:p>
            <a:pPr marL="0" marR="0" lvl="0" indent="0" algn="l" rtl="0">
              <a:spcBef>
                <a:spcPts val="0"/>
              </a:spcBef>
              <a:spcAft>
                <a:spcPts val="0"/>
              </a:spcAft>
              <a:buNone/>
            </a:pPr>
            <a:endParaRPr sz="2399">
              <a:solidFill>
                <a:srgbClr val="000000"/>
              </a:solidFill>
              <a:latin typeface="Calibri"/>
              <a:ea typeface="Calibri"/>
              <a:cs typeface="Calibri"/>
              <a:sym typeface="Calibri"/>
            </a:endParaRPr>
          </a:p>
          <a:p>
            <a:pPr marL="0" marR="0" lvl="0" indent="0" algn="l" rtl="0">
              <a:spcBef>
                <a:spcPts val="0"/>
              </a:spcBef>
              <a:spcAft>
                <a:spcPts val="0"/>
              </a:spcAft>
              <a:buNone/>
            </a:pPr>
            <a:r>
              <a:rPr lang="en-US" sz="2399" u="sng">
                <a:solidFill>
                  <a:srgbClr val="000000"/>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https://ui5.sap.com/#/topic/1cf5c7f5b81c4cb3ba98fd14314d4504</a:t>
            </a:r>
            <a:endParaRPr sz="2399">
              <a:solidFill>
                <a:srgbClr val="000000"/>
              </a:solidFill>
              <a:latin typeface="Calibri"/>
              <a:ea typeface="Calibri"/>
              <a:cs typeface="Calibri"/>
              <a:sym typeface="Calibri"/>
            </a:endParaRPr>
          </a:p>
          <a:p>
            <a:pPr marL="0" marR="0" lvl="0" indent="0" algn="l" rtl="0">
              <a:spcBef>
                <a:spcPts val="0"/>
              </a:spcBef>
              <a:spcAft>
                <a:spcPts val="0"/>
              </a:spcAft>
              <a:buNone/>
            </a:pPr>
            <a:endParaRPr sz="2399">
              <a:solidFill>
                <a:srgbClr val="000000"/>
              </a:solidFill>
              <a:latin typeface="Calibri"/>
              <a:ea typeface="Calibri"/>
              <a:cs typeface="Calibri"/>
              <a:sym typeface="Calibri"/>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@UI.SelectionField – Create filter fields on screen 1 (List Report)</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@UI.LineItem – Create Columns on first Screen (Table area on list report)</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@UI.HeaderInfo – Provide title to the table and arrange header for the object page (second screen)</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@UI.Facets – To create tabs on the object page</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@UI.Identification – can only be one, Configure default fields on object page (inside facet)</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@UI.FieldGroup – To create field groups (group of fields) in a block with label and text</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@UI.datapoint – to create a single value to be displayed in a chart or on top of page</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@UI.Chart – to create a chart with a particular chart type</a:t>
            </a:r>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70"/>
        <p:cNvGrpSpPr/>
        <p:nvPr/>
      </p:nvGrpSpPr>
      <p:grpSpPr>
        <a:xfrm>
          <a:off x="0" y="0"/>
          <a:ext cx="0" cy="0"/>
          <a:chOff x="0" y="0"/>
          <a:chExt cx="0" cy="0"/>
        </a:xfrm>
      </p:grpSpPr>
      <p:sp>
        <p:nvSpPr>
          <p:cNvPr id="1472" name="Google Shape;1472;p69"/>
          <p:cNvSpPr txBox="1"/>
          <p:nvPr/>
        </p:nvSpPr>
        <p:spPr>
          <a:xfrm>
            <a:off x="224979" y="788088"/>
            <a:ext cx="11806237" cy="369331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Behavior definition describes the behavior of the business object in terms of what operations are allowed for our entire BO. If the BO consists of multiple entities (e.g. Travel, Booking, Booking </a:t>
            </a:r>
            <a:r>
              <a:rPr lang="en-US" sz="1800" dirty="0" err="1">
                <a:solidFill>
                  <a:schemeClr val="dk1"/>
                </a:solidFill>
                <a:latin typeface="Calibri"/>
                <a:ea typeface="Calibri"/>
                <a:cs typeface="Calibri"/>
                <a:sym typeface="Calibri"/>
              </a:rPr>
              <a:t>Suppl</a:t>
            </a:r>
            <a:r>
              <a:rPr lang="en-US" sz="1800" dirty="0">
                <a:solidFill>
                  <a:schemeClr val="dk1"/>
                </a:solidFill>
                <a:latin typeface="Calibri"/>
                <a:ea typeface="Calibri"/>
                <a:cs typeface="Calibri"/>
                <a:sym typeface="Calibri"/>
              </a:rPr>
              <a:t>), there is exactly one BDEF which exist for this business object.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 BDEF will have exactly same name as your root entity, you are not allowed to change the name. We can test our business object once the behavior definition is created. The RAP framework will auto generate all the necessary code behind the scenes to handle the CURD (Create, Update, Read, and Delete) operations on our BO.</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Based on the BDEF, the RAP framework will decide whether it’s a managed or unmanaged scenario. In addition to CURD, we can also maintain the actions, determinations, </a:t>
            </a:r>
            <a:r>
              <a:rPr lang="en-US" sz="1800" dirty="0" err="1">
                <a:solidFill>
                  <a:schemeClr val="dk1"/>
                </a:solidFill>
                <a:latin typeface="Calibri"/>
                <a:ea typeface="Calibri"/>
                <a:cs typeface="Calibri"/>
                <a:sym typeface="Calibri"/>
              </a:rPr>
              <a:t>prechecks</a:t>
            </a:r>
            <a:r>
              <a:rPr lang="en-US" sz="1800" dirty="0">
                <a:solidFill>
                  <a:schemeClr val="dk1"/>
                </a:solidFill>
                <a:latin typeface="Calibri"/>
                <a:ea typeface="Calibri"/>
                <a:cs typeface="Calibri"/>
                <a:sym typeface="Calibri"/>
              </a:rPr>
              <a:t>, validations, draft availability, draft actions etc. as part of </a:t>
            </a:r>
            <a:r>
              <a:rPr lang="en-US" sz="1800" dirty="0" err="1">
                <a:solidFill>
                  <a:schemeClr val="dk1"/>
                </a:solidFill>
                <a:latin typeface="Calibri"/>
                <a:ea typeface="Calibri"/>
                <a:cs typeface="Calibri"/>
                <a:sym typeface="Calibri"/>
              </a:rPr>
              <a:t>behaviour</a:t>
            </a:r>
            <a:r>
              <a:rPr lang="en-US" sz="1800" dirty="0">
                <a:solidFill>
                  <a:schemeClr val="dk1"/>
                </a:solidFill>
                <a:latin typeface="Calibri"/>
                <a:ea typeface="Calibri"/>
                <a:cs typeface="Calibri"/>
                <a:sym typeface="Calibri"/>
              </a:rPr>
              <a:t> definition.</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 name of BDEF is always same name as your BO.</a:t>
            </a:r>
            <a:endParaRPr dirty="0"/>
          </a:p>
          <a:p>
            <a:pPr marL="0" marR="0" lvl="0" indent="0" algn="l" rtl="0">
              <a:spcBef>
                <a:spcPts val="0"/>
              </a:spcBef>
              <a:spcAft>
                <a:spcPts val="0"/>
              </a:spcAft>
              <a:buNone/>
            </a:pPr>
            <a:r>
              <a:rPr lang="en-US" sz="1800" u="sng" dirty="0">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https://help.sap.com/docs/ABAP_PLATFORM_NEW/fc4c71aa50014fd1b43721701471913d/761d389302e8463a9c3509907f22f22f.html?q=behavior%20definition#loio761d389302e8463a9c3509907f22f22f__impl_strict_transAct</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473" name="Google Shape;1473;p69"/>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Behavior Definition (BDEF)</a:t>
            </a:r>
            <a:endParaRPr sz="3599" dirty="0">
              <a:solidFill>
                <a:srgbClr val="FFC000"/>
              </a:solidFill>
              <a:latin typeface="Cooper Black" panose="0208090404030B020404" pitchFamily="18" charset="0"/>
              <a:ea typeface="Corben"/>
              <a:cs typeface="Corben"/>
              <a:sym typeface="Corben"/>
            </a:endParaRPr>
          </a:p>
        </p:txBody>
      </p:sp>
      <p:sp>
        <p:nvSpPr>
          <p:cNvPr id="1476" name="Google Shape;1476;p69"/>
          <p:cNvSpPr/>
          <p:nvPr/>
        </p:nvSpPr>
        <p:spPr>
          <a:xfrm>
            <a:off x="989883" y="4733049"/>
            <a:ext cx="2880320" cy="151216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Business Object</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Travel(root)+Booking+Booking Suppl</a:t>
            </a:r>
            <a:endParaRPr sz="1400">
              <a:solidFill>
                <a:schemeClr val="lt1"/>
              </a:solidFill>
              <a:latin typeface="Calibri"/>
              <a:ea typeface="Calibri"/>
              <a:cs typeface="Calibri"/>
              <a:sym typeface="Calibri"/>
            </a:endParaRPr>
          </a:p>
        </p:txBody>
      </p:sp>
      <p:sp>
        <p:nvSpPr>
          <p:cNvPr id="1477" name="Google Shape;1477;p69"/>
          <p:cNvSpPr/>
          <p:nvPr/>
        </p:nvSpPr>
        <p:spPr>
          <a:xfrm>
            <a:off x="7542611" y="4733049"/>
            <a:ext cx="2880320" cy="151216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Behaviour Definition</a:t>
            </a:r>
            <a:endParaRPr sz="1400">
              <a:solidFill>
                <a:schemeClr val="lt1"/>
              </a:solidFill>
              <a:latin typeface="Calibri"/>
              <a:ea typeface="Calibri"/>
              <a:cs typeface="Calibri"/>
              <a:sym typeface="Calibri"/>
            </a:endParaRPr>
          </a:p>
        </p:txBody>
      </p:sp>
      <p:cxnSp>
        <p:nvCxnSpPr>
          <p:cNvPr id="1478" name="Google Shape;1478;p69"/>
          <p:cNvCxnSpPr>
            <a:stCxn id="1476" idx="3"/>
            <a:endCxn id="1477" idx="1"/>
          </p:cNvCxnSpPr>
          <p:nvPr/>
        </p:nvCxnSpPr>
        <p:spPr>
          <a:xfrm>
            <a:off x="3870203" y="5489133"/>
            <a:ext cx="3672300" cy="0"/>
          </a:xfrm>
          <a:prstGeom prst="straightConnector1">
            <a:avLst/>
          </a:prstGeom>
          <a:noFill/>
          <a:ln w="9525" cap="flat" cmpd="sng">
            <a:solidFill>
              <a:schemeClr val="accent1"/>
            </a:solidFill>
            <a:prstDash val="solid"/>
            <a:miter lim="800000"/>
            <a:headEnd type="none" w="sm" len="sm"/>
            <a:tailEnd type="none" w="sm" len="sm"/>
          </a:ln>
        </p:spPr>
      </p:cxnSp>
      <p:sp>
        <p:nvSpPr>
          <p:cNvPr id="1479" name="Google Shape;1479;p69"/>
          <p:cNvSpPr txBox="1"/>
          <p:nvPr/>
        </p:nvSpPr>
        <p:spPr>
          <a:xfrm>
            <a:off x="3942211" y="4949073"/>
            <a:ext cx="36004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		      0..1</a:t>
            </a:r>
            <a:endParaRPr/>
          </a:p>
        </p:txBody>
      </p:sp>
      <p:sp>
        <p:nvSpPr>
          <p:cNvPr id="11"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12"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4BBB6C32-A88E-75A6-DBE6-36A042454A66}"/>
                  </a:ext>
                </a:extLst>
              </p14:cNvPr>
              <p14:cNvContentPartPr/>
              <p14:nvPr/>
            </p14:nvContentPartPr>
            <p14:xfrm>
              <a:off x="1030612" y="717862"/>
              <a:ext cx="360" cy="360"/>
            </p14:xfrm>
          </p:contentPart>
        </mc:Choice>
        <mc:Fallback>
          <p:pic>
            <p:nvPicPr>
              <p:cNvPr id="2" name="Ink 1">
                <a:extLst>
                  <a:ext uri="{FF2B5EF4-FFF2-40B4-BE49-F238E27FC236}">
                    <a16:creationId xmlns:a16="http://schemas.microsoft.com/office/drawing/2014/main" id="{4BBB6C32-A88E-75A6-DBE6-36A042454A66}"/>
                  </a:ext>
                </a:extLst>
              </p:cNvPr>
              <p:cNvPicPr/>
              <p:nvPr/>
            </p:nvPicPr>
            <p:blipFill>
              <a:blip r:embed="rId3"/>
              <a:stretch>
                <a:fillRect/>
              </a:stretch>
            </p:blipFill>
            <p:spPr>
              <a:xfrm>
                <a:off x="1021972" y="70886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DB9EFD5F-4430-E42C-F76F-8CF7C63ADDB8}"/>
                  </a:ext>
                </a:extLst>
              </p14:cNvPr>
              <p14:cNvContentPartPr/>
              <p14:nvPr/>
            </p14:nvContentPartPr>
            <p14:xfrm>
              <a:off x="-865508" y="2678422"/>
              <a:ext cx="157320" cy="64800"/>
            </p14:xfrm>
          </p:contentPart>
        </mc:Choice>
        <mc:Fallback>
          <p:pic>
            <p:nvPicPr>
              <p:cNvPr id="3" name="Ink 2">
                <a:extLst>
                  <a:ext uri="{FF2B5EF4-FFF2-40B4-BE49-F238E27FC236}">
                    <a16:creationId xmlns:a16="http://schemas.microsoft.com/office/drawing/2014/main" id="{DB9EFD5F-4430-E42C-F76F-8CF7C63ADDB8}"/>
                  </a:ext>
                </a:extLst>
              </p:cNvPr>
              <p:cNvPicPr/>
              <p:nvPr/>
            </p:nvPicPr>
            <p:blipFill>
              <a:blip r:embed="rId5"/>
              <a:stretch>
                <a:fillRect/>
              </a:stretch>
            </p:blipFill>
            <p:spPr>
              <a:xfrm>
                <a:off x="-874148" y="2669782"/>
                <a:ext cx="17496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469CCECD-A07F-693E-C646-8BC3EBCD0D8C}"/>
                  </a:ext>
                </a:extLst>
              </p14:cNvPr>
              <p14:cNvContentPartPr/>
              <p14:nvPr/>
            </p14:nvContentPartPr>
            <p14:xfrm>
              <a:off x="-681666" y="2602462"/>
              <a:ext cx="157320" cy="54720"/>
            </p14:xfrm>
          </p:contentPart>
        </mc:Choice>
        <mc:Fallback>
          <p:pic>
            <p:nvPicPr>
              <p:cNvPr id="4" name="Ink 3">
                <a:extLst>
                  <a:ext uri="{FF2B5EF4-FFF2-40B4-BE49-F238E27FC236}">
                    <a16:creationId xmlns:a16="http://schemas.microsoft.com/office/drawing/2014/main" id="{469CCECD-A07F-693E-C646-8BC3EBCD0D8C}"/>
                  </a:ext>
                </a:extLst>
              </p:cNvPr>
              <p:cNvPicPr/>
              <p:nvPr/>
            </p:nvPicPr>
            <p:blipFill>
              <a:blip r:embed="rId7"/>
              <a:stretch>
                <a:fillRect/>
              </a:stretch>
            </p:blipFill>
            <p:spPr>
              <a:xfrm>
                <a:off x="-690306" y="2593822"/>
                <a:ext cx="174960" cy="72360"/>
              </a:xfrm>
              <a:prstGeom prst="rect">
                <a:avLst/>
              </a:prstGeom>
            </p:spPr>
          </p:pic>
        </mc:Fallback>
      </mc:AlternateContent>
      <p:grpSp>
        <p:nvGrpSpPr>
          <p:cNvPr id="123" name="Group 122">
            <a:extLst>
              <a:ext uri="{FF2B5EF4-FFF2-40B4-BE49-F238E27FC236}">
                <a16:creationId xmlns:a16="http://schemas.microsoft.com/office/drawing/2014/main" id="{3F13AD62-8A85-24D6-90D6-AF8845AEA5BD}"/>
              </a:ext>
            </a:extLst>
          </p:cNvPr>
          <p:cNvGrpSpPr/>
          <p:nvPr/>
        </p:nvGrpSpPr>
        <p:grpSpPr>
          <a:xfrm>
            <a:off x="374214" y="654862"/>
            <a:ext cx="5869440" cy="5706360"/>
            <a:chOff x="374214" y="654862"/>
            <a:chExt cx="5869440" cy="5706360"/>
          </a:xfrm>
        </p:grpSpPr>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D78D368D-09C2-67E0-30F3-6727551A048F}"/>
                    </a:ext>
                  </a:extLst>
                </p14:cNvPr>
                <p14:cNvContentPartPr/>
                <p14:nvPr/>
              </p14:nvContentPartPr>
              <p14:xfrm>
                <a:off x="1000614" y="654862"/>
                <a:ext cx="1319400" cy="1230480"/>
              </p14:xfrm>
            </p:contentPart>
          </mc:Choice>
          <mc:Fallback>
            <p:pic>
              <p:nvPicPr>
                <p:cNvPr id="5" name="Ink 4">
                  <a:extLst>
                    <a:ext uri="{FF2B5EF4-FFF2-40B4-BE49-F238E27FC236}">
                      <a16:creationId xmlns:a16="http://schemas.microsoft.com/office/drawing/2014/main" id="{D78D368D-09C2-67E0-30F3-6727551A048F}"/>
                    </a:ext>
                  </a:extLst>
                </p:cNvPr>
                <p:cNvPicPr/>
                <p:nvPr/>
              </p:nvPicPr>
              <p:blipFill>
                <a:blip r:embed="rId9"/>
                <a:stretch>
                  <a:fillRect/>
                </a:stretch>
              </p:blipFill>
              <p:spPr>
                <a:xfrm>
                  <a:off x="991974" y="645862"/>
                  <a:ext cx="1337040" cy="12481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87CCB7B6-A137-77C0-649E-EAA0CF259616}"/>
                    </a:ext>
                  </a:extLst>
                </p14:cNvPr>
                <p14:cNvContentPartPr/>
                <p14:nvPr/>
              </p14:nvContentPartPr>
              <p14:xfrm>
                <a:off x="1197174" y="1259302"/>
                <a:ext cx="191520" cy="328680"/>
              </p14:xfrm>
            </p:contentPart>
          </mc:Choice>
          <mc:Fallback>
            <p:pic>
              <p:nvPicPr>
                <p:cNvPr id="6" name="Ink 5">
                  <a:extLst>
                    <a:ext uri="{FF2B5EF4-FFF2-40B4-BE49-F238E27FC236}">
                      <a16:creationId xmlns:a16="http://schemas.microsoft.com/office/drawing/2014/main" id="{87CCB7B6-A137-77C0-649E-EAA0CF259616}"/>
                    </a:ext>
                  </a:extLst>
                </p:cNvPr>
                <p:cNvPicPr/>
                <p:nvPr/>
              </p:nvPicPr>
              <p:blipFill>
                <a:blip r:embed="rId11"/>
                <a:stretch>
                  <a:fillRect/>
                </a:stretch>
              </p:blipFill>
              <p:spPr>
                <a:xfrm>
                  <a:off x="1188534" y="1250302"/>
                  <a:ext cx="209160" cy="3463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F976ECF8-7382-4D9C-74E5-28729FBB73CF}"/>
                    </a:ext>
                  </a:extLst>
                </p14:cNvPr>
                <p14:cNvContentPartPr/>
                <p14:nvPr/>
              </p14:nvContentPartPr>
              <p14:xfrm>
                <a:off x="1492014" y="1306462"/>
                <a:ext cx="140760" cy="224640"/>
              </p14:xfrm>
            </p:contentPart>
          </mc:Choice>
          <mc:Fallback>
            <p:pic>
              <p:nvPicPr>
                <p:cNvPr id="7" name="Ink 6">
                  <a:extLst>
                    <a:ext uri="{FF2B5EF4-FFF2-40B4-BE49-F238E27FC236}">
                      <a16:creationId xmlns:a16="http://schemas.microsoft.com/office/drawing/2014/main" id="{F976ECF8-7382-4D9C-74E5-28729FBB73CF}"/>
                    </a:ext>
                  </a:extLst>
                </p:cNvPr>
                <p:cNvPicPr/>
                <p:nvPr/>
              </p:nvPicPr>
              <p:blipFill>
                <a:blip r:embed="rId13"/>
                <a:stretch>
                  <a:fillRect/>
                </a:stretch>
              </p:blipFill>
              <p:spPr>
                <a:xfrm>
                  <a:off x="1483014" y="1297462"/>
                  <a:ext cx="15840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33E0A9B7-B82B-BC31-4471-911C42EA0008}"/>
                    </a:ext>
                  </a:extLst>
                </p14:cNvPr>
                <p14:cNvContentPartPr/>
                <p14:nvPr/>
              </p14:nvContentPartPr>
              <p14:xfrm>
                <a:off x="1729254" y="1332382"/>
                <a:ext cx="165960" cy="232560"/>
              </p14:xfrm>
            </p:contentPart>
          </mc:Choice>
          <mc:Fallback>
            <p:pic>
              <p:nvPicPr>
                <p:cNvPr id="8" name="Ink 7">
                  <a:extLst>
                    <a:ext uri="{FF2B5EF4-FFF2-40B4-BE49-F238E27FC236}">
                      <a16:creationId xmlns:a16="http://schemas.microsoft.com/office/drawing/2014/main" id="{33E0A9B7-B82B-BC31-4471-911C42EA0008}"/>
                    </a:ext>
                  </a:extLst>
                </p:cNvPr>
                <p:cNvPicPr/>
                <p:nvPr/>
              </p:nvPicPr>
              <p:blipFill>
                <a:blip r:embed="rId15"/>
                <a:stretch>
                  <a:fillRect/>
                </a:stretch>
              </p:blipFill>
              <p:spPr>
                <a:xfrm>
                  <a:off x="1720614" y="1323382"/>
                  <a:ext cx="18360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Ink 8">
                  <a:extLst>
                    <a:ext uri="{FF2B5EF4-FFF2-40B4-BE49-F238E27FC236}">
                      <a16:creationId xmlns:a16="http://schemas.microsoft.com/office/drawing/2014/main" id="{84E390DE-EEA8-EB51-F6B2-8178BDB476E8}"/>
                    </a:ext>
                  </a:extLst>
                </p14:cNvPr>
                <p14:cNvContentPartPr/>
                <p14:nvPr/>
              </p14:nvContentPartPr>
              <p14:xfrm>
                <a:off x="1511454" y="1864462"/>
                <a:ext cx="78120" cy="290160"/>
              </p14:xfrm>
            </p:contentPart>
          </mc:Choice>
          <mc:Fallback>
            <p:pic>
              <p:nvPicPr>
                <p:cNvPr id="9" name="Ink 8">
                  <a:extLst>
                    <a:ext uri="{FF2B5EF4-FFF2-40B4-BE49-F238E27FC236}">
                      <a16:creationId xmlns:a16="http://schemas.microsoft.com/office/drawing/2014/main" id="{84E390DE-EEA8-EB51-F6B2-8178BDB476E8}"/>
                    </a:ext>
                  </a:extLst>
                </p:cNvPr>
                <p:cNvPicPr/>
                <p:nvPr/>
              </p:nvPicPr>
              <p:blipFill>
                <a:blip r:embed="rId17"/>
                <a:stretch>
                  <a:fillRect/>
                </a:stretch>
              </p:blipFill>
              <p:spPr>
                <a:xfrm>
                  <a:off x="1502814" y="1855462"/>
                  <a:ext cx="95760"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Ink 9">
                  <a:extLst>
                    <a:ext uri="{FF2B5EF4-FFF2-40B4-BE49-F238E27FC236}">
                      <a16:creationId xmlns:a16="http://schemas.microsoft.com/office/drawing/2014/main" id="{CE0E8758-6F2E-DA46-11CC-22F1D5C56DD2}"/>
                    </a:ext>
                  </a:extLst>
                </p14:cNvPr>
                <p14:cNvContentPartPr/>
                <p14:nvPr/>
              </p14:nvContentPartPr>
              <p14:xfrm>
                <a:off x="1375014" y="2147782"/>
                <a:ext cx="289440" cy="201240"/>
              </p14:xfrm>
            </p:contentPart>
          </mc:Choice>
          <mc:Fallback>
            <p:pic>
              <p:nvPicPr>
                <p:cNvPr id="10" name="Ink 9">
                  <a:extLst>
                    <a:ext uri="{FF2B5EF4-FFF2-40B4-BE49-F238E27FC236}">
                      <a16:creationId xmlns:a16="http://schemas.microsoft.com/office/drawing/2014/main" id="{CE0E8758-6F2E-DA46-11CC-22F1D5C56DD2}"/>
                    </a:ext>
                  </a:extLst>
                </p:cNvPr>
                <p:cNvPicPr/>
                <p:nvPr/>
              </p:nvPicPr>
              <p:blipFill>
                <a:blip r:embed="rId19"/>
                <a:stretch>
                  <a:fillRect/>
                </a:stretch>
              </p:blipFill>
              <p:spPr>
                <a:xfrm>
                  <a:off x="1366374" y="2138782"/>
                  <a:ext cx="30708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 name="Ink 10">
                  <a:extLst>
                    <a:ext uri="{FF2B5EF4-FFF2-40B4-BE49-F238E27FC236}">
                      <a16:creationId xmlns:a16="http://schemas.microsoft.com/office/drawing/2014/main" id="{EAF0329D-2F5D-B181-FDBD-F1EC3E298660}"/>
                    </a:ext>
                  </a:extLst>
                </p14:cNvPr>
                <p14:cNvContentPartPr/>
                <p14:nvPr/>
              </p14:nvContentPartPr>
              <p14:xfrm>
                <a:off x="1314894" y="2270542"/>
                <a:ext cx="374400" cy="401400"/>
              </p14:xfrm>
            </p:contentPart>
          </mc:Choice>
          <mc:Fallback>
            <p:pic>
              <p:nvPicPr>
                <p:cNvPr id="11" name="Ink 10">
                  <a:extLst>
                    <a:ext uri="{FF2B5EF4-FFF2-40B4-BE49-F238E27FC236}">
                      <a16:creationId xmlns:a16="http://schemas.microsoft.com/office/drawing/2014/main" id="{EAF0329D-2F5D-B181-FDBD-F1EC3E298660}"/>
                    </a:ext>
                  </a:extLst>
                </p:cNvPr>
                <p:cNvPicPr/>
                <p:nvPr/>
              </p:nvPicPr>
              <p:blipFill>
                <a:blip r:embed="rId21"/>
                <a:stretch>
                  <a:fillRect/>
                </a:stretch>
              </p:blipFill>
              <p:spPr>
                <a:xfrm>
                  <a:off x="1306254" y="2261542"/>
                  <a:ext cx="392040" cy="4190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2" name="Ink 21">
                  <a:extLst>
                    <a:ext uri="{FF2B5EF4-FFF2-40B4-BE49-F238E27FC236}">
                      <a16:creationId xmlns:a16="http://schemas.microsoft.com/office/drawing/2014/main" id="{BC818D6D-608B-E1D8-5E98-47A709D6E1ED}"/>
                    </a:ext>
                  </a:extLst>
                </p14:cNvPr>
                <p14:cNvContentPartPr/>
                <p14:nvPr/>
              </p14:nvContentPartPr>
              <p14:xfrm>
                <a:off x="446934" y="1257862"/>
                <a:ext cx="361080" cy="49680"/>
              </p14:xfrm>
            </p:contentPart>
          </mc:Choice>
          <mc:Fallback>
            <p:pic>
              <p:nvPicPr>
                <p:cNvPr id="22" name="Ink 21">
                  <a:extLst>
                    <a:ext uri="{FF2B5EF4-FFF2-40B4-BE49-F238E27FC236}">
                      <a16:creationId xmlns:a16="http://schemas.microsoft.com/office/drawing/2014/main" id="{BC818D6D-608B-E1D8-5E98-47A709D6E1ED}"/>
                    </a:ext>
                  </a:extLst>
                </p:cNvPr>
                <p:cNvPicPr/>
                <p:nvPr/>
              </p:nvPicPr>
              <p:blipFill>
                <a:blip r:embed="rId23"/>
                <a:stretch>
                  <a:fillRect/>
                </a:stretch>
              </p:blipFill>
              <p:spPr>
                <a:xfrm>
                  <a:off x="438294" y="1248862"/>
                  <a:ext cx="37872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3" name="Ink 22">
                  <a:extLst>
                    <a:ext uri="{FF2B5EF4-FFF2-40B4-BE49-F238E27FC236}">
                      <a16:creationId xmlns:a16="http://schemas.microsoft.com/office/drawing/2014/main" id="{EDD6B8BF-C880-0958-76D7-79E6EA81A686}"/>
                    </a:ext>
                  </a:extLst>
                </p14:cNvPr>
                <p14:cNvContentPartPr/>
                <p14:nvPr/>
              </p14:nvContentPartPr>
              <p14:xfrm>
                <a:off x="658974" y="1179742"/>
                <a:ext cx="104040" cy="231840"/>
              </p14:xfrm>
            </p:contentPart>
          </mc:Choice>
          <mc:Fallback>
            <p:pic>
              <p:nvPicPr>
                <p:cNvPr id="23" name="Ink 22">
                  <a:extLst>
                    <a:ext uri="{FF2B5EF4-FFF2-40B4-BE49-F238E27FC236}">
                      <a16:creationId xmlns:a16="http://schemas.microsoft.com/office/drawing/2014/main" id="{EDD6B8BF-C880-0958-76D7-79E6EA81A686}"/>
                    </a:ext>
                  </a:extLst>
                </p:cNvPr>
                <p:cNvPicPr/>
                <p:nvPr/>
              </p:nvPicPr>
              <p:blipFill>
                <a:blip r:embed="rId25"/>
                <a:stretch>
                  <a:fillRect/>
                </a:stretch>
              </p:blipFill>
              <p:spPr>
                <a:xfrm>
                  <a:off x="649974" y="1170742"/>
                  <a:ext cx="12168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4" name="Ink 23">
                  <a:extLst>
                    <a:ext uri="{FF2B5EF4-FFF2-40B4-BE49-F238E27FC236}">
                      <a16:creationId xmlns:a16="http://schemas.microsoft.com/office/drawing/2014/main" id="{7FB2DC39-903E-5813-FC7C-AC1A6899D7C1}"/>
                    </a:ext>
                  </a:extLst>
                </p14:cNvPr>
                <p14:cNvContentPartPr/>
                <p14:nvPr/>
              </p14:nvContentPartPr>
              <p14:xfrm>
                <a:off x="374214" y="1591222"/>
                <a:ext cx="365040" cy="40320"/>
              </p14:xfrm>
            </p:contentPart>
          </mc:Choice>
          <mc:Fallback>
            <p:pic>
              <p:nvPicPr>
                <p:cNvPr id="24" name="Ink 23">
                  <a:extLst>
                    <a:ext uri="{FF2B5EF4-FFF2-40B4-BE49-F238E27FC236}">
                      <a16:creationId xmlns:a16="http://schemas.microsoft.com/office/drawing/2014/main" id="{7FB2DC39-903E-5813-FC7C-AC1A6899D7C1}"/>
                    </a:ext>
                  </a:extLst>
                </p:cNvPr>
                <p:cNvPicPr/>
                <p:nvPr/>
              </p:nvPicPr>
              <p:blipFill>
                <a:blip r:embed="rId27"/>
                <a:stretch>
                  <a:fillRect/>
                </a:stretch>
              </p:blipFill>
              <p:spPr>
                <a:xfrm>
                  <a:off x="365214" y="1582222"/>
                  <a:ext cx="38268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5" name="Ink 24">
                  <a:extLst>
                    <a:ext uri="{FF2B5EF4-FFF2-40B4-BE49-F238E27FC236}">
                      <a16:creationId xmlns:a16="http://schemas.microsoft.com/office/drawing/2014/main" id="{1C49EDBF-371B-77A9-2F62-76DEB7144374}"/>
                    </a:ext>
                  </a:extLst>
                </p14:cNvPr>
                <p14:cNvContentPartPr/>
                <p14:nvPr/>
              </p14:nvContentPartPr>
              <p14:xfrm>
                <a:off x="619734" y="1509142"/>
                <a:ext cx="158760" cy="152280"/>
              </p14:xfrm>
            </p:contentPart>
          </mc:Choice>
          <mc:Fallback>
            <p:pic>
              <p:nvPicPr>
                <p:cNvPr id="25" name="Ink 24">
                  <a:extLst>
                    <a:ext uri="{FF2B5EF4-FFF2-40B4-BE49-F238E27FC236}">
                      <a16:creationId xmlns:a16="http://schemas.microsoft.com/office/drawing/2014/main" id="{1C49EDBF-371B-77A9-2F62-76DEB7144374}"/>
                    </a:ext>
                  </a:extLst>
                </p:cNvPr>
                <p:cNvPicPr/>
                <p:nvPr/>
              </p:nvPicPr>
              <p:blipFill>
                <a:blip r:embed="rId29"/>
                <a:stretch>
                  <a:fillRect/>
                </a:stretch>
              </p:blipFill>
              <p:spPr>
                <a:xfrm>
                  <a:off x="610734" y="1500502"/>
                  <a:ext cx="17640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6" name="Ink 25">
                  <a:extLst>
                    <a:ext uri="{FF2B5EF4-FFF2-40B4-BE49-F238E27FC236}">
                      <a16:creationId xmlns:a16="http://schemas.microsoft.com/office/drawing/2014/main" id="{F8163004-36A1-E901-57B7-DF478000C8E7}"/>
                    </a:ext>
                  </a:extLst>
                </p14:cNvPr>
                <p14:cNvContentPartPr/>
                <p14:nvPr/>
              </p14:nvContentPartPr>
              <p14:xfrm>
                <a:off x="446934" y="1875982"/>
                <a:ext cx="395640" cy="32760"/>
              </p14:xfrm>
            </p:contentPart>
          </mc:Choice>
          <mc:Fallback>
            <p:pic>
              <p:nvPicPr>
                <p:cNvPr id="26" name="Ink 25">
                  <a:extLst>
                    <a:ext uri="{FF2B5EF4-FFF2-40B4-BE49-F238E27FC236}">
                      <a16:creationId xmlns:a16="http://schemas.microsoft.com/office/drawing/2014/main" id="{F8163004-36A1-E901-57B7-DF478000C8E7}"/>
                    </a:ext>
                  </a:extLst>
                </p:cNvPr>
                <p:cNvPicPr/>
                <p:nvPr/>
              </p:nvPicPr>
              <p:blipFill>
                <a:blip r:embed="rId31"/>
                <a:stretch>
                  <a:fillRect/>
                </a:stretch>
              </p:blipFill>
              <p:spPr>
                <a:xfrm>
                  <a:off x="437934" y="1866982"/>
                  <a:ext cx="41328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7" name="Ink 26">
                  <a:extLst>
                    <a:ext uri="{FF2B5EF4-FFF2-40B4-BE49-F238E27FC236}">
                      <a16:creationId xmlns:a16="http://schemas.microsoft.com/office/drawing/2014/main" id="{1DCF09ED-C485-6845-037F-A22F684A2D4A}"/>
                    </a:ext>
                  </a:extLst>
                </p14:cNvPr>
                <p14:cNvContentPartPr/>
                <p14:nvPr/>
              </p14:nvContentPartPr>
              <p14:xfrm>
                <a:off x="736014" y="1775542"/>
                <a:ext cx="65160" cy="146160"/>
              </p14:xfrm>
            </p:contentPart>
          </mc:Choice>
          <mc:Fallback>
            <p:pic>
              <p:nvPicPr>
                <p:cNvPr id="27" name="Ink 26">
                  <a:extLst>
                    <a:ext uri="{FF2B5EF4-FFF2-40B4-BE49-F238E27FC236}">
                      <a16:creationId xmlns:a16="http://schemas.microsoft.com/office/drawing/2014/main" id="{1DCF09ED-C485-6845-037F-A22F684A2D4A}"/>
                    </a:ext>
                  </a:extLst>
                </p:cNvPr>
                <p:cNvPicPr/>
                <p:nvPr/>
              </p:nvPicPr>
              <p:blipFill>
                <a:blip r:embed="rId33"/>
                <a:stretch>
                  <a:fillRect/>
                </a:stretch>
              </p:blipFill>
              <p:spPr>
                <a:xfrm>
                  <a:off x="727374" y="1766902"/>
                  <a:ext cx="8280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3" name="Ink 12">
                  <a:extLst>
                    <a:ext uri="{FF2B5EF4-FFF2-40B4-BE49-F238E27FC236}">
                      <a16:creationId xmlns:a16="http://schemas.microsoft.com/office/drawing/2014/main" id="{07EFC24A-F86A-E565-7472-04D5E8742A99}"/>
                    </a:ext>
                  </a:extLst>
                </p14:cNvPr>
                <p14:cNvContentPartPr/>
                <p14:nvPr/>
              </p14:nvContentPartPr>
              <p14:xfrm>
                <a:off x="1116894" y="3723862"/>
                <a:ext cx="957600" cy="560160"/>
              </p14:xfrm>
            </p:contentPart>
          </mc:Choice>
          <mc:Fallback>
            <p:pic>
              <p:nvPicPr>
                <p:cNvPr id="13" name="Ink 12">
                  <a:extLst>
                    <a:ext uri="{FF2B5EF4-FFF2-40B4-BE49-F238E27FC236}">
                      <a16:creationId xmlns:a16="http://schemas.microsoft.com/office/drawing/2014/main" id="{07EFC24A-F86A-E565-7472-04D5E8742A99}"/>
                    </a:ext>
                  </a:extLst>
                </p:cNvPr>
                <p:cNvPicPr/>
                <p:nvPr/>
              </p:nvPicPr>
              <p:blipFill>
                <a:blip r:embed="rId35"/>
                <a:stretch>
                  <a:fillRect/>
                </a:stretch>
              </p:blipFill>
              <p:spPr>
                <a:xfrm>
                  <a:off x="1107894" y="3714862"/>
                  <a:ext cx="975240" cy="5778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4" name="Ink 13">
                  <a:extLst>
                    <a:ext uri="{FF2B5EF4-FFF2-40B4-BE49-F238E27FC236}">
                      <a16:creationId xmlns:a16="http://schemas.microsoft.com/office/drawing/2014/main" id="{1D9A92EC-DCD1-D2DD-568F-CD80A3CF27D3}"/>
                    </a:ext>
                  </a:extLst>
                </p14:cNvPr>
                <p14:cNvContentPartPr/>
                <p14:nvPr/>
              </p14:nvContentPartPr>
              <p14:xfrm>
                <a:off x="1183494" y="3627022"/>
                <a:ext cx="1075680" cy="635040"/>
              </p14:xfrm>
            </p:contentPart>
          </mc:Choice>
          <mc:Fallback>
            <p:pic>
              <p:nvPicPr>
                <p:cNvPr id="14" name="Ink 13">
                  <a:extLst>
                    <a:ext uri="{FF2B5EF4-FFF2-40B4-BE49-F238E27FC236}">
                      <a16:creationId xmlns:a16="http://schemas.microsoft.com/office/drawing/2014/main" id="{1D9A92EC-DCD1-D2DD-568F-CD80A3CF27D3}"/>
                    </a:ext>
                  </a:extLst>
                </p:cNvPr>
                <p:cNvPicPr/>
                <p:nvPr/>
              </p:nvPicPr>
              <p:blipFill>
                <a:blip r:embed="rId37"/>
                <a:stretch>
                  <a:fillRect/>
                </a:stretch>
              </p:blipFill>
              <p:spPr>
                <a:xfrm>
                  <a:off x="1174494" y="3618382"/>
                  <a:ext cx="1093320" cy="6526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5" name="Ink 14">
                  <a:extLst>
                    <a:ext uri="{FF2B5EF4-FFF2-40B4-BE49-F238E27FC236}">
                      <a16:creationId xmlns:a16="http://schemas.microsoft.com/office/drawing/2014/main" id="{8A3A30C4-F829-B918-221A-48FAD2CD2B64}"/>
                    </a:ext>
                  </a:extLst>
                </p14:cNvPr>
                <p14:cNvContentPartPr/>
                <p14:nvPr/>
              </p14:nvContentPartPr>
              <p14:xfrm>
                <a:off x="1410654" y="3806662"/>
                <a:ext cx="214920" cy="274680"/>
              </p14:xfrm>
            </p:contentPart>
          </mc:Choice>
          <mc:Fallback>
            <p:pic>
              <p:nvPicPr>
                <p:cNvPr id="15" name="Ink 14">
                  <a:extLst>
                    <a:ext uri="{FF2B5EF4-FFF2-40B4-BE49-F238E27FC236}">
                      <a16:creationId xmlns:a16="http://schemas.microsoft.com/office/drawing/2014/main" id="{8A3A30C4-F829-B918-221A-48FAD2CD2B64}"/>
                    </a:ext>
                  </a:extLst>
                </p:cNvPr>
                <p:cNvPicPr/>
                <p:nvPr/>
              </p:nvPicPr>
              <p:blipFill>
                <a:blip r:embed="rId39"/>
                <a:stretch>
                  <a:fillRect/>
                </a:stretch>
              </p:blipFill>
              <p:spPr>
                <a:xfrm>
                  <a:off x="1401654" y="3798022"/>
                  <a:ext cx="232560" cy="2923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7" name="Ink 16">
                  <a:extLst>
                    <a:ext uri="{FF2B5EF4-FFF2-40B4-BE49-F238E27FC236}">
                      <a16:creationId xmlns:a16="http://schemas.microsoft.com/office/drawing/2014/main" id="{4D7794B7-90B1-4BB9-CDB2-465ACFD4E329}"/>
                    </a:ext>
                  </a:extLst>
                </p14:cNvPr>
                <p14:cNvContentPartPr/>
                <p14:nvPr/>
              </p14:nvContentPartPr>
              <p14:xfrm>
                <a:off x="1607934" y="3846262"/>
                <a:ext cx="252720" cy="209880"/>
              </p14:xfrm>
            </p:contentPart>
          </mc:Choice>
          <mc:Fallback>
            <p:pic>
              <p:nvPicPr>
                <p:cNvPr id="17" name="Ink 16">
                  <a:extLst>
                    <a:ext uri="{FF2B5EF4-FFF2-40B4-BE49-F238E27FC236}">
                      <a16:creationId xmlns:a16="http://schemas.microsoft.com/office/drawing/2014/main" id="{4D7794B7-90B1-4BB9-CDB2-465ACFD4E329}"/>
                    </a:ext>
                  </a:extLst>
                </p:cNvPr>
                <p:cNvPicPr/>
                <p:nvPr/>
              </p:nvPicPr>
              <p:blipFill>
                <a:blip r:embed="rId41"/>
                <a:stretch>
                  <a:fillRect/>
                </a:stretch>
              </p:blipFill>
              <p:spPr>
                <a:xfrm>
                  <a:off x="1598934" y="3837262"/>
                  <a:ext cx="27036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8" name="Ink 17">
                  <a:extLst>
                    <a:ext uri="{FF2B5EF4-FFF2-40B4-BE49-F238E27FC236}">
                      <a16:creationId xmlns:a16="http://schemas.microsoft.com/office/drawing/2014/main" id="{1F245CC3-39B9-A2CF-3A5A-0E9076FE27A5}"/>
                    </a:ext>
                  </a:extLst>
                </p14:cNvPr>
                <p14:cNvContentPartPr/>
                <p14:nvPr/>
              </p14:nvContentPartPr>
              <p14:xfrm>
                <a:off x="1496334" y="4222102"/>
                <a:ext cx="54360" cy="233640"/>
              </p14:xfrm>
            </p:contentPart>
          </mc:Choice>
          <mc:Fallback>
            <p:pic>
              <p:nvPicPr>
                <p:cNvPr id="18" name="Ink 17">
                  <a:extLst>
                    <a:ext uri="{FF2B5EF4-FFF2-40B4-BE49-F238E27FC236}">
                      <a16:creationId xmlns:a16="http://schemas.microsoft.com/office/drawing/2014/main" id="{1F245CC3-39B9-A2CF-3A5A-0E9076FE27A5}"/>
                    </a:ext>
                  </a:extLst>
                </p:cNvPr>
                <p:cNvPicPr/>
                <p:nvPr/>
              </p:nvPicPr>
              <p:blipFill>
                <a:blip r:embed="rId43"/>
                <a:stretch>
                  <a:fillRect/>
                </a:stretch>
              </p:blipFill>
              <p:spPr>
                <a:xfrm>
                  <a:off x="1487694" y="4213102"/>
                  <a:ext cx="7200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9" name="Ink 18">
                  <a:extLst>
                    <a:ext uri="{FF2B5EF4-FFF2-40B4-BE49-F238E27FC236}">
                      <a16:creationId xmlns:a16="http://schemas.microsoft.com/office/drawing/2014/main" id="{25E9AF4B-5626-1A39-B291-BDDA5149545F}"/>
                    </a:ext>
                  </a:extLst>
                </p14:cNvPr>
                <p14:cNvContentPartPr/>
                <p14:nvPr/>
              </p14:nvContentPartPr>
              <p14:xfrm>
                <a:off x="1318494" y="4392022"/>
                <a:ext cx="401760" cy="285480"/>
              </p14:xfrm>
            </p:contentPart>
          </mc:Choice>
          <mc:Fallback>
            <p:pic>
              <p:nvPicPr>
                <p:cNvPr id="19" name="Ink 18">
                  <a:extLst>
                    <a:ext uri="{FF2B5EF4-FFF2-40B4-BE49-F238E27FC236}">
                      <a16:creationId xmlns:a16="http://schemas.microsoft.com/office/drawing/2014/main" id="{25E9AF4B-5626-1A39-B291-BDDA5149545F}"/>
                    </a:ext>
                  </a:extLst>
                </p:cNvPr>
                <p:cNvPicPr/>
                <p:nvPr/>
              </p:nvPicPr>
              <p:blipFill>
                <a:blip r:embed="rId45"/>
                <a:stretch>
                  <a:fillRect/>
                </a:stretch>
              </p:blipFill>
              <p:spPr>
                <a:xfrm>
                  <a:off x="1309854" y="4383382"/>
                  <a:ext cx="419400" cy="3031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0" name="Ink 19">
                  <a:extLst>
                    <a:ext uri="{FF2B5EF4-FFF2-40B4-BE49-F238E27FC236}">
                      <a16:creationId xmlns:a16="http://schemas.microsoft.com/office/drawing/2014/main" id="{DE3179C5-C1F4-9A63-01D0-D8874E90A514}"/>
                    </a:ext>
                  </a:extLst>
                </p14:cNvPr>
                <p14:cNvContentPartPr/>
                <p14:nvPr/>
              </p14:nvContentPartPr>
              <p14:xfrm>
                <a:off x="1234614" y="4532062"/>
                <a:ext cx="423360" cy="458280"/>
              </p14:xfrm>
            </p:contentPart>
          </mc:Choice>
          <mc:Fallback>
            <p:pic>
              <p:nvPicPr>
                <p:cNvPr id="20" name="Ink 19">
                  <a:extLst>
                    <a:ext uri="{FF2B5EF4-FFF2-40B4-BE49-F238E27FC236}">
                      <a16:creationId xmlns:a16="http://schemas.microsoft.com/office/drawing/2014/main" id="{DE3179C5-C1F4-9A63-01D0-D8874E90A514}"/>
                    </a:ext>
                  </a:extLst>
                </p:cNvPr>
                <p:cNvPicPr/>
                <p:nvPr/>
              </p:nvPicPr>
              <p:blipFill>
                <a:blip r:embed="rId47"/>
                <a:stretch>
                  <a:fillRect/>
                </a:stretch>
              </p:blipFill>
              <p:spPr>
                <a:xfrm>
                  <a:off x="1225974" y="4523422"/>
                  <a:ext cx="441000" cy="4759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9" name="Ink 28">
                  <a:extLst>
                    <a:ext uri="{FF2B5EF4-FFF2-40B4-BE49-F238E27FC236}">
                      <a16:creationId xmlns:a16="http://schemas.microsoft.com/office/drawing/2014/main" id="{855367AD-49A2-1E98-6586-3BC2CB1CACCB}"/>
                    </a:ext>
                  </a:extLst>
                </p14:cNvPr>
                <p14:cNvContentPartPr/>
                <p14:nvPr/>
              </p14:nvContentPartPr>
              <p14:xfrm>
                <a:off x="2325414" y="3835102"/>
                <a:ext cx="267480" cy="24840"/>
              </p14:xfrm>
            </p:contentPart>
          </mc:Choice>
          <mc:Fallback>
            <p:pic>
              <p:nvPicPr>
                <p:cNvPr id="29" name="Ink 28">
                  <a:extLst>
                    <a:ext uri="{FF2B5EF4-FFF2-40B4-BE49-F238E27FC236}">
                      <a16:creationId xmlns:a16="http://schemas.microsoft.com/office/drawing/2014/main" id="{855367AD-49A2-1E98-6586-3BC2CB1CACCB}"/>
                    </a:ext>
                  </a:extLst>
                </p:cNvPr>
                <p:cNvPicPr/>
                <p:nvPr/>
              </p:nvPicPr>
              <p:blipFill>
                <a:blip r:embed="rId49"/>
                <a:stretch>
                  <a:fillRect/>
                </a:stretch>
              </p:blipFill>
              <p:spPr>
                <a:xfrm>
                  <a:off x="2316774" y="3826462"/>
                  <a:ext cx="28512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0" name="Ink 29">
                  <a:extLst>
                    <a:ext uri="{FF2B5EF4-FFF2-40B4-BE49-F238E27FC236}">
                      <a16:creationId xmlns:a16="http://schemas.microsoft.com/office/drawing/2014/main" id="{4ED15A3D-1A93-1C8B-8390-B366CCCC63D8}"/>
                    </a:ext>
                  </a:extLst>
                </p14:cNvPr>
                <p14:cNvContentPartPr/>
                <p14:nvPr/>
              </p14:nvContentPartPr>
              <p14:xfrm>
                <a:off x="2518014" y="3767782"/>
                <a:ext cx="101880" cy="197280"/>
              </p14:xfrm>
            </p:contentPart>
          </mc:Choice>
          <mc:Fallback>
            <p:pic>
              <p:nvPicPr>
                <p:cNvPr id="30" name="Ink 29">
                  <a:extLst>
                    <a:ext uri="{FF2B5EF4-FFF2-40B4-BE49-F238E27FC236}">
                      <a16:creationId xmlns:a16="http://schemas.microsoft.com/office/drawing/2014/main" id="{4ED15A3D-1A93-1C8B-8390-B366CCCC63D8}"/>
                    </a:ext>
                  </a:extLst>
                </p:cNvPr>
                <p:cNvPicPr/>
                <p:nvPr/>
              </p:nvPicPr>
              <p:blipFill>
                <a:blip r:embed="rId51"/>
                <a:stretch>
                  <a:fillRect/>
                </a:stretch>
              </p:blipFill>
              <p:spPr>
                <a:xfrm>
                  <a:off x="2509374" y="3759142"/>
                  <a:ext cx="11952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1" name="Ink 30">
                  <a:extLst>
                    <a:ext uri="{FF2B5EF4-FFF2-40B4-BE49-F238E27FC236}">
                      <a16:creationId xmlns:a16="http://schemas.microsoft.com/office/drawing/2014/main" id="{53A48AE8-1D45-256E-16ED-2A8A3AE607A6}"/>
                    </a:ext>
                  </a:extLst>
                </p14:cNvPr>
                <p14:cNvContentPartPr/>
                <p14:nvPr/>
              </p14:nvContentPartPr>
              <p14:xfrm>
                <a:off x="2294454" y="4070182"/>
                <a:ext cx="306360" cy="46080"/>
              </p14:xfrm>
            </p:contentPart>
          </mc:Choice>
          <mc:Fallback>
            <p:pic>
              <p:nvPicPr>
                <p:cNvPr id="31" name="Ink 30">
                  <a:extLst>
                    <a:ext uri="{FF2B5EF4-FFF2-40B4-BE49-F238E27FC236}">
                      <a16:creationId xmlns:a16="http://schemas.microsoft.com/office/drawing/2014/main" id="{53A48AE8-1D45-256E-16ED-2A8A3AE607A6}"/>
                    </a:ext>
                  </a:extLst>
                </p:cNvPr>
                <p:cNvPicPr/>
                <p:nvPr/>
              </p:nvPicPr>
              <p:blipFill>
                <a:blip r:embed="rId53"/>
                <a:stretch>
                  <a:fillRect/>
                </a:stretch>
              </p:blipFill>
              <p:spPr>
                <a:xfrm>
                  <a:off x="2285814" y="4061182"/>
                  <a:ext cx="32400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2" name="Ink 31">
                  <a:extLst>
                    <a:ext uri="{FF2B5EF4-FFF2-40B4-BE49-F238E27FC236}">
                      <a16:creationId xmlns:a16="http://schemas.microsoft.com/office/drawing/2014/main" id="{5E266590-BA23-A4DC-BCD5-3EE8BF2683AB}"/>
                    </a:ext>
                  </a:extLst>
                </p14:cNvPr>
                <p14:cNvContentPartPr/>
                <p14:nvPr/>
              </p14:nvContentPartPr>
              <p14:xfrm>
                <a:off x="2491374" y="4001062"/>
                <a:ext cx="158760" cy="172440"/>
              </p14:xfrm>
            </p:contentPart>
          </mc:Choice>
          <mc:Fallback>
            <p:pic>
              <p:nvPicPr>
                <p:cNvPr id="32" name="Ink 31">
                  <a:extLst>
                    <a:ext uri="{FF2B5EF4-FFF2-40B4-BE49-F238E27FC236}">
                      <a16:creationId xmlns:a16="http://schemas.microsoft.com/office/drawing/2014/main" id="{5E266590-BA23-A4DC-BCD5-3EE8BF2683AB}"/>
                    </a:ext>
                  </a:extLst>
                </p:cNvPr>
                <p:cNvPicPr/>
                <p:nvPr/>
              </p:nvPicPr>
              <p:blipFill>
                <a:blip r:embed="rId55"/>
                <a:stretch>
                  <a:fillRect/>
                </a:stretch>
              </p:blipFill>
              <p:spPr>
                <a:xfrm>
                  <a:off x="2482734" y="3992062"/>
                  <a:ext cx="17640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3" name="Ink 32">
                  <a:extLst>
                    <a:ext uri="{FF2B5EF4-FFF2-40B4-BE49-F238E27FC236}">
                      <a16:creationId xmlns:a16="http://schemas.microsoft.com/office/drawing/2014/main" id="{50D06D79-7825-7356-A1FF-9AE5276AAB28}"/>
                    </a:ext>
                  </a:extLst>
                </p14:cNvPr>
                <p14:cNvContentPartPr/>
                <p14:nvPr/>
              </p14:nvContentPartPr>
              <p14:xfrm>
                <a:off x="2236134" y="4233982"/>
                <a:ext cx="396720" cy="71280"/>
              </p14:xfrm>
            </p:contentPart>
          </mc:Choice>
          <mc:Fallback>
            <p:pic>
              <p:nvPicPr>
                <p:cNvPr id="33" name="Ink 32">
                  <a:extLst>
                    <a:ext uri="{FF2B5EF4-FFF2-40B4-BE49-F238E27FC236}">
                      <a16:creationId xmlns:a16="http://schemas.microsoft.com/office/drawing/2014/main" id="{50D06D79-7825-7356-A1FF-9AE5276AAB28}"/>
                    </a:ext>
                  </a:extLst>
                </p:cNvPr>
                <p:cNvPicPr/>
                <p:nvPr/>
              </p:nvPicPr>
              <p:blipFill>
                <a:blip r:embed="rId57"/>
                <a:stretch>
                  <a:fillRect/>
                </a:stretch>
              </p:blipFill>
              <p:spPr>
                <a:xfrm>
                  <a:off x="2227494" y="4225342"/>
                  <a:ext cx="41436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4" name="Ink 33">
                  <a:extLst>
                    <a:ext uri="{FF2B5EF4-FFF2-40B4-BE49-F238E27FC236}">
                      <a16:creationId xmlns:a16="http://schemas.microsoft.com/office/drawing/2014/main" id="{51C7AFBE-5E5D-82C4-3340-7246B150CBFE}"/>
                    </a:ext>
                  </a:extLst>
                </p14:cNvPr>
                <p14:cNvContentPartPr/>
                <p14:nvPr/>
              </p14:nvContentPartPr>
              <p14:xfrm>
                <a:off x="2552214" y="4228222"/>
                <a:ext cx="46800" cy="66600"/>
              </p14:xfrm>
            </p:contentPart>
          </mc:Choice>
          <mc:Fallback>
            <p:pic>
              <p:nvPicPr>
                <p:cNvPr id="34" name="Ink 33">
                  <a:extLst>
                    <a:ext uri="{FF2B5EF4-FFF2-40B4-BE49-F238E27FC236}">
                      <a16:creationId xmlns:a16="http://schemas.microsoft.com/office/drawing/2014/main" id="{51C7AFBE-5E5D-82C4-3340-7246B150CBFE}"/>
                    </a:ext>
                  </a:extLst>
                </p:cNvPr>
                <p:cNvPicPr/>
                <p:nvPr/>
              </p:nvPicPr>
              <p:blipFill>
                <a:blip r:embed="rId59"/>
                <a:stretch>
                  <a:fillRect/>
                </a:stretch>
              </p:blipFill>
              <p:spPr>
                <a:xfrm>
                  <a:off x="2543574" y="4219582"/>
                  <a:ext cx="6444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6" name="Ink 35">
                  <a:extLst>
                    <a:ext uri="{FF2B5EF4-FFF2-40B4-BE49-F238E27FC236}">
                      <a16:creationId xmlns:a16="http://schemas.microsoft.com/office/drawing/2014/main" id="{75E0CE66-3DE7-2556-F47D-7397B217EBED}"/>
                    </a:ext>
                  </a:extLst>
                </p14:cNvPr>
                <p14:cNvContentPartPr/>
                <p14:nvPr/>
              </p14:nvContentPartPr>
              <p14:xfrm>
                <a:off x="1461054" y="2509582"/>
                <a:ext cx="134280" cy="67680"/>
              </p14:xfrm>
            </p:contentPart>
          </mc:Choice>
          <mc:Fallback>
            <p:pic>
              <p:nvPicPr>
                <p:cNvPr id="36" name="Ink 35">
                  <a:extLst>
                    <a:ext uri="{FF2B5EF4-FFF2-40B4-BE49-F238E27FC236}">
                      <a16:creationId xmlns:a16="http://schemas.microsoft.com/office/drawing/2014/main" id="{75E0CE66-3DE7-2556-F47D-7397B217EBED}"/>
                    </a:ext>
                  </a:extLst>
                </p:cNvPr>
                <p:cNvPicPr/>
                <p:nvPr/>
              </p:nvPicPr>
              <p:blipFill>
                <a:blip r:embed="rId61"/>
                <a:stretch>
                  <a:fillRect/>
                </a:stretch>
              </p:blipFill>
              <p:spPr>
                <a:xfrm>
                  <a:off x="1452054" y="2500582"/>
                  <a:ext cx="15192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7" name="Ink 36">
                  <a:extLst>
                    <a:ext uri="{FF2B5EF4-FFF2-40B4-BE49-F238E27FC236}">
                      <a16:creationId xmlns:a16="http://schemas.microsoft.com/office/drawing/2014/main" id="{5E0BF0FF-2753-39AD-12AF-E6082577055B}"/>
                    </a:ext>
                  </a:extLst>
                </p14:cNvPr>
                <p14:cNvContentPartPr/>
                <p14:nvPr/>
              </p14:nvContentPartPr>
              <p14:xfrm>
                <a:off x="1422894" y="2412742"/>
                <a:ext cx="99000" cy="85680"/>
              </p14:xfrm>
            </p:contentPart>
          </mc:Choice>
          <mc:Fallback>
            <p:pic>
              <p:nvPicPr>
                <p:cNvPr id="37" name="Ink 36">
                  <a:extLst>
                    <a:ext uri="{FF2B5EF4-FFF2-40B4-BE49-F238E27FC236}">
                      <a16:creationId xmlns:a16="http://schemas.microsoft.com/office/drawing/2014/main" id="{5E0BF0FF-2753-39AD-12AF-E6082577055B}"/>
                    </a:ext>
                  </a:extLst>
                </p:cNvPr>
                <p:cNvPicPr/>
                <p:nvPr/>
              </p:nvPicPr>
              <p:blipFill>
                <a:blip r:embed="rId63"/>
                <a:stretch>
                  <a:fillRect/>
                </a:stretch>
              </p:blipFill>
              <p:spPr>
                <a:xfrm>
                  <a:off x="1413894" y="2404102"/>
                  <a:ext cx="11664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8" name="Ink 37">
                  <a:extLst>
                    <a:ext uri="{FF2B5EF4-FFF2-40B4-BE49-F238E27FC236}">
                      <a16:creationId xmlns:a16="http://schemas.microsoft.com/office/drawing/2014/main" id="{48AEB188-9688-92FD-6A4F-4556D62D364A}"/>
                    </a:ext>
                  </a:extLst>
                </p14:cNvPr>
                <p14:cNvContentPartPr/>
                <p14:nvPr/>
              </p14:nvContentPartPr>
              <p14:xfrm>
                <a:off x="1535934" y="2390062"/>
                <a:ext cx="96120" cy="78480"/>
              </p14:xfrm>
            </p:contentPart>
          </mc:Choice>
          <mc:Fallback>
            <p:pic>
              <p:nvPicPr>
                <p:cNvPr id="38" name="Ink 37">
                  <a:extLst>
                    <a:ext uri="{FF2B5EF4-FFF2-40B4-BE49-F238E27FC236}">
                      <a16:creationId xmlns:a16="http://schemas.microsoft.com/office/drawing/2014/main" id="{48AEB188-9688-92FD-6A4F-4556D62D364A}"/>
                    </a:ext>
                  </a:extLst>
                </p:cNvPr>
                <p:cNvPicPr/>
                <p:nvPr/>
              </p:nvPicPr>
              <p:blipFill>
                <a:blip r:embed="rId65"/>
                <a:stretch>
                  <a:fillRect/>
                </a:stretch>
              </p:blipFill>
              <p:spPr>
                <a:xfrm>
                  <a:off x="1526934" y="2381422"/>
                  <a:ext cx="11376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9" name="Ink 38">
                  <a:extLst>
                    <a:ext uri="{FF2B5EF4-FFF2-40B4-BE49-F238E27FC236}">
                      <a16:creationId xmlns:a16="http://schemas.microsoft.com/office/drawing/2014/main" id="{350EF068-6F72-BADB-80C8-F2E4C473123B}"/>
                    </a:ext>
                  </a:extLst>
                </p14:cNvPr>
                <p14:cNvContentPartPr/>
                <p14:nvPr/>
              </p14:nvContentPartPr>
              <p14:xfrm>
                <a:off x="822054" y="2528302"/>
                <a:ext cx="1173600" cy="2094120"/>
              </p14:xfrm>
            </p:contentPart>
          </mc:Choice>
          <mc:Fallback>
            <p:pic>
              <p:nvPicPr>
                <p:cNvPr id="39" name="Ink 38">
                  <a:extLst>
                    <a:ext uri="{FF2B5EF4-FFF2-40B4-BE49-F238E27FC236}">
                      <a16:creationId xmlns:a16="http://schemas.microsoft.com/office/drawing/2014/main" id="{350EF068-6F72-BADB-80C8-F2E4C473123B}"/>
                    </a:ext>
                  </a:extLst>
                </p:cNvPr>
                <p:cNvPicPr/>
                <p:nvPr/>
              </p:nvPicPr>
              <p:blipFill>
                <a:blip r:embed="rId67"/>
                <a:stretch>
                  <a:fillRect/>
                </a:stretch>
              </p:blipFill>
              <p:spPr>
                <a:xfrm>
                  <a:off x="813414" y="2519302"/>
                  <a:ext cx="1191240" cy="21117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0" name="Ink 39">
                  <a:extLst>
                    <a:ext uri="{FF2B5EF4-FFF2-40B4-BE49-F238E27FC236}">
                      <a16:creationId xmlns:a16="http://schemas.microsoft.com/office/drawing/2014/main" id="{73BE1F0F-73FB-0556-FC8D-B842F8C9863B}"/>
                    </a:ext>
                  </a:extLst>
                </p14:cNvPr>
                <p14:cNvContentPartPr/>
                <p14:nvPr/>
              </p14:nvContentPartPr>
              <p14:xfrm>
                <a:off x="1176294" y="4498222"/>
                <a:ext cx="111600" cy="182520"/>
              </p14:xfrm>
            </p:contentPart>
          </mc:Choice>
          <mc:Fallback>
            <p:pic>
              <p:nvPicPr>
                <p:cNvPr id="40" name="Ink 39">
                  <a:extLst>
                    <a:ext uri="{FF2B5EF4-FFF2-40B4-BE49-F238E27FC236}">
                      <a16:creationId xmlns:a16="http://schemas.microsoft.com/office/drawing/2014/main" id="{73BE1F0F-73FB-0556-FC8D-B842F8C9863B}"/>
                    </a:ext>
                  </a:extLst>
                </p:cNvPr>
                <p:cNvPicPr/>
                <p:nvPr/>
              </p:nvPicPr>
              <p:blipFill>
                <a:blip r:embed="rId69"/>
                <a:stretch>
                  <a:fillRect/>
                </a:stretch>
              </p:blipFill>
              <p:spPr>
                <a:xfrm>
                  <a:off x="1167654" y="4489222"/>
                  <a:ext cx="12924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1" name="Ink 40">
                  <a:extLst>
                    <a:ext uri="{FF2B5EF4-FFF2-40B4-BE49-F238E27FC236}">
                      <a16:creationId xmlns:a16="http://schemas.microsoft.com/office/drawing/2014/main" id="{07F531F6-43F6-F01C-448B-1C5179A8F19A}"/>
                    </a:ext>
                  </a:extLst>
                </p14:cNvPr>
                <p14:cNvContentPartPr/>
                <p14:nvPr/>
              </p14:nvContentPartPr>
              <p14:xfrm>
                <a:off x="1319574" y="4676062"/>
                <a:ext cx="59400" cy="69840"/>
              </p14:xfrm>
            </p:contentPart>
          </mc:Choice>
          <mc:Fallback>
            <p:pic>
              <p:nvPicPr>
                <p:cNvPr id="41" name="Ink 40">
                  <a:extLst>
                    <a:ext uri="{FF2B5EF4-FFF2-40B4-BE49-F238E27FC236}">
                      <a16:creationId xmlns:a16="http://schemas.microsoft.com/office/drawing/2014/main" id="{07F531F6-43F6-F01C-448B-1C5179A8F19A}"/>
                    </a:ext>
                  </a:extLst>
                </p:cNvPr>
                <p:cNvPicPr/>
                <p:nvPr/>
              </p:nvPicPr>
              <p:blipFill>
                <a:blip r:embed="rId71"/>
                <a:stretch>
                  <a:fillRect/>
                </a:stretch>
              </p:blipFill>
              <p:spPr>
                <a:xfrm>
                  <a:off x="1310934" y="4667062"/>
                  <a:ext cx="7704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2" name="Ink 41">
                  <a:extLst>
                    <a:ext uri="{FF2B5EF4-FFF2-40B4-BE49-F238E27FC236}">
                      <a16:creationId xmlns:a16="http://schemas.microsoft.com/office/drawing/2014/main" id="{1B261BD2-BD6A-03D7-1B3F-9888ADDE6A66}"/>
                    </a:ext>
                  </a:extLst>
                </p14:cNvPr>
                <p14:cNvContentPartPr/>
                <p14:nvPr/>
              </p14:nvContentPartPr>
              <p14:xfrm>
                <a:off x="1448094" y="4693702"/>
                <a:ext cx="43200" cy="69480"/>
              </p14:xfrm>
            </p:contentPart>
          </mc:Choice>
          <mc:Fallback>
            <p:pic>
              <p:nvPicPr>
                <p:cNvPr id="42" name="Ink 41">
                  <a:extLst>
                    <a:ext uri="{FF2B5EF4-FFF2-40B4-BE49-F238E27FC236}">
                      <a16:creationId xmlns:a16="http://schemas.microsoft.com/office/drawing/2014/main" id="{1B261BD2-BD6A-03D7-1B3F-9888ADDE6A66}"/>
                    </a:ext>
                  </a:extLst>
                </p:cNvPr>
                <p:cNvPicPr/>
                <p:nvPr/>
              </p:nvPicPr>
              <p:blipFill>
                <a:blip r:embed="rId73"/>
                <a:stretch>
                  <a:fillRect/>
                </a:stretch>
              </p:blipFill>
              <p:spPr>
                <a:xfrm>
                  <a:off x="1439454" y="4685062"/>
                  <a:ext cx="6084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3" name="Ink 42">
                  <a:extLst>
                    <a:ext uri="{FF2B5EF4-FFF2-40B4-BE49-F238E27FC236}">
                      <a16:creationId xmlns:a16="http://schemas.microsoft.com/office/drawing/2014/main" id="{75202888-D825-1966-595D-1542A0176D45}"/>
                    </a:ext>
                  </a:extLst>
                </p14:cNvPr>
                <p14:cNvContentPartPr/>
                <p14:nvPr/>
              </p14:nvContentPartPr>
              <p14:xfrm>
                <a:off x="1533414" y="4749862"/>
                <a:ext cx="43200" cy="71640"/>
              </p14:xfrm>
            </p:contentPart>
          </mc:Choice>
          <mc:Fallback>
            <p:pic>
              <p:nvPicPr>
                <p:cNvPr id="43" name="Ink 42">
                  <a:extLst>
                    <a:ext uri="{FF2B5EF4-FFF2-40B4-BE49-F238E27FC236}">
                      <a16:creationId xmlns:a16="http://schemas.microsoft.com/office/drawing/2014/main" id="{75202888-D825-1966-595D-1542A0176D45}"/>
                    </a:ext>
                  </a:extLst>
                </p:cNvPr>
                <p:cNvPicPr/>
                <p:nvPr/>
              </p:nvPicPr>
              <p:blipFill>
                <a:blip r:embed="rId75"/>
                <a:stretch>
                  <a:fillRect/>
                </a:stretch>
              </p:blipFill>
              <p:spPr>
                <a:xfrm>
                  <a:off x="1524774" y="4740862"/>
                  <a:ext cx="6084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4" name="Ink 43">
                  <a:extLst>
                    <a:ext uri="{FF2B5EF4-FFF2-40B4-BE49-F238E27FC236}">
                      <a16:creationId xmlns:a16="http://schemas.microsoft.com/office/drawing/2014/main" id="{4EFAFF26-6B8A-9212-A216-E8BAF630E222}"/>
                    </a:ext>
                  </a:extLst>
                </p14:cNvPr>
                <p14:cNvContentPartPr/>
                <p14:nvPr/>
              </p14:nvContentPartPr>
              <p14:xfrm>
                <a:off x="1408134" y="4815742"/>
                <a:ext cx="81720" cy="51120"/>
              </p14:xfrm>
            </p:contentPart>
          </mc:Choice>
          <mc:Fallback>
            <p:pic>
              <p:nvPicPr>
                <p:cNvPr id="44" name="Ink 43">
                  <a:extLst>
                    <a:ext uri="{FF2B5EF4-FFF2-40B4-BE49-F238E27FC236}">
                      <a16:creationId xmlns:a16="http://schemas.microsoft.com/office/drawing/2014/main" id="{4EFAFF26-6B8A-9212-A216-E8BAF630E222}"/>
                    </a:ext>
                  </a:extLst>
                </p:cNvPr>
                <p:cNvPicPr/>
                <p:nvPr/>
              </p:nvPicPr>
              <p:blipFill>
                <a:blip r:embed="rId77"/>
                <a:stretch>
                  <a:fillRect/>
                </a:stretch>
              </p:blipFill>
              <p:spPr>
                <a:xfrm>
                  <a:off x="1399494" y="4807102"/>
                  <a:ext cx="9936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5" name="Ink 44">
                  <a:extLst>
                    <a:ext uri="{FF2B5EF4-FFF2-40B4-BE49-F238E27FC236}">
                      <a16:creationId xmlns:a16="http://schemas.microsoft.com/office/drawing/2014/main" id="{E086E6A5-EF20-AD74-028C-AFF548935AE9}"/>
                    </a:ext>
                  </a:extLst>
                </p14:cNvPr>
                <p14:cNvContentPartPr/>
                <p14:nvPr/>
              </p14:nvContentPartPr>
              <p14:xfrm>
                <a:off x="1312734" y="4792342"/>
                <a:ext cx="76680" cy="68400"/>
              </p14:xfrm>
            </p:contentPart>
          </mc:Choice>
          <mc:Fallback>
            <p:pic>
              <p:nvPicPr>
                <p:cNvPr id="45" name="Ink 44">
                  <a:extLst>
                    <a:ext uri="{FF2B5EF4-FFF2-40B4-BE49-F238E27FC236}">
                      <a16:creationId xmlns:a16="http://schemas.microsoft.com/office/drawing/2014/main" id="{E086E6A5-EF20-AD74-028C-AFF548935AE9}"/>
                    </a:ext>
                  </a:extLst>
                </p:cNvPr>
                <p:cNvPicPr/>
                <p:nvPr/>
              </p:nvPicPr>
              <p:blipFill>
                <a:blip r:embed="rId79"/>
                <a:stretch>
                  <a:fillRect/>
                </a:stretch>
              </p:blipFill>
              <p:spPr>
                <a:xfrm>
                  <a:off x="1304094" y="4783342"/>
                  <a:ext cx="9432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7" name="Ink 46">
                  <a:extLst>
                    <a:ext uri="{FF2B5EF4-FFF2-40B4-BE49-F238E27FC236}">
                      <a16:creationId xmlns:a16="http://schemas.microsoft.com/office/drawing/2014/main" id="{BF7FD87B-5345-A743-0B7E-729DDA90BCAA}"/>
                    </a:ext>
                  </a:extLst>
                </p14:cNvPr>
                <p14:cNvContentPartPr/>
                <p14:nvPr/>
              </p14:nvContentPartPr>
              <p14:xfrm>
                <a:off x="2872254" y="3704782"/>
                <a:ext cx="104760" cy="776520"/>
              </p14:xfrm>
            </p:contentPart>
          </mc:Choice>
          <mc:Fallback>
            <p:pic>
              <p:nvPicPr>
                <p:cNvPr id="47" name="Ink 46">
                  <a:extLst>
                    <a:ext uri="{FF2B5EF4-FFF2-40B4-BE49-F238E27FC236}">
                      <a16:creationId xmlns:a16="http://schemas.microsoft.com/office/drawing/2014/main" id="{BF7FD87B-5345-A743-0B7E-729DDA90BCAA}"/>
                    </a:ext>
                  </a:extLst>
                </p:cNvPr>
                <p:cNvPicPr/>
                <p:nvPr/>
              </p:nvPicPr>
              <p:blipFill>
                <a:blip r:embed="rId81"/>
                <a:stretch>
                  <a:fillRect/>
                </a:stretch>
              </p:blipFill>
              <p:spPr>
                <a:xfrm>
                  <a:off x="2863614" y="3695782"/>
                  <a:ext cx="122400" cy="7941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8" name="Ink 47">
                  <a:extLst>
                    <a:ext uri="{FF2B5EF4-FFF2-40B4-BE49-F238E27FC236}">
                      <a16:creationId xmlns:a16="http://schemas.microsoft.com/office/drawing/2014/main" id="{41D12E5F-B100-64EB-322D-94F7F000697B}"/>
                    </a:ext>
                  </a:extLst>
                </p14:cNvPr>
                <p14:cNvContentPartPr/>
                <p14:nvPr/>
              </p14:nvContentPartPr>
              <p14:xfrm>
                <a:off x="2795934" y="4383022"/>
                <a:ext cx="880560" cy="84240"/>
              </p14:xfrm>
            </p:contentPart>
          </mc:Choice>
          <mc:Fallback>
            <p:pic>
              <p:nvPicPr>
                <p:cNvPr id="48" name="Ink 47">
                  <a:extLst>
                    <a:ext uri="{FF2B5EF4-FFF2-40B4-BE49-F238E27FC236}">
                      <a16:creationId xmlns:a16="http://schemas.microsoft.com/office/drawing/2014/main" id="{41D12E5F-B100-64EB-322D-94F7F000697B}"/>
                    </a:ext>
                  </a:extLst>
                </p:cNvPr>
                <p:cNvPicPr/>
                <p:nvPr/>
              </p:nvPicPr>
              <p:blipFill>
                <a:blip r:embed="rId83"/>
                <a:stretch>
                  <a:fillRect/>
                </a:stretch>
              </p:blipFill>
              <p:spPr>
                <a:xfrm>
                  <a:off x="2786934" y="4374382"/>
                  <a:ext cx="89820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9" name="Ink 48">
                  <a:extLst>
                    <a:ext uri="{FF2B5EF4-FFF2-40B4-BE49-F238E27FC236}">
                      <a16:creationId xmlns:a16="http://schemas.microsoft.com/office/drawing/2014/main" id="{ACA7D72A-3766-8410-0A41-0E443288DFFE}"/>
                    </a:ext>
                  </a:extLst>
                </p14:cNvPr>
                <p14:cNvContentPartPr/>
                <p14:nvPr/>
              </p14:nvContentPartPr>
              <p14:xfrm>
                <a:off x="3020214" y="4160902"/>
                <a:ext cx="54360" cy="259200"/>
              </p14:xfrm>
            </p:contentPart>
          </mc:Choice>
          <mc:Fallback>
            <p:pic>
              <p:nvPicPr>
                <p:cNvPr id="49" name="Ink 48">
                  <a:extLst>
                    <a:ext uri="{FF2B5EF4-FFF2-40B4-BE49-F238E27FC236}">
                      <a16:creationId xmlns:a16="http://schemas.microsoft.com/office/drawing/2014/main" id="{ACA7D72A-3766-8410-0A41-0E443288DFFE}"/>
                    </a:ext>
                  </a:extLst>
                </p:cNvPr>
                <p:cNvPicPr/>
                <p:nvPr/>
              </p:nvPicPr>
              <p:blipFill>
                <a:blip r:embed="rId85"/>
                <a:stretch>
                  <a:fillRect/>
                </a:stretch>
              </p:blipFill>
              <p:spPr>
                <a:xfrm>
                  <a:off x="3011214" y="4151902"/>
                  <a:ext cx="72000" cy="2768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0" name="Ink 49">
                  <a:extLst>
                    <a:ext uri="{FF2B5EF4-FFF2-40B4-BE49-F238E27FC236}">
                      <a16:creationId xmlns:a16="http://schemas.microsoft.com/office/drawing/2014/main" id="{09C09D3E-0AEE-8AF3-3BB0-7F91E31C720B}"/>
                    </a:ext>
                  </a:extLst>
                </p14:cNvPr>
                <p14:cNvContentPartPr/>
                <p14:nvPr/>
              </p14:nvContentPartPr>
              <p14:xfrm>
                <a:off x="3061974" y="4186822"/>
                <a:ext cx="81360" cy="196200"/>
              </p14:xfrm>
            </p:contentPart>
          </mc:Choice>
          <mc:Fallback>
            <p:pic>
              <p:nvPicPr>
                <p:cNvPr id="50" name="Ink 49">
                  <a:extLst>
                    <a:ext uri="{FF2B5EF4-FFF2-40B4-BE49-F238E27FC236}">
                      <a16:creationId xmlns:a16="http://schemas.microsoft.com/office/drawing/2014/main" id="{09C09D3E-0AEE-8AF3-3BB0-7F91E31C720B}"/>
                    </a:ext>
                  </a:extLst>
                </p:cNvPr>
                <p:cNvPicPr/>
                <p:nvPr/>
              </p:nvPicPr>
              <p:blipFill>
                <a:blip r:embed="rId87"/>
                <a:stretch>
                  <a:fillRect/>
                </a:stretch>
              </p:blipFill>
              <p:spPr>
                <a:xfrm>
                  <a:off x="3053334" y="4178182"/>
                  <a:ext cx="9900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1" name="Ink 50">
                  <a:extLst>
                    <a:ext uri="{FF2B5EF4-FFF2-40B4-BE49-F238E27FC236}">
                      <a16:creationId xmlns:a16="http://schemas.microsoft.com/office/drawing/2014/main" id="{6858C89F-674B-27B1-3586-9D33E01BC051}"/>
                    </a:ext>
                  </a:extLst>
                </p14:cNvPr>
                <p14:cNvContentPartPr/>
                <p14:nvPr/>
              </p14:nvContentPartPr>
              <p14:xfrm>
                <a:off x="3178974" y="4025542"/>
                <a:ext cx="135000" cy="405360"/>
              </p14:xfrm>
            </p:contentPart>
          </mc:Choice>
          <mc:Fallback>
            <p:pic>
              <p:nvPicPr>
                <p:cNvPr id="51" name="Ink 50">
                  <a:extLst>
                    <a:ext uri="{FF2B5EF4-FFF2-40B4-BE49-F238E27FC236}">
                      <a16:creationId xmlns:a16="http://schemas.microsoft.com/office/drawing/2014/main" id="{6858C89F-674B-27B1-3586-9D33E01BC051}"/>
                    </a:ext>
                  </a:extLst>
                </p:cNvPr>
                <p:cNvPicPr/>
                <p:nvPr/>
              </p:nvPicPr>
              <p:blipFill>
                <a:blip r:embed="rId89"/>
                <a:stretch>
                  <a:fillRect/>
                </a:stretch>
              </p:blipFill>
              <p:spPr>
                <a:xfrm>
                  <a:off x="3170334" y="4016542"/>
                  <a:ext cx="152640" cy="4230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2" name="Ink 51">
                  <a:extLst>
                    <a:ext uri="{FF2B5EF4-FFF2-40B4-BE49-F238E27FC236}">
                      <a16:creationId xmlns:a16="http://schemas.microsoft.com/office/drawing/2014/main" id="{E8A9BBF8-DD9B-BC24-AFDD-4569EF4D0968}"/>
                    </a:ext>
                  </a:extLst>
                </p14:cNvPr>
                <p14:cNvContentPartPr/>
                <p14:nvPr/>
              </p14:nvContentPartPr>
              <p14:xfrm>
                <a:off x="3367614" y="4026982"/>
                <a:ext cx="193320" cy="403920"/>
              </p14:xfrm>
            </p:contentPart>
          </mc:Choice>
          <mc:Fallback>
            <p:pic>
              <p:nvPicPr>
                <p:cNvPr id="52" name="Ink 51">
                  <a:extLst>
                    <a:ext uri="{FF2B5EF4-FFF2-40B4-BE49-F238E27FC236}">
                      <a16:creationId xmlns:a16="http://schemas.microsoft.com/office/drawing/2014/main" id="{E8A9BBF8-DD9B-BC24-AFDD-4569EF4D0968}"/>
                    </a:ext>
                  </a:extLst>
                </p:cNvPr>
                <p:cNvPicPr/>
                <p:nvPr/>
              </p:nvPicPr>
              <p:blipFill>
                <a:blip r:embed="rId91"/>
                <a:stretch>
                  <a:fillRect/>
                </a:stretch>
              </p:blipFill>
              <p:spPr>
                <a:xfrm>
                  <a:off x="3358974" y="4018342"/>
                  <a:ext cx="210960" cy="4215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3" name="Ink 52">
                  <a:extLst>
                    <a:ext uri="{FF2B5EF4-FFF2-40B4-BE49-F238E27FC236}">
                      <a16:creationId xmlns:a16="http://schemas.microsoft.com/office/drawing/2014/main" id="{A003F990-030A-23C1-E792-E899504450E9}"/>
                    </a:ext>
                  </a:extLst>
                </p14:cNvPr>
                <p14:cNvContentPartPr/>
                <p14:nvPr/>
              </p14:nvContentPartPr>
              <p14:xfrm>
                <a:off x="3165294" y="2995222"/>
                <a:ext cx="37080" cy="652680"/>
              </p14:xfrm>
            </p:contentPart>
          </mc:Choice>
          <mc:Fallback>
            <p:pic>
              <p:nvPicPr>
                <p:cNvPr id="53" name="Ink 52">
                  <a:extLst>
                    <a:ext uri="{FF2B5EF4-FFF2-40B4-BE49-F238E27FC236}">
                      <a16:creationId xmlns:a16="http://schemas.microsoft.com/office/drawing/2014/main" id="{A003F990-030A-23C1-E792-E899504450E9}"/>
                    </a:ext>
                  </a:extLst>
                </p:cNvPr>
                <p:cNvPicPr/>
                <p:nvPr/>
              </p:nvPicPr>
              <p:blipFill>
                <a:blip r:embed="rId93"/>
                <a:stretch>
                  <a:fillRect/>
                </a:stretch>
              </p:blipFill>
              <p:spPr>
                <a:xfrm>
                  <a:off x="3156294" y="2986582"/>
                  <a:ext cx="54720" cy="6703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4" name="Ink 53">
                  <a:extLst>
                    <a:ext uri="{FF2B5EF4-FFF2-40B4-BE49-F238E27FC236}">
                      <a16:creationId xmlns:a16="http://schemas.microsoft.com/office/drawing/2014/main" id="{5D91658D-3A78-6C0B-3385-654ED9332016}"/>
                    </a:ext>
                  </a:extLst>
                </p14:cNvPr>
                <p14:cNvContentPartPr/>
                <p14:nvPr/>
              </p14:nvContentPartPr>
              <p14:xfrm>
                <a:off x="3172854" y="3626302"/>
                <a:ext cx="682200" cy="37080"/>
              </p14:xfrm>
            </p:contentPart>
          </mc:Choice>
          <mc:Fallback>
            <p:pic>
              <p:nvPicPr>
                <p:cNvPr id="54" name="Ink 53">
                  <a:extLst>
                    <a:ext uri="{FF2B5EF4-FFF2-40B4-BE49-F238E27FC236}">
                      <a16:creationId xmlns:a16="http://schemas.microsoft.com/office/drawing/2014/main" id="{5D91658D-3A78-6C0B-3385-654ED9332016}"/>
                    </a:ext>
                  </a:extLst>
                </p:cNvPr>
                <p:cNvPicPr/>
                <p:nvPr/>
              </p:nvPicPr>
              <p:blipFill>
                <a:blip r:embed="rId95"/>
                <a:stretch>
                  <a:fillRect/>
                </a:stretch>
              </p:blipFill>
              <p:spPr>
                <a:xfrm>
                  <a:off x="3163854" y="3617302"/>
                  <a:ext cx="69984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5" name="Ink 54">
                  <a:extLst>
                    <a:ext uri="{FF2B5EF4-FFF2-40B4-BE49-F238E27FC236}">
                      <a16:creationId xmlns:a16="http://schemas.microsoft.com/office/drawing/2014/main" id="{105A70A9-BC24-F357-29BA-D8A039D13096}"/>
                    </a:ext>
                  </a:extLst>
                </p14:cNvPr>
                <p14:cNvContentPartPr/>
                <p14:nvPr/>
              </p14:nvContentPartPr>
              <p14:xfrm>
                <a:off x="3252054" y="3058582"/>
                <a:ext cx="241560" cy="122040"/>
              </p14:xfrm>
            </p:contentPart>
          </mc:Choice>
          <mc:Fallback>
            <p:pic>
              <p:nvPicPr>
                <p:cNvPr id="55" name="Ink 54">
                  <a:extLst>
                    <a:ext uri="{FF2B5EF4-FFF2-40B4-BE49-F238E27FC236}">
                      <a16:creationId xmlns:a16="http://schemas.microsoft.com/office/drawing/2014/main" id="{105A70A9-BC24-F357-29BA-D8A039D13096}"/>
                    </a:ext>
                  </a:extLst>
                </p:cNvPr>
                <p:cNvPicPr/>
                <p:nvPr/>
              </p:nvPicPr>
              <p:blipFill>
                <a:blip r:embed="rId97"/>
                <a:stretch>
                  <a:fillRect/>
                </a:stretch>
              </p:blipFill>
              <p:spPr>
                <a:xfrm>
                  <a:off x="3243414" y="3049942"/>
                  <a:ext cx="25920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6" name="Ink 55">
                  <a:extLst>
                    <a:ext uri="{FF2B5EF4-FFF2-40B4-BE49-F238E27FC236}">
                      <a16:creationId xmlns:a16="http://schemas.microsoft.com/office/drawing/2014/main" id="{EBF701E0-125F-E1D7-AC62-6893D2AF324B}"/>
                    </a:ext>
                  </a:extLst>
                </p14:cNvPr>
                <p14:cNvContentPartPr/>
                <p14:nvPr/>
              </p14:nvContentPartPr>
              <p14:xfrm>
                <a:off x="3276894" y="3318502"/>
                <a:ext cx="348120" cy="72720"/>
              </p14:xfrm>
            </p:contentPart>
          </mc:Choice>
          <mc:Fallback>
            <p:pic>
              <p:nvPicPr>
                <p:cNvPr id="56" name="Ink 55">
                  <a:extLst>
                    <a:ext uri="{FF2B5EF4-FFF2-40B4-BE49-F238E27FC236}">
                      <a16:creationId xmlns:a16="http://schemas.microsoft.com/office/drawing/2014/main" id="{EBF701E0-125F-E1D7-AC62-6893D2AF324B}"/>
                    </a:ext>
                  </a:extLst>
                </p:cNvPr>
                <p:cNvPicPr/>
                <p:nvPr/>
              </p:nvPicPr>
              <p:blipFill>
                <a:blip r:embed="rId99"/>
                <a:stretch>
                  <a:fillRect/>
                </a:stretch>
              </p:blipFill>
              <p:spPr>
                <a:xfrm>
                  <a:off x="3267894" y="3309862"/>
                  <a:ext cx="36576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8" name="Ink 57">
                  <a:extLst>
                    <a:ext uri="{FF2B5EF4-FFF2-40B4-BE49-F238E27FC236}">
                      <a16:creationId xmlns:a16="http://schemas.microsoft.com/office/drawing/2014/main" id="{BBACA9EF-4D99-59BC-5F55-DF0A68E7ADF7}"/>
                    </a:ext>
                  </a:extLst>
                </p14:cNvPr>
                <p14:cNvContentPartPr/>
                <p14:nvPr/>
              </p14:nvContentPartPr>
              <p14:xfrm>
                <a:off x="3996174" y="3288982"/>
                <a:ext cx="126720" cy="991440"/>
              </p14:xfrm>
            </p:contentPart>
          </mc:Choice>
          <mc:Fallback>
            <p:pic>
              <p:nvPicPr>
                <p:cNvPr id="58" name="Ink 57">
                  <a:extLst>
                    <a:ext uri="{FF2B5EF4-FFF2-40B4-BE49-F238E27FC236}">
                      <a16:creationId xmlns:a16="http://schemas.microsoft.com/office/drawing/2014/main" id="{BBACA9EF-4D99-59BC-5F55-DF0A68E7ADF7}"/>
                    </a:ext>
                  </a:extLst>
                </p:cNvPr>
                <p:cNvPicPr/>
                <p:nvPr/>
              </p:nvPicPr>
              <p:blipFill>
                <a:blip r:embed="rId101"/>
                <a:stretch>
                  <a:fillRect/>
                </a:stretch>
              </p:blipFill>
              <p:spPr>
                <a:xfrm>
                  <a:off x="3987534" y="3280342"/>
                  <a:ext cx="144360" cy="10090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9" name="Ink 58">
                  <a:extLst>
                    <a:ext uri="{FF2B5EF4-FFF2-40B4-BE49-F238E27FC236}">
                      <a16:creationId xmlns:a16="http://schemas.microsoft.com/office/drawing/2014/main" id="{EA153228-D2EE-8654-1071-F2306CFF9773}"/>
                    </a:ext>
                  </a:extLst>
                </p14:cNvPr>
                <p14:cNvContentPartPr/>
                <p14:nvPr/>
              </p14:nvContentPartPr>
              <p14:xfrm>
                <a:off x="3994734" y="4150462"/>
                <a:ext cx="959760" cy="101880"/>
              </p14:xfrm>
            </p:contentPart>
          </mc:Choice>
          <mc:Fallback>
            <p:pic>
              <p:nvPicPr>
                <p:cNvPr id="59" name="Ink 58">
                  <a:extLst>
                    <a:ext uri="{FF2B5EF4-FFF2-40B4-BE49-F238E27FC236}">
                      <a16:creationId xmlns:a16="http://schemas.microsoft.com/office/drawing/2014/main" id="{EA153228-D2EE-8654-1071-F2306CFF9773}"/>
                    </a:ext>
                  </a:extLst>
                </p:cNvPr>
                <p:cNvPicPr/>
                <p:nvPr/>
              </p:nvPicPr>
              <p:blipFill>
                <a:blip r:embed="rId103"/>
                <a:stretch>
                  <a:fillRect/>
                </a:stretch>
              </p:blipFill>
              <p:spPr>
                <a:xfrm>
                  <a:off x="3986094" y="4141462"/>
                  <a:ext cx="97740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0" name="Ink 59">
                  <a:extLst>
                    <a:ext uri="{FF2B5EF4-FFF2-40B4-BE49-F238E27FC236}">
                      <a16:creationId xmlns:a16="http://schemas.microsoft.com/office/drawing/2014/main" id="{88E0CABE-F543-1CA5-E76C-0AF1EF0F73F6}"/>
                    </a:ext>
                  </a:extLst>
                </p14:cNvPr>
                <p14:cNvContentPartPr/>
                <p14:nvPr/>
              </p14:nvContentPartPr>
              <p14:xfrm>
                <a:off x="4068534" y="3598222"/>
                <a:ext cx="855360" cy="502560"/>
              </p14:xfrm>
            </p:contentPart>
          </mc:Choice>
          <mc:Fallback>
            <p:pic>
              <p:nvPicPr>
                <p:cNvPr id="60" name="Ink 59">
                  <a:extLst>
                    <a:ext uri="{FF2B5EF4-FFF2-40B4-BE49-F238E27FC236}">
                      <a16:creationId xmlns:a16="http://schemas.microsoft.com/office/drawing/2014/main" id="{88E0CABE-F543-1CA5-E76C-0AF1EF0F73F6}"/>
                    </a:ext>
                  </a:extLst>
                </p:cNvPr>
                <p:cNvPicPr/>
                <p:nvPr/>
              </p:nvPicPr>
              <p:blipFill>
                <a:blip r:embed="rId105"/>
                <a:stretch>
                  <a:fillRect/>
                </a:stretch>
              </p:blipFill>
              <p:spPr>
                <a:xfrm>
                  <a:off x="4059894" y="3589582"/>
                  <a:ext cx="873000" cy="5202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89" name="Ink 88">
                  <a:extLst>
                    <a:ext uri="{FF2B5EF4-FFF2-40B4-BE49-F238E27FC236}">
                      <a16:creationId xmlns:a16="http://schemas.microsoft.com/office/drawing/2014/main" id="{084EF8F0-2211-6C26-D1DE-DE196D5D17D2}"/>
                    </a:ext>
                  </a:extLst>
                </p14:cNvPr>
                <p14:cNvContentPartPr/>
                <p14:nvPr/>
              </p14:nvContentPartPr>
              <p14:xfrm>
                <a:off x="3622134" y="2882542"/>
                <a:ext cx="1755000" cy="2255760"/>
              </p14:xfrm>
            </p:contentPart>
          </mc:Choice>
          <mc:Fallback>
            <p:pic>
              <p:nvPicPr>
                <p:cNvPr id="89" name="Ink 88">
                  <a:extLst>
                    <a:ext uri="{FF2B5EF4-FFF2-40B4-BE49-F238E27FC236}">
                      <a16:creationId xmlns:a16="http://schemas.microsoft.com/office/drawing/2014/main" id="{084EF8F0-2211-6C26-D1DE-DE196D5D17D2}"/>
                    </a:ext>
                  </a:extLst>
                </p:cNvPr>
                <p:cNvPicPr/>
                <p:nvPr/>
              </p:nvPicPr>
              <p:blipFill>
                <a:blip r:embed="rId107"/>
                <a:stretch>
                  <a:fillRect/>
                </a:stretch>
              </p:blipFill>
              <p:spPr>
                <a:xfrm>
                  <a:off x="3613134" y="2873542"/>
                  <a:ext cx="1772640" cy="22734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90" name="Ink 89">
                  <a:extLst>
                    <a:ext uri="{FF2B5EF4-FFF2-40B4-BE49-F238E27FC236}">
                      <a16:creationId xmlns:a16="http://schemas.microsoft.com/office/drawing/2014/main" id="{4F70AAAF-FF5D-874B-3659-C7970AB8B946}"/>
                    </a:ext>
                  </a:extLst>
                </p14:cNvPr>
                <p14:cNvContentPartPr/>
                <p14:nvPr/>
              </p14:nvContentPartPr>
              <p14:xfrm>
                <a:off x="4817334" y="4942102"/>
                <a:ext cx="140400" cy="366480"/>
              </p14:xfrm>
            </p:contentPart>
          </mc:Choice>
          <mc:Fallback>
            <p:pic>
              <p:nvPicPr>
                <p:cNvPr id="90" name="Ink 89">
                  <a:extLst>
                    <a:ext uri="{FF2B5EF4-FFF2-40B4-BE49-F238E27FC236}">
                      <a16:creationId xmlns:a16="http://schemas.microsoft.com/office/drawing/2014/main" id="{4F70AAAF-FF5D-874B-3659-C7970AB8B946}"/>
                    </a:ext>
                  </a:extLst>
                </p:cNvPr>
                <p:cNvPicPr/>
                <p:nvPr/>
              </p:nvPicPr>
              <p:blipFill>
                <a:blip r:embed="rId109"/>
                <a:stretch>
                  <a:fillRect/>
                </a:stretch>
              </p:blipFill>
              <p:spPr>
                <a:xfrm>
                  <a:off x="4808694" y="4933462"/>
                  <a:ext cx="158040" cy="3841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91" name="Ink 90">
                  <a:extLst>
                    <a:ext uri="{FF2B5EF4-FFF2-40B4-BE49-F238E27FC236}">
                      <a16:creationId xmlns:a16="http://schemas.microsoft.com/office/drawing/2014/main" id="{C4915698-F7C1-F546-E038-F9070462EBA6}"/>
                    </a:ext>
                  </a:extLst>
                </p14:cNvPr>
                <p14:cNvContentPartPr/>
                <p14:nvPr/>
              </p14:nvContentPartPr>
              <p14:xfrm>
                <a:off x="4786374" y="5348902"/>
                <a:ext cx="160560" cy="250920"/>
              </p14:xfrm>
            </p:contentPart>
          </mc:Choice>
          <mc:Fallback>
            <p:pic>
              <p:nvPicPr>
                <p:cNvPr id="91" name="Ink 90">
                  <a:extLst>
                    <a:ext uri="{FF2B5EF4-FFF2-40B4-BE49-F238E27FC236}">
                      <a16:creationId xmlns:a16="http://schemas.microsoft.com/office/drawing/2014/main" id="{C4915698-F7C1-F546-E038-F9070462EBA6}"/>
                    </a:ext>
                  </a:extLst>
                </p:cNvPr>
                <p:cNvPicPr/>
                <p:nvPr/>
              </p:nvPicPr>
              <p:blipFill>
                <a:blip r:embed="rId111"/>
                <a:stretch>
                  <a:fillRect/>
                </a:stretch>
              </p:blipFill>
              <p:spPr>
                <a:xfrm>
                  <a:off x="4777374" y="5339902"/>
                  <a:ext cx="17820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93" name="Ink 92">
                  <a:extLst>
                    <a:ext uri="{FF2B5EF4-FFF2-40B4-BE49-F238E27FC236}">
                      <a16:creationId xmlns:a16="http://schemas.microsoft.com/office/drawing/2014/main" id="{3D378855-73A2-B6AA-5A33-B7046AB958E5}"/>
                    </a:ext>
                  </a:extLst>
                </p14:cNvPr>
                <p14:cNvContentPartPr/>
                <p14:nvPr/>
              </p14:nvContentPartPr>
              <p14:xfrm>
                <a:off x="4989414" y="5452222"/>
                <a:ext cx="299160" cy="133920"/>
              </p14:xfrm>
            </p:contentPart>
          </mc:Choice>
          <mc:Fallback>
            <p:pic>
              <p:nvPicPr>
                <p:cNvPr id="93" name="Ink 92">
                  <a:extLst>
                    <a:ext uri="{FF2B5EF4-FFF2-40B4-BE49-F238E27FC236}">
                      <a16:creationId xmlns:a16="http://schemas.microsoft.com/office/drawing/2014/main" id="{3D378855-73A2-B6AA-5A33-B7046AB958E5}"/>
                    </a:ext>
                  </a:extLst>
                </p:cNvPr>
                <p:cNvPicPr/>
                <p:nvPr/>
              </p:nvPicPr>
              <p:blipFill>
                <a:blip r:embed="rId113"/>
                <a:stretch>
                  <a:fillRect/>
                </a:stretch>
              </p:blipFill>
              <p:spPr>
                <a:xfrm>
                  <a:off x="4980774" y="5443222"/>
                  <a:ext cx="31680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94" name="Ink 93">
                  <a:extLst>
                    <a:ext uri="{FF2B5EF4-FFF2-40B4-BE49-F238E27FC236}">
                      <a16:creationId xmlns:a16="http://schemas.microsoft.com/office/drawing/2014/main" id="{D0073D26-CB44-262B-7B47-E1A378A3BB0C}"/>
                    </a:ext>
                  </a:extLst>
                </p14:cNvPr>
                <p14:cNvContentPartPr/>
                <p14:nvPr/>
              </p14:nvContentPartPr>
              <p14:xfrm>
                <a:off x="5357334" y="5432422"/>
                <a:ext cx="106200" cy="154080"/>
              </p14:xfrm>
            </p:contentPart>
          </mc:Choice>
          <mc:Fallback>
            <p:pic>
              <p:nvPicPr>
                <p:cNvPr id="94" name="Ink 93">
                  <a:extLst>
                    <a:ext uri="{FF2B5EF4-FFF2-40B4-BE49-F238E27FC236}">
                      <a16:creationId xmlns:a16="http://schemas.microsoft.com/office/drawing/2014/main" id="{D0073D26-CB44-262B-7B47-E1A378A3BB0C}"/>
                    </a:ext>
                  </a:extLst>
                </p:cNvPr>
                <p:cNvPicPr/>
                <p:nvPr/>
              </p:nvPicPr>
              <p:blipFill>
                <a:blip r:embed="rId115"/>
                <a:stretch>
                  <a:fillRect/>
                </a:stretch>
              </p:blipFill>
              <p:spPr>
                <a:xfrm>
                  <a:off x="5348334" y="5423782"/>
                  <a:ext cx="12384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95" name="Ink 94">
                  <a:extLst>
                    <a:ext uri="{FF2B5EF4-FFF2-40B4-BE49-F238E27FC236}">
                      <a16:creationId xmlns:a16="http://schemas.microsoft.com/office/drawing/2014/main" id="{D266C6DF-8040-5032-697A-CDBF1EE72602}"/>
                    </a:ext>
                  </a:extLst>
                </p14:cNvPr>
                <p14:cNvContentPartPr/>
                <p14:nvPr/>
              </p14:nvContentPartPr>
              <p14:xfrm>
                <a:off x="5510694" y="5450782"/>
                <a:ext cx="33120" cy="122400"/>
              </p14:xfrm>
            </p:contentPart>
          </mc:Choice>
          <mc:Fallback>
            <p:pic>
              <p:nvPicPr>
                <p:cNvPr id="95" name="Ink 94">
                  <a:extLst>
                    <a:ext uri="{FF2B5EF4-FFF2-40B4-BE49-F238E27FC236}">
                      <a16:creationId xmlns:a16="http://schemas.microsoft.com/office/drawing/2014/main" id="{D266C6DF-8040-5032-697A-CDBF1EE72602}"/>
                    </a:ext>
                  </a:extLst>
                </p:cNvPr>
                <p:cNvPicPr/>
                <p:nvPr/>
              </p:nvPicPr>
              <p:blipFill>
                <a:blip r:embed="rId117"/>
                <a:stretch>
                  <a:fillRect/>
                </a:stretch>
              </p:blipFill>
              <p:spPr>
                <a:xfrm>
                  <a:off x="5502054" y="5441782"/>
                  <a:ext cx="5076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96" name="Ink 95">
                  <a:extLst>
                    <a:ext uri="{FF2B5EF4-FFF2-40B4-BE49-F238E27FC236}">
                      <a16:creationId xmlns:a16="http://schemas.microsoft.com/office/drawing/2014/main" id="{EDAC3C6D-F90D-5433-75F9-21159D119FCF}"/>
                    </a:ext>
                  </a:extLst>
                </p14:cNvPr>
                <p14:cNvContentPartPr/>
                <p14:nvPr/>
              </p14:nvContentPartPr>
              <p14:xfrm>
                <a:off x="4731294" y="5663542"/>
                <a:ext cx="225000" cy="50040"/>
              </p14:xfrm>
            </p:contentPart>
          </mc:Choice>
          <mc:Fallback>
            <p:pic>
              <p:nvPicPr>
                <p:cNvPr id="96" name="Ink 95">
                  <a:extLst>
                    <a:ext uri="{FF2B5EF4-FFF2-40B4-BE49-F238E27FC236}">
                      <a16:creationId xmlns:a16="http://schemas.microsoft.com/office/drawing/2014/main" id="{EDAC3C6D-F90D-5433-75F9-21159D119FCF}"/>
                    </a:ext>
                  </a:extLst>
                </p:cNvPr>
                <p:cNvPicPr/>
                <p:nvPr/>
              </p:nvPicPr>
              <p:blipFill>
                <a:blip r:embed="rId119"/>
                <a:stretch>
                  <a:fillRect/>
                </a:stretch>
              </p:blipFill>
              <p:spPr>
                <a:xfrm>
                  <a:off x="4722654" y="5654902"/>
                  <a:ext cx="24264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97" name="Ink 96">
                  <a:extLst>
                    <a:ext uri="{FF2B5EF4-FFF2-40B4-BE49-F238E27FC236}">
                      <a16:creationId xmlns:a16="http://schemas.microsoft.com/office/drawing/2014/main" id="{68598F10-A2B8-3B7D-EFD7-41C731492332}"/>
                    </a:ext>
                  </a:extLst>
                </p14:cNvPr>
                <p14:cNvContentPartPr/>
                <p14:nvPr/>
              </p14:nvContentPartPr>
              <p14:xfrm>
                <a:off x="4816974" y="5676502"/>
                <a:ext cx="37440" cy="180000"/>
              </p14:xfrm>
            </p:contentPart>
          </mc:Choice>
          <mc:Fallback>
            <p:pic>
              <p:nvPicPr>
                <p:cNvPr id="97" name="Ink 96">
                  <a:extLst>
                    <a:ext uri="{FF2B5EF4-FFF2-40B4-BE49-F238E27FC236}">
                      <a16:creationId xmlns:a16="http://schemas.microsoft.com/office/drawing/2014/main" id="{68598F10-A2B8-3B7D-EFD7-41C731492332}"/>
                    </a:ext>
                  </a:extLst>
                </p:cNvPr>
                <p:cNvPicPr/>
                <p:nvPr/>
              </p:nvPicPr>
              <p:blipFill>
                <a:blip r:embed="rId121"/>
                <a:stretch>
                  <a:fillRect/>
                </a:stretch>
              </p:blipFill>
              <p:spPr>
                <a:xfrm>
                  <a:off x="4808334" y="5667862"/>
                  <a:ext cx="5508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98" name="Ink 97">
                  <a:extLst>
                    <a:ext uri="{FF2B5EF4-FFF2-40B4-BE49-F238E27FC236}">
                      <a16:creationId xmlns:a16="http://schemas.microsoft.com/office/drawing/2014/main" id="{7CA4AE89-1E05-B0C5-91F6-2029B6223F60}"/>
                    </a:ext>
                  </a:extLst>
                </p14:cNvPr>
                <p14:cNvContentPartPr/>
                <p14:nvPr/>
              </p14:nvContentPartPr>
              <p14:xfrm>
                <a:off x="4909134" y="5713942"/>
                <a:ext cx="65880" cy="115560"/>
              </p14:xfrm>
            </p:contentPart>
          </mc:Choice>
          <mc:Fallback>
            <p:pic>
              <p:nvPicPr>
                <p:cNvPr id="98" name="Ink 97">
                  <a:extLst>
                    <a:ext uri="{FF2B5EF4-FFF2-40B4-BE49-F238E27FC236}">
                      <a16:creationId xmlns:a16="http://schemas.microsoft.com/office/drawing/2014/main" id="{7CA4AE89-1E05-B0C5-91F6-2029B6223F60}"/>
                    </a:ext>
                  </a:extLst>
                </p:cNvPr>
                <p:cNvPicPr/>
                <p:nvPr/>
              </p:nvPicPr>
              <p:blipFill>
                <a:blip r:embed="rId123"/>
                <a:stretch>
                  <a:fillRect/>
                </a:stretch>
              </p:blipFill>
              <p:spPr>
                <a:xfrm>
                  <a:off x="4900494" y="5704942"/>
                  <a:ext cx="8352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99" name="Ink 98">
                  <a:extLst>
                    <a:ext uri="{FF2B5EF4-FFF2-40B4-BE49-F238E27FC236}">
                      <a16:creationId xmlns:a16="http://schemas.microsoft.com/office/drawing/2014/main" id="{F964D851-A427-879F-40F3-E4572229445C}"/>
                    </a:ext>
                  </a:extLst>
                </p14:cNvPr>
                <p14:cNvContentPartPr/>
                <p14:nvPr/>
              </p14:nvContentPartPr>
              <p14:xfrm>
                <a:off x="5038374" y="5668222"/>
                <a:ext cx="65880" cy="167040"/>
              </p14:xfrm>
            </p:contentPart>
          </mc:Choice>
          <mc:Fallback>
            <p:pic>
              <p:nvPicPr>
                <p:cNvPr id="99" name="Ink 98">
                  <a:extLst>
                    <a:ext uri="{FF2B5EF4-FFF2-40B4-BE49-F238E27FC236}">
                      <a16:creationId xmlns:a16="http://schemas.microsoft.com/office/drawing/2014/main" id="{F964D851-A427-879F-40F3-E4572229445C}"/>
                    </a:ext>
                  </a:extLst>
                </p:cNvPr>
                <p:cNvPicPr/>
                <p:nvPr/>
              </p:nvPicPr>
              <p:blipFill>
                <a:blip r:embed="rId125"/>
                <a:stretch>
                  <a:fillRect/>
                </a:stretch>
              </p:blipFill>
              <p:spPr>
                <a:xfrm>
                  <a:off x="5029374" y="5659222"/>
                  <a:ext cx="8352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00" name="Ink 99">
                  <a:extLst>
                    <a:ext uri="{FF2B5EF4-FFF2-40B4-BE49-F238E27FC236}">
                      <a16:creationId xmlns:a16="http://schemas.microsoft.com/office/drawing/2014/main" id="{87EB17E3-8A46-94FF-6D29-20BA0FC349A1}"/>
                    </a:ext>
                  </a:extLst>
                </p14:cNvPr>
                <p14:cNvContentPartPr/>
                <p14:nvPr/>
              </p14:nvContentPartPr>
              <p14:xfrm>
                <a:off x="5165094" y="5709622"/>
                <a:ext cx="43920" cy="166680"/>
              </p14:xfrm>
            </p:contentPart>
          </mc:Choice>
          <mc:Fallback>
            <p:pic>
              <p:nvPicPr>
                <p:cNvPr id="100" name="Ink 99">
                  <a:extLst>
                    <a:ext uri="{FF2B5EF4-FFF2-40B4-BE49-F238E27FC236}">
                      <a16:creationId xmlns:a16="http://schemas.microsoft.com/office/drawing/2014/main" id="{87EB17E3-8A46-94FF-6D29-20BA0FC349A1}"/>
                    </a:ext>
                  </a:extLst>
                </p:cNvPr>
                <p:cNvPicPr/>
                <p:nvPr/>
              </p:nvPicPr>
              <p:blipFill>
                <a:blip r:embed="rId127"/>
                <a:stretch>
                  <a:fillRect/>
                </a:stretch>
              </p:blipFill>
              <p:spPr>
                <a:xfrm>
                  <a:off x="5156094" y="5700622"/>
                  <a:ext cx="6156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01" name="Ink 100">
                  <a:extLst>
                    <a:ext uri="{FF2B5EF4-FFF2-40B4-BE49-F238E27FC236}">
                      <a16:creationId xmlns:a16="http://schemas.microsoft.com/office/drawing/2014/main" id="{EC7CCAB0-E134-E713-C174-3306E7D6EA85}"/>
                    </a:ext>
                  </a:extLst>
                </p14:cNvPr>
                <p14:cNvContentPartPr/>
                <p14:nvPr/>
              </p14:nvContentPartPr>
              <p14:xfrm>
                <a:off x="4720494" y="5966302"/>
                <a:ext cx="151920" cy="170640"/>
              </p14:xfrm>
            </p:contentPart>
          </mc:Choice>
          <mc:Fallback>
            <p:pic>
              <p:nvPicPr>
                <p:cNvPr id="101" name="Ink 100">
                  <a:extLst>
                    <a:ext uri="{FF2B5EF4-FFF2-40B4-BE49-F238E27FC236}">
                      <a16:creationId xmlns:a16="http://schemas.microsoft.com/office/drawing/2014/main" id="{EC7CCAB0-E134-E713-C174-3306E7D6EA85}"/>
                    </a:ext>
                  </a:extLst>
                </p:cNvPr>
                <p:cNvPicPr/>
                <p:nvPr/>
              </p:nvPicPr>
              <p:blipFill>
                <a:blip r:embed="rId129"/>
                <a:stretch>
                  <a:fillRect/>
                </a:stretch>
              </p:blipFill>
              <p:spPr>
                <a:xfrm>
                  <a:off x="4711854" y="5957302"/>
                  <a:ext cx="16956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02" name="Ink 101">
                  <a:extLst>
                    <a:ext uri="{FF2B5EF4-FFF2-40B4-BE49-F238E27FC236}">
                      <a16:creationId xmlns:a16="http://schemas.microsoft.com/office/drawing/2014/main" id="{210974B8-BE23-35B4-A52B-4600A287552C}"/>
                    </a:ext>
                  </a:extLst>
                </p14:cNvPr>
                <p14:cNvContentPartPr/>
                <p14:nvPr/>
              </p14:nvContentPartPr>
              <p14:xfrm>
                <a:off x="4904094" y="5951902"/>
                <a:ext cx="135720" cy="163440"/>
              </p14:xfrm>
            </p:contentPart>
          </mc:Choice>
          <mc:Fallback>
            <p:pic>
              <p:nvPicPr>
                <p:cNvPr id="102" name="Ink 101">
                  <a:extLst>
                    <a:ext uri="{FF2B5EF4-FFF2-40B4-BE49-F238E27FC236}">
                      <a16:creationId xmlns:a16="http://schemas.microsoft.com/office/drawing/2014/main" id="{210974B8-BE23-35B4-A52B-4600A287552C}"/>
                    </a:ext>
                  </a:extLst>
                </p:cNvPr>
                <p:cNvPicPr/>
                <p:nvPr/>
              </p:nvPicPr>
              <p:blipFill>
                <a:blip r:embed="rId131"/>
                <a:stretch>
                  <a:fillRect/>
                </a:stretch>
              </p:blipFill>
              <p:spPr>
                <a:xfrm>
                  <a:off x="4895094" y="5942902"/>
                  <a:ext cx="15336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03" name="Ink 102">
                  <a:extLst>
                    <a:ext uri="{FF2B5EF4-FFF2-40B4-BE49-F238E27FC236}">
                      <a16:creationId xmlns:a16="http://schemas.microsoft.com/office/drawing/2014/main" id="{48646330-2386-8140-014B-A600AEC53AD0}"/>
                    </a:ext>
                  </a:extLst>
                </p14:cNvPr>
                <p14:cNvContentPartPr/>
                <p14:nvPr/>
              </p14:nvContentPartPr>
              <p14:xfrm>
                <a:off x="5092734" y="6100222"/>
                <a:ext cx="62640" cy="71640"/>
              </p14:xfrm>
            </p:contentPart>
          </mc:Choice>
          <mc:Fallback>
            <p:pic>
              <p:nvPicPr>
                <p:cNvPr id="103" name="Ink 102">
                  <a:extLst>
                    <a:ext uri="{FF2B5EF4-FFF2-40B4-BE49-F238E27FC236}">
                      <a16:creationId xmlns:a16="http://schemas.microsoft.com/office/drawing/2014/main" id="{48646330-2386-8140-014B-A600AEC53AD0}"/>
                    </a:ext>
                  </a:extLst>
                </p:cNvPr>
                <p:cNvPicPr/>
                <p:nvPr/>
              </p:nvPicPr>
              <p:blipFill>
                <a:blip r:embed="rId133"/>
                <a:stretch>
                  <a:fillRect/>
                </a:stretch>
              </p:blipFill>
              <p:spPr>
                <a:xfrm>
                  <a:off x="5083734" y="6091222"/>
                  <a:ext cx="8028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04" name="Ink 103">
                  <a:extLst>
                    <a:ext uri="{FF2B5EF4-FFF2-40B4-BE49-F238E27FC236}">
                      <a16:creationId xmlns:a16="http://schemas.microsoft.com/office/drawing/2014/main" id="{46B10ED0-E15F-6C98-A2A3-D344CE74A2B1}"/>
                    </a:ext>
                  </a:extLst>
                </p14:cNvPr>
                <p14:cNvContentPartPr/>
                <p14:nvPr/>
              </p14:nvContentPartPr>
              <p14:xfrm>
                <a:off x="5195694" y="5943982"/>
                <a:ext cx="181080" cy="192600"/>
              </p14:xfrm>
            </p:contentPart>
          </mc:Choice>
          <mc:Fallback>
            <p:pic>
              <p:nvPicPr>
                <p:cNvPr id="104" name="Ink 103">
                  <a:extLst>
                    <a:ext uri="{FF2B5EF4-FFF2-40B4-BE49-F238E27FC236}">
                      <a16:creationId xmlns:a16="http://schemas.microsoft.com/office/drawing/2014/main" id="{46B10ED0-E15F-6C98-A2A3-D344CE74A2B1}"/>
                    </a:ext>
                  </a:extLst>
                </p:cNvPr>
                <p:cNvPicPr/>
                <p:nvPr/>
              </p:nvPicPr>
              <p:blipFill>
                <a:blip r:embed="rId135"/>
                <a:stretch>
                  <a:fillRect/>
                </a:stretch>
              </p:blipFill>
              <p:spPr>
                <a:xfrm>
                  <a:off x="5187054" y="5935342"/>
                  <a:ext cx="19872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05" name="Ink 104">
                  <a:extLst>
                    <a:ext uri="{FF2B5EF4-FFF2-40B4-BE49-F238E27FC236}">
                      <a16:creationId xmlns:a16="http://schemas.microsoft.com/office/drawing/2014/main" id="{EFD4962C-193F-BADF-4842-FC321A751E77}"/>
                    </a:ext>
                  </a:extLst>
                </p14:cNvPr>
                <p14:cNvContentPartPr/>
                <p14:nvPr/>
              </p14:nvContentPartPr>
              <p14:xfrm>
                <a:off x="5373894" y="5990782"/>
                <a:ext cx="222840" cy="136800"/>
              </p14:xfrm>
            </p:contentPart>
          </mc:Choice>
          <mc:Fallback>
            <p:pic>
              <p:nvPicPr>
                <p:cNvPr id="105" name="Ink 104">
                  <a:extLst>
                    <a:ext uri="{FF2B5EF4-FFF2-40B4-BE49-F238E27FC236}">
                      <a16:creationId xmlns:a16="http://schemas.microsoft.com/office/drawing/2014/main" id="{EFD4962C-193F-BADF-4842-FC321A751E77}"/>
                    </a:ext>
                  </a:extLst>
                </p:cNvPr>
                <p:cNvPicPr/>
                <p:nvPr/>
              </p:nvPicPr>
              <p:blipFill>
                <a:blip r:embed="rId137"/>
                <a:stretch>
                  <a:fillRect/>
                </a:stretch>
              </p:blipFill>
              <p:spPr>
                <a:xfrm>
                  <a:off x="5365254" y="5982142"/>
                  <a:ext cx="24048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06" name="Ink 105">
                  <a:extLst>
                    <a:ext uri="{FF2B5EF4-FFF2-40B4-BE49-F238E27FC236}">
                      <a16:creationId xmlns:a16="http://schemas.microsoft.com/office/drawing/2014/main" id="{93A8768A-FE50-C774-9FDB-2A68FF967FCF}"/>
                    </a:ext>
                  </a:extLst>
                </p14:cNvPr>
                <p14:cNvContentPartPr/>
                <p14:nvPr/>
              </p14:nvContentPartPr>
              <p14:xfrm>
                <a:off x="5529054" y="5964862"/>
                <a:ext cx="180720" cy="177480"/>
              </p14:xfrm>
            </p:contentPart>
          </mc:Choice>
          <mc:Fallback>
            <p:pic>
              <p:nvPicPr>
                <p:cNvPr id="106" name="Ink 105">
                  <a:extLst>
                    <a:ext uri="{FF2B5EF4-FFF2-40B4-BE49-F238E27FC236}">
                      <a16:creationId xmlns:a16="http://schemas.microsoft.com/office/drawing/2014/main" id="{93A8768A-FE50-C774-9FDB-2A68FF967FCF}"/>
                    </a:ext>
                  </a:extLst>
                </p:cNvPr>
                <p:cNvPicPr/>
                <p:nvPr/>
              </p:nvPicPr>
              <p:blipFill>
                <a:blip r:embed="rId139"/>
                <a:stretch>
                  <a:fillRect/>
                </a:stretch>
              </p:blipFill>
              <p:spPr>
                <a:xfrm>
                  <a:off x="5520414" y="5956222"/>
                  <a:ext cx="19836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07" name="Ink 106">
                  <a:extLst>
                    <a:ext uri="{FF2B5EF4-FFF2-40B4-BE49-F238E27FC236}">
                      <a16:creationId xmlns:a16="http://schemas.microsoft.com/office/drawing/2014/main" id="{1BAE18DE-E569-C6A9-1799-E1C9BB483BAD}"/>
                    </a:ext>
                  </a:extLst>
                </p14:cNvPr>
                <p14:cNvContentPartPr/>
                <p14:nvPr/>
              </p14:nvContentPartPr>
              <p14:xfrm>
                <a:off x="4299294" y="5180422"/>
                <a:ext cx="1944360" cy="1180800"/>
              </p14:xfrm>
            </p:contentPart>
          </mc:Choice>
          <mc:Fallback>
            <p:pic>
              <p:nvPicPr>
                <p:cNvPr id="107" name="Ink 106">
                  <a:extLst>
                    <a:ext uri="{FF2B5EF4-FFF2-40B4-BE49-F238E27FC236}">
                      <a16:creationId xmlns:a16="http://schemas.microsoft.com/office/drawing/2014/main" id="{1BAE18DE-E569-C6A9-1799-E1C9BB483BAD}"/>
                    </a:ext>
                  </a:extLst>
                </p:cNvPr>
                <p:cNvPicPr/>
                <p:nvPr/>
              </p:nvPicPr>
              <p:blipFill>
                <a:blip r:embed="rId141"/>
                <a:stretch>
                  <a:fillRect/>
                </a:stretch>
              </p:blipFill>
              <p:spPr>
                <a:xfrm>
                  <a:off x="4290654" y="5171782"/>
                  <a:ext cx="1962000" cy="119844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09" name="Ink 108">
                  <a:extLst>
                    <a:ext uri="{FF2B5EF4-FFF2-40B4-BE49-F238E27FC236}">
                      <a16:creationId xmlns:a16="http://schemas.microsoft.com/office/drawing/2014/main" id="{54D85626-4565-82EE-FAC5-0C992E818EC0}"/>
                    </a:ext>
                  </a:extLst>
                </p14:cNvPr>
                <p14:cNvContentPartPr/>
                <p14:nvPr/>
              </p14:nvContentPartPr>
              <p14:xfrm>
                <a:off x="1427934" y="3147142"/>
                <a:ext cx="192240" cy="177480"/>
              </p14:xfrm>
            </p:contentPart>
          </mc:Choice>
          <mc:Fallback>
            <p:pic>
              <p:nvPicPr>
                <p:cNvPr id="109" name="Ink 108">
                  <a:extLst>
                    <a:ext uri="{FF2B5EF4-FFF2-40B4-BE49-F238E27FC236}">
                      <a16:creationId xmlns:a16="http://schemas.microsoft.com/office/drawing/2014/main" id="{54D85626-4565-82EE-FAC5-0C992E818EC0}"/>
                    </a:ext>
                  </a:extLst>
                </p:cNvPr>
                <p:cNvPicPr/>
                <p:nvPr/>
              </p:nvPicPr>
              <p:blipFill>
                <a:blip r:embed="rId143"/>
                <a:stretch>
                  <a:fillRect/>
                </a:stretch>
              </p:blipFill>
              <p:spPr>
                <a:xfrm>
                  <a:off x="1419294" y="3138502"/>
                  <a:ext cx="20988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10" name="Ink 109">
                  <a:extLst>
                    <a:ext uri="{FF2B5EF4-FFF2-40B4-BE49-F238E27FC236}">
                      <a16:creationId xmlns:a16="http://schemas.microsoft.com/office/drawing/2014/main" id="{2CFF08FA-9CD9-1662-F857-2B1677B7094A}"/>
                    </a:ext>
                  </a:extLst>
                </p14:cNvPr>
                <p14:cNvContentPartPr/>
                <p14:nvPr/>
              </p14:nvContentPartPr>
              <p14:xfrm>
                <a:off x="1497054" y="3110062"/>
                <a:ext cx="13680" cy="225000"/>
              </p14:xfrm>
            </p:contentPart>
          </mc:Choice>
          <mc:Fallback>
            <p:pic>
              <p:nvPicPr>
                <p:cNvPr id="110" name="Ink 109">
                  <a:extLst>
                    <a:ext uri="{FF2B5EF4-FFF2-40B4-BE49-F238E27FC236}">
                      <a16:creationId xmlns:a16="http://schemas.microsoft.com/office/drawing/2014/main" id="{2CFF08FA-9CD9-1662-F857-2B1677B7094A}"/>
                    </a:ext>
                  </a:extLst>
                </p:cNvPr>
                <p:cNvPicPr/>
                <p:nvPr/>
              </p:nvPicPr>
              <p:blipFill>
                <a:blip r:embed="rId145"/>
                <a:stretch>
                  <a:fillRect/>
                </a:stretch>
              </p:blipFill>
              <p:spPr>
                <a:xfrm>
                  <a:off x="1488414" y="3101422"/>
                  <a:ext cx="31320" cy="2426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11" name="Ink 110">
                  <a:extLst>
                    <a:ext uri="{FF2B5EF4-FFF2-40B4-BE49-F238E27FC236}">
                      <a16:creationId xmlns:a16="http://schemas.microsoft.com/office/drawing/2014/main" id="{DCF3E762-375A-4BF5-DB54-AC9E2E0A7593}"/>
                    </a:ext>
                  </a:extLst>
                </p14:cNvPr>
                <p14:cNvContentPartPr/>
                <p14:nvPr/>
              </p14:nvContentPartPr>
              <p14:xfrm>
                <a:off x="1648974" y="3119782"/>
                <a:ext cx="99720" cy="200520"/>
              </p14:xfrm>
            </p:contentPart>
          </mc:Choice>
          <mc:Fallback>
            <p:pic>
              <p:nvPicPr>
                <p:cNvPr id="111" name="Ink 110">
                  <a:extLst>
                    <a:ext uri="{FF2B5EF4-FFF2-40B4-BE49-F238E27FC236}">
                      <a16:creationId xmlns:a16="http://schemas.microsoft.com/office/drawing/2014/main" id="{DCF3E762-375A-4BF5-DB54-AC9E2E0A7593}"/>
                    </a:ext>
                  </a:extLst>
                </p:cNvPr>
                <p:cNvPicPr/>
                <p:nvPr/>
              </p:nvPicPr>
              <p:blipFill>
                <a:blip r:embed="rId147"/>
                <a:stretch>
                  <a:fillRect/>
                </a:stretch>
              </p:blipFill>
              <p:spPr>
                <a:xfrm>
                  <a:off x="1639974" y="3111142"/>
                  <a:ext cx="11736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12" name="Ink 111">
                  <a:extLst>
                    <a:ext uri="{FF2B5EF4-FFF2-40B4-BE49-F238E27FC236}">
                      <a16:creationId xmlns:a16="http://schemas.microsoft.com/office/drawing/2014/main" id="{4FD97226-93C5-E34C-E8FB-F97CE5C1CCDD}"/>
                    </a:ext>
                  </a:extLst>
                </p14:cNvPr>
                <p14:cNvContentPartPr/>
                <p14:nvPr/>
              </p14:nvContentPartPr>
              <p14:xfrm>
                <a:off x="1674894" y="3096382"/>
                <a:ext cx="11520" cy="363240"/>
              </p14:xfrm>
            </p:contentPart>
          </mc:Choice>
          <mc:Fallback>
            <p:pic>
              <p:nvPicPr>
                <p:cNvPr id="112" name="Ink 111">
                  <a:extLst>
                    <a:ext uri="{FF2B5EF4-FFF2-40B4-BE49-F238E27FC236}">
                      <a16:creationId xmlns:a16="http://schemas.microsoft.com/office/drawing/2014/main" id="{4FD97226-93C5-E34C-E8FB-F97CE5C1CCDD}"/>
                    </a:ext>
                  </a:extLst>
                </p:cNvPr>
                <p:cNvPicPr/>
                <p:nvPr/>
              </p:nvPicPr>
              <p:blipFill>
                <a:blip r:embed="rId149"/>
                <a:stretch>
                  <a:fillRect/>
                </a:stretch>
              </p:blipFill>
              <p:spPr>
                <a:xfrm>
                  <a:off x="1666254" y="3087382"/>
                  <a:ext cx="29160" cy="3808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14" name="Ink 113">
                  <a:extLst>
                    <a:ext uri="{FF2B5EF4-FFF2-40B4-BE49-F238E27FC236}">
                      <a16:creationId xmlns:a16="http://schemas.microsoft.com/office/drawing/2014/main" id="{B05177C8-EDDD-6163-CFC6-66BB6B87E6AD}"/>
                    </a:ext>
                  </a:extLst>
                </p14:cNvPr>
                <p14:cNvContentPartPr/>
                <p14:nvPr/>
              </p14:nvContentPartPr>
              <p14:xfrm>
                <a:off x="1908534" y="3766702"/>
                <a:ext cx="86040" cy="147240"/>
              </p14:xfrm>
            </p:contentPart>
          </mc:Choice>
          <mc:Fallback>
            <p:pic>
              <p:nvPicPr>
                <p:cNvPr id="114" name="Ink 113">
                  <a:extLst>
                    <a:ext uri="{FF2B5EF4-FFF2-40B4-BE49-F238E27FC236}">
                      <a16:creationId xmlns:a16="http://schemas.microsoft.com/office/drawing/2014/main" id="{B05177C8-EDDD-6163-CFC6-66BB6B87E6AD}"/>
                    </a:ext>
                  </a:extLst>
                </p:cNvPr>
                <p:cNvPicPr/>
                <p:nvPr/>
              </p:nvPicPr>
              <p:blipFill>
                <a:blip r:embed="rId151"/>
                <a:stretch>
                  <a:fillRect/>
                </a:stretch>
              </p:blipFill>
              <p:spPr>
                <a:xfrm>
                  <a:off x="1899894" y="3758062"/>
                  <a:ext cx="10368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15" name="Ink 114">
                  <a:extLst>
                    <a:ext uri="{FF2B5EF4-FFF2-40B4-BE49-F238E27FC236}">
                      <a16:creationId xmlns:a16="http://schemas.microsoft.com/office/drawing/2014/main" id="{7F984FFB-7022-7166-260E-BD7AE3F03373}"/>
                    </a:ext>
                  </a:extLst>
                </p14:cNvPr>
                <p14:cNvContentPartPr/>
                <p14:nvPr/>
              </p14:nvContentPartPr>
              <p14:xfrm>
                <a:off x="1956054" y="3733222"/>
                <a:ext cx="15120" cy="205920"/>
              </p14:xfrm>
            </p:contentPart>
          </mc:Choice>
          <mc:Fallback>
            <p:pic>
              <p:nvPicPr>
                <p:cNvPr id="115" name="Ink 114">
                  <a:extLst>
                    <a:ext uri="{FF2B5EF4-FFF2-40B4-BE49-F238E27FC236}">
                      <a16:creationId xmlns:a16="http://schemas.microsoft.com/office/drawing/2014/main" id="{7F984FFB-7022-7166-260E-BD7AE3F03373}"/>
                    </a:ext>
                  </a:extLst>
                </p:cNvPr>
                <p:cNvPicPr/>
                <p:nvPr/>
              </p:nvPicPr>
              <p:blipFill>
                <a:blip r:embed="rId153"/>
                <a:stretch>
                  <a:fillRect/>
                </a:stretch>
              </p:blipFill>
              <p:spPr>
                <a:xfrm>
                  <a:off x="1947414" y="3724582"/>
                  <a:ext cx="3276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16" name="Ink 115">
                  <a:extLst>
                    <a:ext uri="{FF2B5EF4-FFF2-40B4-BE49-F238E27FC236}">
                      <a16:creationId xmlns:a16="http://schemas.microsoft.com/office/drawing/2014/main" id="{A7FBE326-2BCC-5D2C-7FFF-1AD3D748CEA7}"/>
                    </a:ext>
                  </a:extLst>
                </p14:cNvPr>
                <p14:cNvContentPartPr/>
                <p14:nvPr/>
              </p14:nvContentPartPr>
              <p14:xfrm>
                <a:off x="2030574" y="3778582"/>
                <a:ext cx="66960" cy="160200"/>
              </p14:xfrm>
            </p:contentPart>
          </mc:Choice>
          <mc:Fallback>
            <p:pic>
              <p:nvPicPr>
                <p:cNvPr id="116" name="Ink 115">
                  <a:extLst>
                    <a:ext uri="{FF2B5EF4-FFF2-40B4-BE49-F238E27FC236}">
                      <a16:creationId xmlns:a16="http://schemas.microsoft.com/office/drawing/2014/main" id="{A7FBE326-2BCC-5D2C-7FFF-1AD3D748CEA7}"/>
                    </a:ext>
                  </a:extLst>
                </p:cNvPr>
                <p:cNvPicPr/>
                <p:nvPr/>
              </p:nvPicPr>
              <p:blipFill>
                <a:blip r:embed="rId155"/>
                <a:stretch>
                  <a:fillRect/>
                </a:stretch>
              </p:blipFill>
              <p:spPr>
                <a:xfrm>
                  <a:off x="2021574" y="3769942"/>
                  <a:ext cx="8460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17" name="Ink 116">
                  <a:extLst>
                    <a:ext uri="{FF2B5EF4-FFF2-40B4-BE49-F238E27FC236}">
                      <a16:creationId xmlns:a16="http://schemas.microsoft.com/office/drawing/2014/main" id="{53B65388-9AD1-D7DB-489C-A84162ABC67C}"/>
                    </a:ext>
                  </a:extLst>
                </p14:cNvPr>
                <p14:cNvContentPartPr/>
                <p14:nvPr/>
              </p14:nvContentPartPr>
              <p14:xfrm>
                <a:off x="2049654" y="3742942"/>
                <a:ext cx="36360" cy="223920"/>
              </p14:xfrm>
            </p:contentPart>
          </mc:Choice>
          <mc:Fallback>
            <p:pic>
              <p:nvPicPr>
                <p:cNvPr id="117" name="Ink 116">
                  <a:extLst>
                    <a:ext uri="{FF2B5EF4-FFF2-40B4-BE49-F238E27FC236}">
                      <a16:creationId xmlns:a16="http://schemas.microsoft.com/office/drawing/2014/main" id="{53B65388-9AD1-D7DB-489C-A84162ABC67C}"/>
                    </a:ext>
                  </a:extLst>
                </p:cNvPr>
                <p:cNvPicPr/>
                <p:nvPr/>
              </p:nvPicPr>
              <p:blipFill>
                <a:blip r:embed="rId157"/>
                <a:stretch>
                  <a:fillRect/>
                </a:stretch>
              </p:blipFill>
              <p:spPr>
                <a:xfrm>
                  <a:off x="2040654" y="3734302"/>
                  <a:ext cx="5400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19" name="Ink 118">
                  <a:extLst>
                    <a:ext uri="{FF2B5EF4-FFF2-40B4-BE49-F238E27FC236}">
                      <a16:creationId xmlns:a16="http://schemas.microsoft.com/office/drawing/2014/main" id="{3408A80B-90CB-A8F3-9EEC-0FFBBBD008D8}"/>
                    </a:ext>
                  </a:extLst>
                </p14:cNvPr>
                <p14:cNvContentPartPr/>
                <p14:nvPr/>
              </p14:nvContentPartPr>
              <p14:xfrm>
                <a:off x="4311534" y="5468062"/>
                <a:ext cx="199080" cy="147960"/>
              </p14:xfrm>
            </p:contentPart>
          </mc:Choice>
          <mc:Fallback>
            <p:pic>
              <p:nvPicPr>
                <p:cNvPr id="119" name="Ink 118">
                  <a:extLst>
                    <a:ext uri="{FF2B5EF4-FFF2-40B4-BE49-F238E27FC236}">
                      <a16:creationId xmlns:a16="http://schemas.microsoft.com/office/drawing/2014/main" id="{3408A80B-90CB-A8F3-9EEC-0FFBBBD008D8}"/>
                    </a:ext>
                  </a:extLst>
                </p:cNvPr>
                <p:cNvPicPr/>
                <p:nvPr/>
              </p:nvPicPr>
              <p:blipFill>
                <a:blip r:embed="rId159"/>
                <a:stretch>
                  <a:fillRect/>
                </a:stretch>
              </p:blipFill>
              <p:spPr>
                <a:xfrm>
                  <a:off x="4302894" y="5459062"/>
                  <a:ext cx="21672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20" name="Ink 119">
                  <a:extLst>
                    <a:ext uri="{FF2B5EF4-FFF2-40B4-BE49-F238E27FC236}">
                      <a16:creationId xmlns:a16="http://schemas.microsoft.com/office/drawing/2014/main" id="{A2C47059-2289-01DF-2B7B-3632C0DB331F}"/>
                    </a:ext>
                  </a:extLst>
                </p14:cNvPr>
                <p14:cNvContentPartPr/>
                <p14:nvPr/>
              </p14:nvContentPartPr>
              <p14:xfrm>
                <a:off x="4382094" y="5435662"/>
                <a:ext cx="32400" cy="270360"/>
              </p14:xfrm>
            </p:contentPart>
          </mc:Choice>
          <mc:Fallback>
            <p:pic>
              <p:nvPicPr>
                <p:cNvPr id="120" name="Ink 119">
                  <a:extLst>
                    <a:ext uri="{FF2B5EF4-FFF2-40B4-BE49-F238E27FC236}">
                      <a16:creationId xmlns:a16="http://schemas.microsoft.com/office/drawing/2014/main" id="{A2C47059-2289-01DF-2B7B-3632C0DB331F}"/>
                    </a:ext>
                  </a:extLst>
                </p:cNvPr>
                <p:cNvPicPr/>
                <p:nvPr/>
              </p:nvPicPr>
              <p:blipFill>
                <a:blip r:embed="rId161"/>
                <a:stretch>
                  <a:fillRect/>
                </a:stretch>
              </p:blipFill>
              <p:spPr>
                <a:xfrm>
                  <a:off x="4373454" y="5426662"/>
                  <a:ext cx="50040" cy="28800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21" name="Ink 120">
                  <a:extLst>
                    <a:ext uri="{FF2B5EF4-FFF2-40B4-BE49-F238E27FC236}">
                      <a16:creationId xmlns:a16="http://schemas.microsoft.com/office/drawing/2014/main" id="{36B44F42-09D3-4426-89AA-CB44E5551B5B}"/>
                    </a:ext>
                  </a:extLst>
                </p14:cNvPr>
                <p14:cNvContentPartPr/>
                <p14:nvPr/>
              </p14:nvContentPartPr>
              <p14:xfrm>
                <a:off x="4459134" y="5552662"/>
                <a:ext cx="137880" cy="167400"/>
              </p14:xfrm>
            </p:contentPart>
          </mc:Choice>
          <mc:Fallback>
            <p:pic>
              <p:nvPicPr>
                <p:cNvPr id="121" name="Ink 120">
                  <a:extLst>
                    <a:ext uri="{FF2B5EF4-FFF2-40B4-BE49-F238E27FC236}">
                      <a16:creationId xmlns:a16="http://schemas.microsoft.com/office/drawing/2014/main" id="{36B44F42-09D3-4426-89AA-CB44E5551B5B}"/>
                    </a:ext>
                  </a:extLst>
                </p:cNvPr>
                <p:cNvPicPr/>
                <p:nvPr/>
              </p:nvPicPr>
              <p:blipFill>
                <a:blip r:embed="rId163"/>
                <a:stretch>
                  <a:fillRect/>
                </a:stretch>
              </p:blipFill>
              <p:spPr>
                <a:xfrm>
                  <a:off x="4450134" y="5543662"/>
                  <a:ext cx="15552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22" name="Ink 121">
                  <a:extLst>
                    <a:ext uri="{FF2B5EF4-FFF2-40B4-BE49-F238E27FC236}">
                      <a16:creationId xmlns:a16="http://schemas.microsoft.com/office/drawing/2014/main" id="{6D79FDAE-51A8-1EB6-0817-805F68A4716E}"/>
                    </a:ext>
                  </a:extLst>
                </p14:cNvPr>
                <p14:cNvContentPartPr/>
                <p14:nvPr/>
              </p14:nvContentPartPr>
              <p14:xfrm>
                <a:off x="4548414" y="5491102"/>
                <a:ext cx="28800" cy="288360"/>
              </p14:xfrm>
            </p:contentPart>
          </mc:Choice>
          <mc:Fallback>
            <p:pic>
              <p:nvPicPr>
                <p:cNvPr id="122" name="Ink 121">
                  <a:extLst>
                    <a:ext uri="{FF2B5EF4-FFF2-40B4-BE49-F238E27FC236}">
                      <a16:creationId xmlns:a16="http://schemas.microsoft.com/office/drawing/2014/main" id="{6D79FDAE-51A8-1EB6-0817-805F68A4716E}"/>
                    </a:ext>
                  </a:extLst>
                </p:cNvPr>
                <p:cNvPicPr/>
                <p:nvPr/>
              </p:nvPicPr>
              <p:blipFill>
                <a:blip r:embed="rId165"/>
                <a:stretch>
                  <a:fillRect/>
                </a:stretch>
              </p:blipFill>
              <p:spPr>
                <a:xfrm>
                  <a:off x="4539414" y="5482462"/>
                  <a:ext cx="46440" cy="306000"/>
                </a:xfrm>
                <a:prstGeom prst="rect">
                  <a:avLst/>
                </a:prstGeom>
              </p:spPr>
            </p:pic>
          </mc:Fallback>
        </mc:AlternateContent>
      </p:grpSp>
      <p:grpSp>
        <p:nvGrpSpPr>
          <p:cNvPr id="130" name="Group 129">
            <a:extLst>
              <a:ext uri="{FF2B5EF4-FFF2-40B4-BE49-F238E27FC236}">
                <a16:creationId xmlns:a16="http://schemas.microsoft.com/office/drawing/2014/main" id="{E147564A-DACD-F30D-4638-AA9F919733F9}"/>
              </a:ext>
            </a:extLst>
          </p:cNvPr>
          <p:cNvGrpSpPr/>
          <p:nvPr/>
        </p:nvGrpSpPr>
        <p:grpSpPr>
          <a:xfrm>
            <a:off x="2455374" y="4770022"/>
            <a:ext cx="767520" cy="545400"/>
            <a:chOff x="2455374" y="4770022"/>
            <a:chExt cx="767520" cy="545400"/>
          </a:xfrm>
        </p:grpSpPr>
        <mc:AlternateContent xmlns:mc="http://schemas.openxmlformats.org/markup-compatibility/2006">
          <mc:Choice xmlns:p14="http://schemas.microsoft.com/office/powerpoint/2010/main" Requires="p14">
            <p:contentPart p14:bwMode="auto" r:id="rId166">
              <p14:nvContentPartPr>
                <p14:cNvPr id="124" name="Ink 123">
                  <a:extLst>
                    <a:ext uri="{FF2B5EF4-FFF2-40B4-BE49-F238E27FC236}">
                      <a16:creationId xmlns:a16="http://schemas.microsoft.com/office/drawing/2014/main" id="{D1559700-CDAB-0E30-EA9D-06C31BFA9ED6}"/>
                    </a:ext>
                  </a:extLst>
                </p14:cNvPr>
                <p14:cNvContentPartPr/>
                <p14:nvPr/>
              </p14:nvContentPartPr>
              <p14:xfrm>
                <a:off x="2485974" y="4770022"/>
                <a:ext cx="215280" cy="205920"/>
              </p14:xfrm>
            </p:contentPart>
          </mc:Choice>
          <mc:Fallback>
            <p:pic>
              <p:nvPicPr>
                <p:cNvPr id="124" name="Ink 123">
                  <a:extLst>
                    <a:ext uri="{FF2B5EF4-FFF2-40B4-BE49-F238E27FC236}">
                      <a16:creationId xmlns:a16="http://schemas.microsoft.com/office/drawing/2014/main" id="{D1559700-CDAB-0E30-EA9D-06C31BFA9ED6}"/>
                    </a:ext>
                  </a:extLst>
                </p:cNvPr>
                <p:cNvPicPr/>
                <p:nvPr/>
              </p:nvPicPr>
              <p:blipFill>
                <a:blip r:embed="rId167"/>
                <a:stretch>
                  <a:fillRect/>
                </a:stretch>
              </p:blipFill>
              <p:spPr>
                <a:xfrm>
                  <a:off x="2476974" y="4761382"/>
                  <a:ext cx="23292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25" name="Ink 124">
                  <a:extLst>
                    <a:ext uri="{FF2B5EF4-FFF2-40B4-BE49-F238E27FC236}">
                      <a16:creationId xmlns:a16="http://schemas.microsoft.com/office/drawing/2014/main" id="{AE3ED3C6-5CA2-86F7-6858-34F68F64240A}"/>
                    </a:ext>
                  </a:extLst>
                </p14:cNvPr>
                <p14:cNvContentPartPr/>
                <p14:nvPr/>
              </p14:nvContentPartPr>
              <p14:xfrm>
                <a:off x="2455374" y="4939942"/>
                <a:ext cx="258840" cy="263520"/>
              </p14:xfrm>
            </p:contentPart>
          </mc:Choice>
          <mc:Fallback>
            <p:pic>
              <p:nvPicPr>
                <p:cNvPr id="125" name="Ink 124">
                  <a:extLst>
                    <a:ext uri="{FF2B5EF4-FFF2-40B4-BE49-F238E27FC236}">
                      <a16:creationId xmlns:a16="http://schemas.microsoft.com/office/drawing/2014/main" id="{AE3ED3C6-5CA2-86F7-6858-34F68F64240A}"/>
                    </a:ext>
                  </a:extLst>
                </p:cNvPr>
                <p:cNvPicPr/>
                <p:nvPr/>
              </p:nvPicPr>
              <p:blipFill>
                <a:blip r:embed="rId169"/>
                <a:stretch>
                  <a:fillRect/>
                </a:stretch>
              </p:blipFill>
              <p:spPr>
                <a:xfrm>
                  <a:off x="2446374" y="4931302"/>
                  <a:ext cx="276480" cy="28116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26" name="Ink 125">
                  <a:extLst>
                    <a:ext uri="{FF2B5EF4-FFF2-40B4-BE49-F238E27FC236}">
                      <a16:creationId xmlns:a16="http://schemas.microsoft.com/office/drawing/2014/main" id="{4C7BC177-0D62-08EF-5346-A211C6FE0F4D}"/>
                    </a:ext>
                  </a:extLst>
                </p14:cNvPr>
                <p14:cNvContentPartPr/>
                <p14:nvPr/>
              </p14:nvContentPartPr>
              <p14:xfrm>
                <a:off x="2768574" y="4857142"/>
                <a:ext cx="148320" cy="185760"/>
              </p14:xfrm>
            </p:contentPart>
          </mc:Choice>
          <mc:Fallback>
            <p:pic>
              <p:nvPicPr>
                <p:cNvPr id="126" name="Ink 125">
                  <a:extLst>
                    <a:ext uri="{FF2B5EF4-FFF2-40B4-BE49-F238E27FC236}">
                      <a16:creationId xmlns:a16="http://schemas.microsoft.com/office/drawing/2014/main" id="{4C7BC177-0D62-08EF-5346-A211C6FE0F4D}"/>
                    </a:ext>
                  </a:extLst>
                </p:cNvPr>
                <p:cNvPicPr/>
                <p:nvPr/>
              </p:nvPicPr>
              <p:blipFill>
                <a:blip r:embed="rId171"/>
                <a:stretch>
                  <a:fillRect/>
                </a:stretch>
              </p:blipFill>
              <p:spPr>
                <a:xfrm>
                  <a:off x="2759574" y="4848142"/>
                  <a:ext cx="16596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27" name="Ink 126">
                  <a:extLst>
                    <a:ext uri="{FF2B5EF4-FFF2-40B4-BE49-F238E27FC236}">
                      <a16:creationId xmlns:a16="http://schemas.microsoft.com/office/drawing/2014/main" id="{BF5A8253-8476-5320-207B-D16323CB1990}"/>
                    </a:ext>
                  </a:extLst>
                </p14:cNvPr>
                <p14:cNvContentPartPr/>
                <p14:nvPr/>
              </p14:nvContentPartPr>
              <p14:xfrm>
                <a:off x="2730054" y="5007622"/>
                <a:ext cx="191880" cy="258480"/>
              </p14:xfrm>
            </p:contentPart>
          </mc:Choice>
          <mc:Fallback>
            <p:pic>
              <p:nvPicPr>
                <p:cNvPr id="127" name="Ink 126">
                  <a:extLst>
                    <a:ext uri="{FF2B5EF4-FFF2-40B4-BE49-F238E27FC236}">
                      <a16:creationId xmlns:a16="http://schemas.microsoft.com/office/drawing/2014/main" id="{BF5A8253-8476-5320-207B-D16323CB1990}"/>
                    </a:ext>
                  </a:extLst>
                </p:cNvPr>
                <p:cNvPicPr/>
                <p:nvPr/>
              </p:nvPicPr>
              <p:blipFill>
                <a:blip r:embed="rId173"/>
                <a:stretch>
                  <a:fillRect/>
                </a:stretch>
              </p:blipFill>
              <p:spPr>
                <a:xfrm>
                  <a:off x="2721054" y="4998622"/>
                  <a:ext cx="209520" cy="27612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28" name="Ink 127">
                  <a:extLst>
                    <a:ext uri="{FF2B5EF4-FFF2-40B4-BE49-F238E27FC236}">
                      <a16:creationId xmlns:a16="http://schemas.microsoft.com/office/drawing/2014/main" id="{4A2C739A-557F-2140-98E7-F572821AA932}"/>
                    </a:ext>
                  </a:extLst>
                </p14:cNvPr>
                <p14:cNvContentPartPr/>
                <p14:nvPr/>
              </p14:nvContentPartPr>
              <p14:xfrm>
                <a:off x="3070974" y="4890262"/>
                <a:ext cx="133560" cy="177480"/>
              </p14:xfrm>
            </p:contentPart>
          </mc:Choice>
          <mc:Fallback>
            <p:pic>
              <p:nvPicPr>
                <p:cNvPr id="128" name="Ink 127">
                  <a:extLst>
                    <a:ext uri="{FF2B5EF4-FFF2-40B4-BE49-F238E27FC236}">
                      <a16:creationId xmlns:a16="http://schemas.microsoft.com/office/drawing/2014/main" id="{4A2C739A-557F-2140-98E7-F572821AA932}"/>
                    </a:ext>
                  </a:extLst>
                </p:cNvPr>
                <p:cNvPicPr/>
                <p:nvPr/>
              </p:nvPicPr>
              <p:blipFill>
                <a:blip r:embed="rId175"/>
                <a:stretch>
                  <a:fillRect/>
                </a:stretch>
              </p:blipFill>
              <p:spPr>
                <a:xfrm>
                  <a:off x="3062334" y="4881622"/>
                  <a:ext cx="15120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29" name="Ink 128">
                  <a:extLst>
                    <a:ext uri="{FF2B5EF4-FFF2-40B4-BE49-F238E27FC236}">
                      <a16:creationId xmlns:a16="http://schemas.microsoft.com/office/drawing/2014/main" id="{EDDFD306-72A3-E9C6-8549-C04E686A87F4}"/>
                    </a:ext>
                  </a:extLst>
                </p14:cNvPr>
                <p14:cNvContentPartPr/>
                <p14:nvPr/>
              </p14:nvContentPartPr>
              <p14:xfrm>
                <a:off x="2951814" y="5081422"/>
                <a:ext cx="271080" cy="234000"/>
              </p14:xfrm>
            </p:contentPart>
          </mc:Choice>
          <mc:Fallback>
            <p:pic>
              <p:nvPicPr>
                <p:cNvPr id="129" name="Ink 128">
                  <a:extLst>
                    <a:ext uri="{FF2B5EF4-FFF2-40B4-BE49-F238E27FC236}">
                      <a16:creationId xmlns:a16="http://schemas.microsoft.com/office/drawing/2014/main" id="{EDDFD306-72A3-E9C6-8549-C04E686A87F4}"/>
                    </a:ext>
                  </a:extLst>
                </p:cNvPr>
                <p:cNvPicPr/>
                <p:nvPr/>
              </p:nvPicPr>
              <p:blipFill>
                <a:blip r:embed="rId177"/>
                <a:stretch>
                  <a:fillRect/>
                </a:stretch>
              </p:blipFill>
              <p:spPr>
                <a:xfrm>
                  <a:off x="2942814" y="5072422"/>
                  <a:ext cx="288720" cy="251640"/>
                </a:xfrm>
                <a:prstGeom prst="rect">
                  <a:avLst/>
                </a:prstGeom>
              </p:spPr>
            </p:pic>
          </mc:Fallback>
        </mc:AlternateContent>
      </p:grpSp>
      <p:grpSp>
        <p:nvGrpSpPr>
          <p:cNvPr id="134" name="Group 133">
            <a:extLst>
              <a:ext uri="{FF2B5EF4-FFF2-40B4-BE49-F238E27FC236}">
                <a16:creationId xmlns:a16="http://schemas.microsoft.com/office/drawing/2014/main" id="{7817EB2F-EBBB-242F-5724-51D34D40E390}"/>
              </a:ext>
            </a:extLst>
          </p:cNvPr>
          <p:cNvGrpSpPr/>
          <p:nvPr/>
        </p:nvGrpSpPr>
        <p:grpSpPr>
          <a:xfrm>
            <a:off x="2293734" y="5513782"/>
            <a:ext cx="1099440" cy="317880"/>
            <a:chOff x="2293734" y="5513782"/>
            <a:chExt cx="1099440" cy="317880"/>
          </a:xfrm>
        </p:grpSpPr>
        <mc:AlternateContent xmlns:mc="http://schemas.openxmlformats.org/markup-compatibility/2006">
          <mc:Choice xmlns:p14="http://schemas.microsoft.com/office/powerpoint/2010/main" Requires="p14">
            <p:contentPart p14:bwMode="auto" r:id="rId178">
              <p14:nvContentPartPr>
                <p14:cNvPr id="131" name="Ink 130">
                  <a:extLst>
                    <a:ext uri="{FF2B5EF4-FFF2-40B4-BE49-F238E27FC236}">
                      <a16:creationId xmlns:a16="http://schemas.microsoft.com/office/drawing/2014/main" id="{71BA6057-8F51-BA3D-B752-5E6C9BB21597}"/>
                    </a:ext>
                  </a:extLst>
                </p14:cNvPr>
                <p14:cNvContentPartPr/>
                <p14:nvPr/>
              </p14:nvContentPartPr>
              <p14:xfrm>
                <a:off x="2293734" y="5513782"/>
                <a:ext cx="468360" cy="297000"/>
              </p14:xfrm>
            </p:contentPart>
          </mc:Choice>
          <mc:Fallback>
            <p:pic>
              <p:nvPicPr>
                <p:cNvPr id="131" name="Ink 130">
                  <a:extLst>
                    <a:ext uri="{FF2B5EF4-FFF2-40B4-BE49-F238E27FC236}">
                      <a16:creationId xmlns:a16="http://schemas.microsoft.com/office/drawing/2014/main" id="{71BA6057-8F51-BA3D-B752-5E6C9BB21597}"/>
                    </a:ext>
                  </a:extLst>
                </p:cNvPr>
                <p:cNvPicPr/>
                <p:nvPr/>
              </p:nvPicPr>
              <p:blipFill>
                <a:blip r:embed="rId179"/>
                <a:stretch>
                  <a:fillRect/>
                </a:stretch>
              </p:blipFill>
              <p:spPr>
                <a:xfrm>
                  <a:off x="2284734" y="5505142"/>
                  <a:ext cx="486000" cy="31464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32" name="Ink 131">
                  <a:extLst>
                    <a:ext uri="{FF2B5EF4-FFF2-40B4-BE49-F238E27FC236}">
                      <a16:creationId xmlns:a16="http://schemas.microsoft.com/office/drawing/2014/main" id="{08F17160-8721-7E68-10DF-DFD192CDE890}"/>
                    </a:ext>
                  </a:extLst>
                </p14:cNvPr>
                <p14:cNvContentPartPr/>
                <p14:nvPr/>
              </p14:nvContentPartPr>
              <p14:xfrm>
                <a:off x="2748054" y="5577142"/>
                <a:ext cx="253440" cy="222840"/>
              </p14:xfrm>
            </p:contentPart>
          </mc:Choice>
          <mc:Fallback>
            <p:pic>
              <p:nvPicPr>
                <p:cNvPr id="132" name="Ink 131">
                  <a:extLst>
                    <a:ext uri="{FF2B5EF4-FFF2-40B4-BE49-F238E27FC236}">
                      <a16:creationId xmlns:a16="http://schemas.microsoft.com/office/drawing/2014/main" id="{08F17160-8721-7E68-10DF-DFD192CDE890}"/>
                    </a:ext>
                  </a:extLst>
                </p:cNvPr>
                <p:cNvPicPr/>
                <p:nvPr/>
              </p:nvPicPr>
              <p:blipFill>
                <a:blip r:embed="rId181"/>
                <a:stretch>
                  <a:fillRect/>
                </a:stretch>
              </p:blipFill>
              <p:spPr>
                <a:xfrm>
                  <a:off x="2739414" y="5568502"/>
                  <a:ext cx="27108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33" name="Ink 132">
                  <a:extLst>
                    <a:ext uri="{FF2B5EF4-FFF2-40B4-BE49-F238E27FC236}">
                      <a16:creationId xmlns:a16="http://schemas.microsoft.com/office/drawing/2014/main" id="{B524E1E0-9C89-9D2F-FCCE-21E9C446E9A5}"/>
                    </a:ext>
                  </a:extLst>
                </p14:cNvPr>
                <p14:cNvContentPartPr/>
                <p14:nvPr/>
              </p14:nvContentPartPr>
              <p14:xfrm>
                <a:off x="3001854" y="5595142"/>
                <a:ext cx="391320" cy="236520"/>
              </p14:xfrm>
            </p:contentPart>
          </mc:Choice>
          <mc:Fallback>
            <p:pic>
              <p:nvPicPr>
                <p:cNvPr id="133" name="Ink 132">
                  <a:extLst>
                    <a:ext uri="{FF2B5EF4-FFF2-40B4-BE49-F238E27FC236}">
                      <a16:creationId xmlns:a16="http://schemas.microsoft.com/office/drawing/2014/main" id="{B524E1E0-9C89-9D2F-FCCE-21E9C446E9A5}"/>
                    </a:ext>
                  </a:extLst>
                </p:cNvPr>
                <p:cNvPicPr/>
                <p:nvPr/>
              </p:nvPicPr>
              <p:blipFill>
                <a:blip r:embed="rId183"/>
                <a:stretch>
                  <a:fillRect/>
                </a:stretch>
              </p:blipFill>
              <p:spPr>
                <a:xfrm>
                  <a:off x="2993214" y="5586142"/>
                  <a:ext cx="408960" cy="254160"/>
                </a:xfrm>
                <a:prstGeom prst="rect">
                  <a:avLst/>
                </a:prstGeom>
              </p:spPr>
            </p:pic>
          </mc:Fallback>
        </mc:AlternateContent>
      </p:grpSp>
      <p:grpSp>
        <p:nvGrpSpPr>
          <p:cNvPr id="152" name="Group 151">
            <a:extLst>
              <a:ext uri="{FF2B5EF4-FFF2-40B4-BE49-F238E27FC236}">
                <a16:creationId xmlns:a16="http://schemas.microsoft.com/office/drawing/2014/main" id="{DD994BEF-F6D6-6FC2-B8FC-D302D9A7EE51}"/>
              </a:ext>
            </a:extLst>
          </p:cNvPr>
          <p:cNvGrpSpPr/>
          <p:nvPr/>
        </p:nvGrpSpPr>
        <p:grpSpPr>
          <a:xfrm>
            <a:off x="6420774" y="750262"/>
            <a:ext cx="2048760" cy="3183840"/>
            <a:chOff x="6420774" y="750262"/>
            <a:chExt cx="2048760" cy="3183840"/>
          </a:xfrm>
        </p:grpSpPr>
        <mc:AlternateContent xmlns:mc="http://schemas.openxmlformats.org/markup-compatibility/2006">
          <mc:Choice xmlns:p14="http://schemas.microsoft.com/office/powerpoint/2010/main" Requires="p14">
            <p:contentPart p14:bwMode="auto" r:id="rId184">
              <p14:nvContentPartPr>
                <p14:cNvPr id="62" name="Ink 61">
                  <a:extLst>
                    <a:ext uri="{FF2B5EF4-FFF2-40B4-BE49-F238E27FC236}">
                      <a16:creationId xmlns:a16="http://schemas.microsoft.com/office/drawing/2014/main" id="{4BB7BF36-718F-A425-1BE3-DDC9C351D082}"/>
                    </a:ext>
                  </a:extLst>
                </p14:cNvPr>
                <p14:cNvContentPartPr/>
                <p14:nvPr/>
              </p14:nvContentPartPr>
              <p14:xfrm>
                <a:off x="6626694" y="1955902"/>
                <a:ext cx="277920" cy="322560"/>
              </p14:xfrm>
            </p:contentPart>
          </mc:Choice>
          <mc:Fallback>
            <p:pic>
              <p:nvPicPr>
                <p:cNvPr id="62" name="Ink 61">
                  <a:extLst>
                    <a:ext uri="{FF2B5EF4-FFF2-40B4-BE49-F238E27FC236}">
                      <a16:creationId xmlns:a16="http://schemas.microsoft.com/office/drawing/2014/main" id="{4BB7BF36-718F-A425-1BE3-DDC9C351D082}"/>
                    </a:ext>
                  </a:extLst>
                </p:cNvPr>
                <p:cNvPicPr/>
                <p:nvPr/>
              </p:nvPicPr>
              <p:blipFill>
                <a:blip r:embed="rId185"/>
                <a:stretch>
                  <a:fillRect/>
                </a:stretch>
              </p:blipFill>
              <p:spPr>
                <a:xfrm>
                  <a:off x="6617694" y="1946902"/>
                  <a:ext cx="295560" cy="34020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63" name="Ink 62">
                  <a:extLst>
                    <a:ext uri="{FF2B5EF4-FFF2-40B4-BE49-F238E27FC236}">
                      <a16:creationId xmlns:a16="http://schemas.microsoft.com/office/drawing/2014/main" id="{AABD5D36-275B-5A01-D845-4141EE12AEF2}"/>
                    </a:ext>
                  </a:extLst>
                </p14:cNvPr>
                <p14:cNvContentPartPr/>
                <p14:nvPr/>
              </p14:nvContentPartPr>
              <p14:xfrm>
                <a:off x="6972294" y="2063902"/>
                <a:ext cx="24120" cy="257400"/>
              </p14:xfrm>
            </p:contentPart>
          </mc:Choice>
          <mc:Fallback>
            <p:pic>
              <p:nvPicPr>
                <p:cNvPr id="63" name="Ink 62">
                  <a:extLst>
                    <a:ext uri="{FF2B5EF4-FFF2-40B4-BE49-F238E27FC236}">
                      <a16:creationId xmlns:a16="http://schemas.microsoft.com/office/drawing/2014/main" id="{AABD5D36-275B-5A01-D845-4141EE12AEF2}"/>
                    </a:ext>
                  </a:extLst>
                </p:cNvPr>
                <p:cNvPicPr/>
                <p:nvPr/>
              </p:nvPicPr>
              <p:blipFill>
                <a:blip r:embed="rId187"/>
                <a:stretch>
                  <a:fillRect/>
                </a:stretch>
              </p:blipFill>
              <p:spPr>
                <a:xfrm>
                  <a:off x="6963294" y="2055262"/>
                  <a:ext cx="41760" cy="27504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64" name="Ink 63">
                  <a:extLst>
                    <a:ext uri="{FF2B5EF4-FFF2-40B4-BE49-F238E27FC236}">
                      <a16:creationId xmlns:a16="http://schemas.microsoft.com/office/drawing/2014/main" id="{D1E523C1-CC8F-C0BF-FD03-9C8EFC30854F}"/>
                    </a:ext>
                  </a:extLst>
                </p14:cNvPr>
                <p14:cNvContentPartPr/>
                <p14:nvPr/>
              </p14:nvContentPartPr>
              <p14:xfrm>
                <a:off x="7081734" y="2142742"/>
                <a:ext cx="189000" cy="214200"/>
              </p14:xfrm>
            </p:contentPart>
          </mc:Choice>
          <mc:Fallback>
            <p:pic>
              <p:nvPicPr>
                <p:cNvPr id="64" name="Ink 63">
                  <a:extLst>
                    <a:ext uri="{FF2B5EF4-FFF2-40B4-BE49-F238E27FC236}">
                      <a16:creationId xmlns:a16="http://schemas.microsoft.com/office/drawing/2014/main" id="{D1E523C1-CC8F-C0BF-FD03-9C8EFC30854F}"/>
                    </a:ext>
                  </a:extLst>
                </p:cNvPr>
                <p:cNvPicPr/>
                <p:nvPr/>
              </p:nvPicPr>
              <p:blipFill>
                <a:blip r:embed="rId189"/>
                <a:stretch>
                  <a:fillRect/>
                </a:stretch>
              </p:blipFill>
              <p:spPr>
                <a:xfrm>
                  <a:off x="7072734" y="2133742"/>
                  <a:ext cx="20664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65" name="Ink 64">
                  <a:extLst>
                    <a:ext uri="{FF2B5EF4-FFF2-40B4-BE49-F238E27FC236}">
                      <a16:creationId xmlns:a16="http://schemas.microsoft.com/office/drawing/2014/main" id="{DBA96104-F4AE-5094-3C9A-199D42802C4E}"/>
                    </a:ext>
                  </a:extLst>
                </p14:cNvPr>
                <p14:cNvContentPartPr/>
                <p14:nvPr/>
              </p14:nvContentPartPr>
              <p14:xfrm>
                <a:off x="7369374" y="2093422"/>
                <a:ext cx="14040" cy="213840"/>
              </p14:xfrm>
            </p:contentPart>
          </mc:Choice>
          <mc:Fallback>
            <p:pic>
              <p:nvPicPr>
                <p:cNvPr id="65" name="Ink 64">
                  <a:extLst>
                    <a:ext uri="{FF2B5EF4-FFF2-40B4-BE49-F238E27FC236}">
                      <a16:creationId xmlns:a16="http://schemas.microsoft.com/office/drawing/2014/main" id="{DBA96104-F4AE-5094-3C9A-199D42802C4E}"/>
                    </a:ext>
                  </a:extLst>
                </p:cNvPr>
                <p:cNvPicPr/>
                <p:nvPr/>
              </p:nvPicPr>
              <p:blipFill>
                <a:blip r:embed="rId191"/>
                <a:stretch>
                  <a:fillRect/>
                </a:stretch>
              </p:blipFill>
              <p:spPr>
                <a:xfrm>
                  <a:off x="7360374" y="2084782"/>
                  <a:ext cx="3168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66" name="Ink 65">
                  <a:extLst>
                    <a:ext uri="{FF2B5EF4-FFF2-40B4-BE49-F238E27FC236}">
                      <a16:creationId xmlns:a16="http://schemas.microsoft.com/office/drawing/2014/main" id="{A33241CA-DA4C-20A0-C72C-F24A1DBFD851}"/>
                    </a:ext>
                  </a:extLst>
                </p14:cNvPr>
                <p14:cNvContentPartPr/>
                <p14:nvPr/>
              </p14:nvContentPartPr>
              <p14:xfrm>
                <a:off x="7382694" y="2150662"/>
                <a:ext cx="142920" cy="153360"/>
              </p14:xfrm>
            </p:contentPart>
          </mc:Choice>
          <mc:Fallback>
            <p:pic>
              <p:nvPicPr>
                <p:cNvPr id="66" name="Ink 65">
                  <a:extLst>
                    <a:ext uri="{FF2B5EF4-FFF2-40B4-BE49-F238E27FC236}">
                      <a16:creationId xmlns:a16="http://schemas.microsoft.com/office/drawing/2014/main" id="{A33241CA-DA4C-20A0-C72C-F24A1DBFD851}"/>
                    </a:ext>
                  </a:extLst>
                </p:cNvPr>
                <p:cNvPicPr/>
                <p:nvPr/>
              </p:nvPicPr>
              <p:blipFill>
                <a:blip r:embed="rId193"/>
                <a:stretch>
                  <a:fillRect/>
                </a:stretch>
              </p:blipFill>
              <p:spPr>
                <a:xfrm>
                  <a:off x="7373694" y="2142022"/>
                  <a:ext cx="16056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67" name="Ink 66">
                  <a:extLst>
                    <a:ext uri="{FF2B5EF4-FFF2-40B4-BE49-F238E27FC236}">
                      <a16:creationId xmlns:a16="http://schemas.microsoft.com/office/drawing/2014/main" id="{9A3EB191-4582-A83D-92BE-A1DDF914B5D0}"/>
                    </a:ext>
                  </a:extLst>
                </p14:cNvPr>
                <p14:cNvContentPartPr/>
                <p14:nvPr/>
              </p14:nvContentPartPr>
              <p14:xfrm>
                <a:off x="7548294" y="2136262"/>
                <a:ext cx="149040" cy="226440"/>
              </p14:xfrm>
            </p:contentPart>
          </mc:Choice>
          <mc:Fallback>
            <p:pic>
              <p:nvPicPr>
                <p:cNvPr id="67" name="Ink 66">
                  <a:extLst>
                    <a:ext uri="{FF2B5EF4-FFF2-40B4-BE49-F238E27FC236}">
                      <a16:creationId xmlns:a16="http://schemas.microsoft.com/office/drawing/2014/main" id="{9A3EB191-4582-A83D-92BE-A1DDF914B5D0}"/>
                    </a:ext>
                  </a:extLst>
                </p:cNvPr>
                <p:cNvPicPr/>
                <p:nvPr/>
              </p:nvPicPr>
              <p:blipFill>
                <a:blip r:embed="rId195"/>
                <a:stretch>
                  <a:fillRect/>
                </a:stretch>
              </p:blipFill>
              <p:spPr>
                <a:xfrm>
                  <a:off x="7539294" y="2127622"/>
                  <a:ext cx="16668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68" name="Ink 67">
                  <a:extLst>
                    <a:ext uri="{FF2B5EF4-FFF2-40B4-BE49-F238E27FC236}">
                      <a16:creationId xmlns:a16="http://schemas.microsoft.com/office/drawing/2014/main" id="{8A3D651E-7493-34CA-44EE-1CC1FB8A5824}"/>
                    </a:ext>
                  </a:extLst>
                </p14:cNvPr>
                <p14:cNvContentPartPr/>
                <p14:nvPr/>
              </p14:nvContentPartPr>
              <p14:xfrm>
                <a:off x="7570614" y="2272342"/>
                <a:ext cx="60120" cy="47520"/>
              </p14:xfrm>
            </p:contentPart>
          </mc:Choice>
          <mc:Fallback>
            <p:pic>
              <p:nvPicPr>
                <p:cNvPr id="68" name="Ink 67">
                  <a:extLst>
                    <a:ext uri="{FF2B5EF4-FFF2-40B4-BE49-F238E27FC236}">
                      <a16:creationId xmlns:a16="http://schemas.microsoft.com/office/drawing/2014/main" id="{8A3D651E-7493-34CA-44EE-1CC1FB8A5824}"/>
                    </a:ext>
                  </a:extLst>
                </p:cNvPr>
                <p:cNvPicPr/>
                <p:nvPr/>
              </p:nvPicPr>
              <p:blipFill>
                <a:blip r:embed="rId197"/>
                <a:stretch>
                  <a:fillRect/>
                </a:stretch>
              </p:blipFill>
              <p:spPr>
                <a:xfrm>
                  <a:off x="7561974" y="2263702"/>
                  <a:ext cx="7776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69" name="Ink 68">
                  <a:extLst>
                    <a:ext uri="{FF2B5EF4-FFF2-40B4-BE49-F238E27FC236}">
                      <a16:creationId xmlns:a16="http://schemas.microsoft.com/office/drawing/2014/main" id="{6E16FB79-2767-57B8-E2BA-3AC3AAFBB5E5}"/>
                    </a:ext>
                  </a:extLst>
                </p14:cNvPr>
                <p14:cNvContentPartPr/>
                <p14:nvPr/>
              </p14:nvContentPartPr>
              <p14:xfrm>
                <a:off x="7756734" y="2165062"/>
                <a:ext cx="213840" cy="191160"/>
              </p14:xfrm>
            </p:contentPart>
          </mc:Choice>
          <mc:Fallback>
            <p:pic>
              <p:nvPicPr>
                <p:cNvPr id="69" name="Ink 68">
                  <a:extLst>
                    <a:ext uri="{FF2B5EF4-FFF2-40B4-BE49-F238E27FC236}">
                      <a16:creationId xmlns:a16="http://schemas.microsoft.com/office/drawing/2014/main" id="{6E16FB79-2767-57B8-E2BA-3AC3AAFBB5E5}"/>
                    </a:ext>
                  </a:extLst>
                </p:cNvPr>
                <p:cNvPicPr/>
                <p:nvPr/>
              </p:nvPicPr>
              <p:blipFill>
                <a:blip r:embed="rId199"/>
                <a:stretch>
                  <a:fillRect/>
                </a:stretch>
              </p:blipFill>
              <p:spPr>
                <a:xfrm>
                  <a:off x="7747734" y="2156422"/>
                  <a:ext cx="23148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70" name="Ink 69">
                  <a:extLst>
                    <a:ext uri="{FF2B5EF4-FFF2-40B4-BE49-F238E27FC236}">
                      <a16:creationId xmlns:a16="http://schemas.microsoft.com/office/drawing/2014/main" id="{894001F4-7103-1B15-4783-ACCC07841EB5}"/>
                    </a:ext>
                  </a:extLst>
                </p14:cNvPr>
                <p14:cNvContentPartPr/>
                <p14:nvPr/>
              </p14:nvContentPartPr>
              <p14:xfrm>
                <a:off x="7995774" y="2166142"/>
                <a:ext cx="159120" cy="214200"/>
              </p14:xfrm>
            </p:contentPart>
          </mc:Choice>
          <mc:Fallback>
            <p:pic>
              <p:nvPicPr>
                <p:cNvPr id="70" name="Ink 69">
                  <a:extLst>
                    <a:ext uri="{FF2B5EF4-FFF2-40B4-BE49-F238E27FC236}">
                      <a16:creationId xmlns:a16="http://schemas.microsoft.com/office/drawing/2014/main" id="{894001F4-7103-1B15-4783-ACCC07841EB5}"/>
                    </a:ext>
                  </a:extLst>
                </p:cNvPr>
                <p:cNvPicPr/>
                <p:nvPr/>
              </p:nvPicPr>
              <p:blipFill>
                <a:blip r:embed="rId201"/>
                <a:stretch>
                  <a:fillRect/>
                </a:stretch>
              </p:blipFill>
              <p:spPr>
                <a:xfrm>
                  <a:off x="7987134" y="2157142"/>
                  <a:ext cx="17676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71" name="Ink 70">
                  <a:extLst>
                    <a:ext uri="{FF2B5EF4-FFF2-40B4-BE49-F238E27FC236}">
                      <a16:creationId xmlns:a16="http://schemas.microsoft.com/office/drawing/2014/main" id="{6C2AC5AD-CE7C-E7DB-6850-8C7F73F7175C}"/>
                    </a:ext>
                  </a:extLst>
                </p14:cNvPr>
                <p14:cNvContentPartPr/>
                <p14:nvPr/>
              </p14:nvContentPartPr>
              <p14:xfrm>
                <a:off x="8020614" y="2232022"/>
                <a:ext cx="160920" cy="100080"/>
              </p14:xfrm>
            </p:contentPart>
          </mc:Choice>
          <mc:Fallback>
            <p:pic>
              <p:nvPicPr>
                <p:cNvPr id="71" name="Ink 70">
                  <a:extLst>
                    <a:ext uri="{FF2B5EF4-FFF2-40B4-BE49-F238E27FC236}">
                      <a16:creationId xmlns:a16="http://schemas.microsoft.com/office/drawing/2014/main" id="{6C2AC5AD-CE7C-E7DB-6850-8C7F73F7175C}"/>
                    </a:ext>
                  </a:extLst>
                </p:cNvPr>
                <p:cNvPicPr/>
                <p:nvPr/>
              </p:nvPicPr>
              <p:blipFill>
                <a:blip r:embed="rId203"/>
                <a:stretch>
                  <a:fillRect/>
                </a:stretch>
              </p:blipFill>
              <p:spPr>
                <a:xfrm>
                  <a:off x="8011974" y="2223022"/>
                  <a:ext cx="17856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72" name="Ink 71">
                  <a:extLst>
                    <a:ext uri="{FF2B5EF4-FFF2-40B4-BE49-F238E27FC236}">
                      <a16:creationId xmlns:a16="http://schemas.microsoft.com/office/drawing/2014/main" id="{3B2B4A24-8DAA-3E2D-DA50-144548513A42}"/>
                    </a:ext>
                  </a:extLst>
                </p14:cNvPr>
                <p14:cNvContentPartPr/>
                <p14:nvPr/>
              </p14:nvContentPartPr>
              <p14:xfrm>
                <a:off x="7437774" y="2599942"/>
                <a:ext cx="44640" cy="457920"/>
              </p14:xfrm>
            </p:contentPart>
          </mc:Choice>
          <mc:Fallback>
            <p:pic>
              <p:nvPicPr>
                <p:cNvPr id="72" name="Ink 71">
                  <a:extLst>
                    <a:ext uri="{FF2B5EF4-FFF2-40B4-BE49-F238E27FC236}">
                      <a16:creationId xmlns:a16="http://schemas.microsoft.com/office/drawing/2014/main" id="{3B2B4A24-8DAA-3E2D-DA50-144548513A42}"/>
                    </a:ext>
                  </a:extLst>
                </p:cNvPr>
                <p:cNvPicPr/>
                <p:nvPr/>
              </p:nvPicPr>
              <p:blipFill>
                <a:blip r:embed="rId205"/>
                <a:stretch>
                  <a:fillRect/>
                </a:stretch>
              </p:blipFill>
              <p:spPr>
                <a:xfrm>
                  <a:off x="7428774" y="2590942"/>
                  <a:ext cx="62280" cy="47556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73" name="Ink 72">
                  <a:extLst>
                    <a:ext uri="{FF2B5EF4-FFF2-40B4-BE49-F238E27FC236}">
                      <a16:creationId xmlns:a16="http://schemas.microsoft.com/office/drawing/2014/main" id="{6D9BC24F-1719-9551-80BC-C59DE5979661}"/>
                    </a:ext>
                  </a:extLst>
                </p14:cNvPr>
                <p14:cNvContentPartPr/>
                <p14:nvPr/>
              </p14:nvContentPartPr>
              <p14:xfrm>
                <a:off x="7240134" y="3023662"/>
                <a:ext cx="603720" cy="373680"/>
              </p14:xfrm>
            </p:contentPart>
          </mc:Choice>
          <mc:Fallback>
            <p:pic>
              <p:nvPicPr>
                <p:cNvPr id="73" name="Ink 72">
                  <a:extLst>
                    <a:ext uri="{FF2B5EF4-FFF2-40B4-BE49-F238E27FC236}">
                      <a16:creationId xmlns:a16="http://schemas.microsoft.com/office/drawing/2014/main" id="{6D9BC24F-1719-9551-80BC-C59DE5979661}"/>
                    </a:ext>
                  </a:extLst>
                </p:cNvPr>
                <p:cNvPicPr/>
                <p:nvPr/>
              </p:nvPicPr>
              <p:blipFill>
                <a:blip r:embed="rId207"/>
                <a:stretch>
                  <a:fillRect/>
                </a:stretch>
              </p:blipFill>
              <p:spPr>
                <a:xfrm>
                  <a:off x="7231134" y="3015022"/>
                  <a:ext cx="621360" cy="39132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74" name="Ink 73">
                  <a:extLst>
                    <a:ext uri="{FF2B5EF4-FFF2-40B4-BE49-F238E27FC236}">
                      <a16:creationId xmlns:a16="http://schemas.microsoft.com/office/drawing/2014/main" id="{753E45AC-CB81-63B4-7661-294138CDDBCE}"/>
                    </a:ext>
                  </a:extLst>
                </p14:cNvPr>
                <p14:cNvContentPartPr/>
                <p14:nvPr/>
              </p14:nvContentPartPr>
              <p14:xfrm>
                <a:off x="7185774" y="3252262"/>
                <a:ext cx="486360" cy="681840"/>
              </p14:xfrm>
            </p:contentPart>
          </mc:Choice>
          <mc:Fallback>
            <p:pic>
              <p:nvPicPr>
                <p:cNvPr id="74" name="Ink 73">
                  <a:extLst>
                    <a:ext uri="{FF2B5EF4-FFF2-40B4-BE49-F238E27FC236}">
                      <a16:creationId xmlns:a16="http://schemas.microsoft.com/office/drawing/2014/main" id="{753E45AC-CB81-63B4-7661-294138CDDBCE}"/>
                    </a:ext>
                  </a:extLst>
                </p:cNvPr>
                <p:cNvPicPr/>
                <p:nvPr/>
              </p:nvPicPr>
              <p:blipFill>
                <a:blip r:embed="rId209"/>
                <a:stretch>
                  <a:fillRect/>
                </a:stretch>
              </p:blipFill>
              <p:spPr>
                <a:xfrm>
                  <a:off x="7177134" y="3243622"/>
                  <a:ext cx="504000" cy="69948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75" name="Ink 74">
                  <a:extLst>
                    <a:ext uri="{FF2B5EF4-FFF2-40B4-BE49-F238E27FC236}">
                      <a16:creationId xmlns:a16="http://schemas.microsoft.com/office/drawing/2014/main" id="{E82A6244-A886-9A68-158E-8A56452EFC78}"/>
                    </a:ext>
                  </a:extLst>
                </p14:cNvPr>
                <p14:cNvContentPartPr/>
                <p14:nvPr/>
              </p14:nvContentPartPr>
              <p14:xfrm>
                <a:off x="7681494" y="3278902"/>
                <a:ext cx="130680" cy="618840"/>
              </p14:xfrm>
            </p:contentPart>
          </mc:Choice>
          <mc:Fallback>
            <p:pic>
              <p:nvPicPr>
                <p:cNvPr id="75" name="Ink 74">
                  <a:extLst>
                    <a:ext uri="{FF2B5EF4-FFF2-40B4-BE49-F238E27FC236}">
                      <a16:creationId xmlns:a16="http://schemas.microsoft.com/office/drawing/2014/main" id="{E82A6244-A886-9A68-158E-8A56452EFC78}"/>
                    </a:ext>
                  </a:extLst>
                </p:cNvPr>
                <p:cNvPicPr/>
                <p:nvPr/>
              </p:nvPicPr>
              <p:blipFill>
                <a:blip r:embed="rId211"/>
                <a:stretch>
                  <a:fillRect/>
                </a:stretch>
              </p:blipFill>
              <p:spPr>
                <a:xfrm>
                  <a:off x="7672494" y="3269902"/>
                  <a:ext cx="148320" cy="63648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78" name="Ink 77">
                  <a:extLst>
                    <a:ext uri="{FF2B5EF4-FFF2-40B4-BE49-F238E27FC236}">
                      <a16:creationId xmlns:a16="http://schemas.microsoft.com/office/drawing/2014/main" id="{CBE9AFF9-7DA8-FAC8-4376-39BE9FF56932}"/>
                    </a:ext>
                  </a:extLst>
                </p14:cNvPr>
                <p14:cNvContentPartPr/>
                <p14:nvPr/>
              </p14:nvContentPartPr>
              <p14:xfrm>
                <a:off x="6420774" y="1705342"/>
                <a:ext cx="1863360" cy="1125720"/>
              </p14:xfrm>
            </p:contentPart>
          </mc:Choice>
          <mc:Fallback>
            <p:pic>
              <p:nvPicPr>
                <p:cNvPr id="78" name="Ink 77">
                  <a:extLst>
                    <a:ext uri="{FF2B5EF4-FFF2-40B4-BE49-F238E27FC236}">
                      <a16:creationId xmlns:a16="http://schemas.microsoft.com/office/drawing/2014/main" id="{CBE9AFF9-7DA8-FAC8-4376-39BE9FF56932}"/>
                    </a:ext>
                  </a:extLst>
                </p:cNvPr>
                <p:cNvPicPr/>
                <p:nvPr/>
              </p:nvPicPr>
              <p:blipFill>
                <a:blip r:embed="rId213"/>
                <a:stretch>
                  <a:fillRect/>
                </a:stretch>
              </p:blipFill>
              <p:spPr>
                <a:xfrm>
                  <a:off x="6411774" y="1696702"/>
                  <a:ext cx="1881000" cy="114336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79" name="Ink 78">
                  <a:extLst>
                    <a:ext uri="{FF2B5EF4-FFF2-40B4-BE49-F238E27FC236}">
                      <a16:creationId xmlns:a16="http://schemas.microsoft.com/office/drawing/2014/main" id="{CFBAED52-FEF2-D0F3-1EF8-99F2C72AA27C}"/>
                    </a:ext>
                  </a:extLst>
                </p14:cNvPr>
                <p14:cNvContentPartPr/>
                <p14:nvPr/>
              </p14:nvContentPartPr>
              <p14:xfrm>
                <a:off x="6557574" y="1753222"/>
                <a:ext cx="1911960" cy="965880"/>
              </p14:xfrm>
            </p:contentPart>
          </mc:Choice>
          <mc:Fallback>
            <p:pic>
              <p:nvPicPr>
                <p:cNvPr id="79" name="Ink 78">
                  <a:extLst>
                    <a:ext uri="{FF2B5EF4-FFF2-40B4-BE49-F238E27FC236}">
                      <a16:creationId xmlns:a16="http://schemas.microsoft.com/office/drawing/2014/main" id="{CFBAED52-FEF2-D0F3-1EF8-99F2C72AA27C}"/>
                    </a:ext>
                  </a:extLst>
                </p:cNvPr>
                <p:cNvPicPr/>
                <p:nvPr/>
              </p:nvPicPr>
              <p:blipFill>
                <a:blip r:embed="rId215"/>
                <a:stretch>
                  <a:fillRect/>
                </a:stretch>
              </p:blipFill>
              <p:spPr>
                <a:xfrm>
                  <a:off x="6548934" y="1744222"/>
                  <a:ext cx="1929600" cy="98352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80" name="Ink 79">
                  <a:extLst>
                    <a:ext uri="{FF2B5EF4-FFF2-40B4-BE49-F238E27FC236}">
                      <a16:creationId xmlns:a16="http://schemas.microsoft.com/office/drawing/2014/main" id="{6664F56F-D9E2-D9DD-F7EB-EC05F50B42E3}"/>
                    </a:ext>
                  </a:extLst>
                </p14:cNvPr>
                <p14:cNvContentPartPr/>
                <p14:nvPr/>
              </p14:nvContentPartPr>
              <p14:xfrm>
                <a:off x="7417974" y="2394742"/>
                <a:ext cx="848880" cy="448200"/>
              </p14:xfrm>
            </p:contentPart>
          </mc:Choice>
          <mc:Fallback>
            <p:pic>
              <p:nvPicPr>
                <p:cNvPr id="80" name="Ink 79">
                  <a:extLst>
                    <a:ext uri="{FF2B5EF4-FFF2-40B4-BE49-F238E27FC236}">
                      <a16:creationId xmlns:a16="http://schemas.microsoft.com/office/drawing/2014/main" id="{6664F56F-D9E2-D9DD-F7EB-EC05F50B42E3}"/>
                    </a:ext>
                  </a:extLst>
                </p:cNvPr>
                <p:cNvPicPr/>
                <p:nvPr/>
              </p:nvPicPr>
              <p:blipFill>
                <a:blip r:embed="rId217"/>
                <a:stretch>
                  <a:fillRect/>
                </a:stretch>
              </p:blipFill>
              <p:spPr>
                <a:xfrm>
                  <a:off x="7409334" y="2385742"/>
                  <a:ext cx="866520" cy="46584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81" name="Ink 80">
                  <a:extLst>
                    <a:ext uri="{FF2B5EF4-FFF2-40B4-BE49-F238E27FC236}">
                      <a16:creationId xmlns:a16="http://schemas.microsoft.com/office/drawing/2014/main" id="{770011DD-AA44-DEFF-B2E9-2A55C0580E25}"/>
                    </a:ext>
                  </a:extLst>
                </p14:cNvPr>
                <p14:cNvContentPartPr/>
                <p14:nvPr/>
              </p14:nvContentPartPr>
              <p14:xfrm>
                <a:off x="7640454" y="2567542"/>
                <a:ext cx="184680" cy="173520"/>
              </p14:xfrm>
            </p:contentPart>
          </mc:Choice>
          <mc:Fallback>
            <p:pic>
              <p:nvPicPr>
                <p:cNvPr id="81" name="Ink 80">
                  <a:extLst>
                    <a:ext uri="{FF2B5EF4-FFF2-40B4-BE49-F238E27FC236}">
                      <a16:creationId xmlns:a16="http://schemas.microsoft.com/office/drawing/2014/main" id="{770011DD-AA44-DEFF-B2E9-2A55C0580E25}"/>
                    </a:ext>
                  </a:extLst>
                </p:cNvPr>
                <p:cNvPicPr/>
                <p:nvPr/>
              </p:nvPicPr>
              <p:blipFill>
                <a:blip r:embed="rId219"/>
                <a:stretch>
                  <a:fillRect/>
                </a:stretch>
              </p:blipFill>
              <p:spPr>
                <a:xfrm>
                  <a:off x="7631454" y="2558902"/>
                  <a:ext cx="20232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82" name="Ink 81">
                  <a:extLst>
                    <a:ext uri="{FF2B5EF4-FFF2-40B4-BE49-F238E27FC236}">
                      <a16:creationId xmlns:a16="http://schemas.microsoft.com/office/drawing/2014/main" id="{B6FA36FD-8556-15AB-7519-C2ABF91DCD36}"/>
                    </a:ext>
                  </a:extLst>
                </p14:cNvPr>
                <p14:cNvContentPartPr/>
                <p14:nvPr/>
              </p14:nvContentPartPr>
              <p14:xfrm>
                <a:off x="7801374" y="2530102"/>
                <a:ext cx="149400" cy="206640"/>
              </p14:xfrm>
            </p:contentPart>
          </mc:Choice>
          <mc:Fallback>
            <p:pic>
              <p:nvPicPr>
                <p:cNvPr id="82" name="Ink 81">
                  <a:extLst>
                    <a:ext uri="{FF2B5EF4-FFF2-40B4-BE49-F238E27FC236}">
                      <a16:creationId xmlns:a16="http://schemas.microsoft.com/office/drawing/2014/main" id="{B6FA36FD-8556-15AB-7519-C2ABF91DCD36}"/>
                    </a:ext>
                  </a:extLst>
                </p:cNvPr>
                <p:cNvPicPr/>
                <p:nvPr/>
              </p:nvPicPr>
              <p:blipFill>
                <a:blip r:embed="rId221"/>
                <a:stretch>
                  <a:fillRect/>
                </a:stretch>
              </p:blipFill>
              <p:spPr>
                <a:xfrm>
                  <a:off x="7792374" y="2521102"/>
                  <a:ext cx="16704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83" name="Ink 82">
                  <a:extLst>
                    <a:ext uri="{FF2B5EF4-FFF2-40B4-BE49-F238E27FC236}">
                      <a16:creationId xmlns:a16="http://schemas.microsoft.com/office/drawing/2014/main" id="{5A251D4A-052D-DFA0-A296-55FE65282C23}"/>
                    </a:ext>
                  </a:extLst>
                </p14:cNvPr>
                <p14:cNvContentPartPr/>
                <p14:nvPr/>
              </p14:nvContentPartPr>
              <p14:xfrm>
                <a:off x="7927014" y="2562142"/>
                <a:ext cx="93960" cy="182520"/>
              </p14:xfrm>
            </p:contentPart>
          </mc:Choice>
          <mc:Fallback>
            <p:pic>
              <p:nvPicPr>
                <p:cNvPr id="83" name="Ink 82">
                  <a:extLst>
                    <a:ext uri="{FF2B5EF4-FFF2-40B4-BE49-F238E27FC236}">
                      <a16:creationId xmlns:a16="http://schemas.microsoft.com/office/drawing/2014/main" id="{5A251D4A-052D-DFA0-A296-55FE65282C23}"/>
                    </a:ext>
                  </a:extLst>
                </p:cNvPr>
                <p:cNvPicPr/>
                <p:nvPr/>
              </p:nvPicPr>
              <p:blipFill>
                <a:blip r:embed="rId223"/>
                <a:stretch>
                  <a:fillRect/>
                </a:stretch>
              </p:blipFill>
              <p:spPr>
                <a:xfrm>
                  <a:off x="7918374" y="2553142"/>
                  <a:ext cx="11160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85" name="Ink 84">
                  <a:extLst>
                    <a:ext uri="{FF2B5EF4-FFF2-40B4-BE49-F238E27FC236}">
                      <a16:creationId xmlns:a16="http://schemas.microsoft.com/office/drawing/2014/main" id="{268C3C53-7E1D-3083-1046-0825708DE881}"/>
                    </a:ext>
                  </a:extLst>
                </p14:cNvPr>
                <p14:cNvContentPartPr/>
                <p14:nvPr/>
              </p14:nvContentPartPr>
              <p14:xfrm>
                <a:off x="7585374" y="2805502"/>
                <a:ext cx="360000" cy="840600"/>
              </p14:xfrm>
            </p:contentPart>
          </mc:Choice>
          <mc:Fallback>
            <p:pic>
              <p:nvPicPr>
                <p:cNvPr id="85" name="Ink 84">
                  <a:extLst>
                    <a:ext uri="{FF2B5EF4-FFF2-40B4-BE49-F238E27FC236}">
                      <a16:creationId xmlns:a16="http://schemas.microsoft.com/office/drawing/2014/main" id="{268C3C53-7E1D-3083-1046-0825708DE881}"/>
                    </a:ext>
                  </a:extLst>
                </p:cNvPr>
                <p:cNvPicPr/>
                <p:nvPr/>
              </p:nvPicPr>
              <p:blipFill>
                <a:blip r:embed="rId225"/>
                <a:stretch>
                  <a:fillRect/>
                </a:stretch>
              </p:blipFill>
              <p:spPr>
                <a:xfrm>
                  <a:off x="7576734" y="2796862"/>
                  <a:ext cx="377640" cy="85824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86" name="Ink 85">
                  <a:extLst>
                    <a:ext uri="{FF2B5EF4-FFF2-40B4-BE49-F238E27FC236}">
                      <a16:creationId xmlns:a16="http://schemas.microsoft.com/office/drawing/2014/main" id="{9EA033C4-FB34-B17B-5C28-01A63D3400DA}"/>
                    </a:ext>
                  </a:extLst>
                </p14:cNvPr>
                <p14:cNvContentPartPr/>
                <p14:nvPr/>
              </p14:nvContentPartPr>
              <p14:xfrm>
                <a:off x="7528854" y="3608302"/>
                <a:ext cx="81720" cy="109440"/>
              </p14:xfrm>
            </p:contentPart>
          </mc:Choice>
          <mc:Fallback>
            <p:pic>
              <p:nvPicPr>
                <p:cNvPr id="86" name="Ink 85">
                  <a:extLst>
                    <a:ext uri="{FF2B5EF4-FFF2-40B4-BE49-F238E27FC236}">
                      <a16:creationId xmlns:a16="http://schemas.microsoft.com/office/drawing/2014/main" id="{9EA033C4-FB34-B17B-5C28-01A63D3400DA}"/>
                    </a:ext>
                  </a:extLst>
                </p:cNvPr>
                <p:cNvPicPr/>
                <p:nvPr/>
              </p:nvPicPr>
              <p:blipFill>
                <a:blip r:embed="rId227"/>
                <a:stretch>
                  <a:fillRect/>
                </a:stretch>
              </p:blipFill>
              <p:spPr>
                <a:xfrm>
                  <a:off x="7520214" y="3599302"/>
                  <a:ext cx="9936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87" name="Ink 86">
                  <a:extLst>
                    <a:ext uri="{FF2B5EF4-FFF2-40B4-BE49-F238E27FC236}">
                      <a16:creationId xmlns:a16="http://schemas.microsoft.com/office/drawing/2014/main" id="{1952F554-76AD-9357-6B38-8B8962747E6E}"/>
                    </a:ext>
                  </a:extLst>
                </p14:cNvPr>
                <p14:cNvContentPartPr/>
                <p14:nvPr/>
              </p14:nvContentPartPr>
              <p14:xfrm>
                <a:off x="7345614" y="3635302"/>
                <a:ext cx="154440" cy="208080"/>
              </p14:xfrm>
            </p:contentPart>
          </mc:Choice>
          <mc:Fallback>
            <p:pic>
              <p:nvPicPr>
                <p:cNvPr id="87" name="Ink 86">
                  <a:extLst>
                    <a:ext uri="{FF2B5EF4-FFF2-40B4-BE49-F238E27FC236}">
                      <a16:creationId xmlns:a16="http://schemas.microsoft.com/office/drawing/2014/main" id="{1952F554-76AD-9357-6B38-8B8962747E6E}"/>
                    </a:ext>
                  </a:extLst>
                </p:cNvPr>
                <p:cNvPicPr/>
                <p:nvPr/>
              </p:nvPicPr>
              <p:blipFill>
                <a:blip r:embed="rId229"/>
                <a:stretch>
                  <a:fillRect/>
                </a:stretch>
              </p:blipFill>
              <p:spPr>
                <a:xfrm>
                  <a:off x="7336974" y="3626662"/>
                  <a:ext cx="17208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35" name="Ink 134">
                  <a:extLst>
                    <a:ext uri="{FF2B5EF4-FFF2-40B4-BE49-F238E27FC236}">
                      <a16:creationId xmlns:a16="http://schemas.microsoft.com/office/drawing/2014/main" id="{AC12B386-B2C7-DF87-A023-F70FE2848B2D}"/>
                    </a:ext>
                  </a:extLst>
                </p14:cNvPr>
                <p14:cNvContentPartPr/>
                <p14:nvPr/>
              </p14:nvContentPartPr>
              <p14:xfrm>
                <a:off x="6645414" y="2338582"/>
                <a:ext cx="86760" cy="173160"/>
              </p14:xfrm>
            </p:contentPart>
          </mc:Choice>
          <mc:Fallback>
            <p:pic>
              <p:nvPicPr>
                <p:cNvPr id="135" name="Ink 134">
                  <a:extLst>
                    <a:ext uri="{FF2B5EF4-FFF2-40B4-BE49-F238E27FC236}">
                      <a16:creationId xmlns:a16="http://schemas.microsoft.com/office/drawing/2014/main" id="{AC12B386-B2C7-DF87-A023-F70FE2848B2D}"/>
                    </a:ext>
                  </a:extLst>
                </p:cNvPr>
                <p:cNvPicPr/>
                <p:nvPr/>
              </p:nvPicPr>
              <p:blipFill>
                <a:blip r:embed="rId231"/>
                <a:stretch>
                  <a:fillRect/>
                </a:stretch>
              </p:blipFill>
              <p:spPr>
                <a:xfrm>
                  <a:off x="6636414" y="2329942"/>
                  <a:ext cx="10440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36" name="Ink 135">
                  <a:extLst>
                    <a:ext uri="{FF2B5EF4-FFF2-40B4-BE49-F238E27FC236}">
                      <a16:creationId xmlns:a16="http://schemas.microsoft.com/office/drawing/2014/main" id="{EB30B13C-AD80-646D-E702-674F71111D5C}"/>
                    </a:ext>
                  </a:extLst>
                </p14:cNvPr>
                <p14:cNvContentPartPr/>
                <p14:nvPr/>
              </p14:nvContentPartPr>
              <p14:xfrm>
                <a:off x="6707334" y="2434702"/>
                <a:ext cx="12960" cy="62640"/>
              </p14:xfrm>
            </p:contentPart>
          </mc:Choice>
          <mc:Fallback>
            <p:pic>
              <p:nvPicPr>
                <p:cNvPr id="136" name="Ink 135">
                  <a:extLst>
                    <a:ext uri="{FF2B5EF4-FFF2-40B4-BE49-F238E27FC236}">
                      <a16:creationId xmlns:a16="http://schemas.microsoft.com/office/drawing/2014/main" id="{EB30B13C-AD80-646D-E702-674F71111D5C}"/>
                    </a:ext>
                  </a:extLst>
                </p:cNvPr>
                <p:cNvPicPr/>
                <p:nvPr/>
              </p:nvPicPr>
              <p:blipFill>
                <a:blip r:embed="rId233"/>
                <a:stretch>
                  <a:fillRect/>
                </a:stretch>
              </p:blipFill>
              <p:spPr>
                <a:xfrm>
                  <a:off x="6698694" y="2426062"/>
                  <a:ext cx="3060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37" name="Ink 136">
                  <a:extLst>
                    <a:ext uri="{FF2B5EF4-FFF2-40B4-BE49-F238E27FC236}">
                      <a16:creationId xmlns:a16="http://schemas.microsoft.com/office/drawing/2014/main" id="{A102BF8D-4DCA-C43A-F846-D95D21A62D68}"/>
                    </a:ext>
                  </a:extLst>
                </p14:cNvPr>
                <p14:cNvContentPartPr/>
                <p14:nvPr/>
              </p14:nvContentPartPr>
              <p14:xfrm>
                <a:off x="6738294" y="2388262"/>
                <a:ext cx="360" cy="11160"/>
              </p14:xfrm>
            </p:contentPart>
          </mc:Choice>
          <mc:Fallback>
            <p:pic>
              <p:nvPicPr>
                <p:cNvPr id="137" name="Ink 136">
                  <a:extLst>
                    <a:ext uri="{FF2B5EF4-FFF2-40B4-BE49-F238E27FC236}">
                      <a16:creationId xmlns:a16="http://schemas.microsoft.com/office/drawing/2014/main" id="{A102BF8D-4DCA-C43A-F846-D95D21A62D68}"/>
                    </a:ext>
                  </a:extLst>
                </p:cNvPr>
                <p:cNvPicPr/>
                <p:nvPr/>
              </p:nvPicPr>
              <p:blipFill>
                <a:blip r:embed="rId235"/>
                <a:stretch>
                  <a:fillRect/>
                </a:stretch>
              </p:blipFill>
              <p:spPr>
                <a:xfrm>
                  <a:off x="6729294" y="2379622"/>
                  <a:ext cx="1800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38" name="Ink 137">
                  <a:extLst>
                    <a:ext uri="{FF2B5EF4-FFF2-40B4-BE49-F238E27FC236}">
                      <a16:creationId xmlns:a16="http://schemas.microsoft.com/office/drawing/2014/main" id="{9F6565F8-2FD8-251E-9119-C05904BB9581}"/>
                    </a:ext>
                  </a:extLst>
                </p14:cNvPr>
                <p14:cNvContentPartPr/>
                <p14:nvPr/>
              </p14:nvContentPartPr>
              <p14:xfrm>
                <a:off x="6768894" y="2429662"/>
                <a:ext cx="133920" cy="93240"/>
              </p14:xfrm>
            </p:contentPart>
          </mc:Choice>
          <mc:Fallback>
            <p:pic>
              <p:nvPicPr>
                <p:cNvPr id="138" name="Ink 137">
                  <a:extLst>
                    <a:ext uri="{FF2B5EF4-FFF2-40B4-BE49-F238E27FC236}">
                      <a16:creationId xmlns:a16="http://schemas.microsoft.com/office/drawing/2014/main" id="{9F6565F8-2FD8-251E-9119-C05904BB9581}"/>
                    </a:ext>
                  </a:extLst>
                </p:cNvPr>
                <p:cNvPicPr/>
                <p:nvPr/>
              </p:nvPicPr>
              <p:blipFill>
                <a:blip r:embed="rId237"/>
                <a:stretch>
                  <a:fillRect/>
                </a:stretch>
              </p:blipFill>
              <p:spPr>
                <a:xfrm>
                  <a:off x="6760254" y="2421022"/>
                  <a:ext cx="15156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39" name="Ink 138">
                  <a:extLst>
                    <a:ext uri="{FF2B5EF4-FFF2-40B4-BE49-F238E27FC236}">
                      <a16:creationId xmlns:a16="http://schemas.microsoft.com/office/drawing/2014/main" id="{966514D5-A5B4-F6EA-E4F1-B2B45BFAAC01}"/>
                    </a:ext>
                  </a:extLst>
                </p14:cNvPr>
                <p14:cNvContentPartPr/>
                <p14:nvPr/>
              </p14:nvContentPartPr>
              <p14:xfrm>
                <a:off x="7266054" y="1589422"/>
                <a:ext cx="68400" cy="183600"/>
              </p14:xfrm>
            </p:contentPart>
          </mc:Choice>
          <mc:Fallback>
            <p:pic>
              <p:nvPicPr>
                <p:cNvPr id="139" name="Ink 138">
                  <a:extLst>
                    <a:ext uri="{FF2B5EF4-FFF2-40B4-BE49-F238E27FC236}">
                      <a16:creationId xmlns:a16="http://schemas.microsoft.com/office/drawing/2014/main" id="{966514D5-A5B4-F6EA-E4F1-B2B45BFAAC01}"/>
                    </a:ext>
                  </a:extLst>
                </p:cNvPr>
                <p:cNvPicPr/>
                <p:nvPr/>
              </p:nvPicPr>
              <p:blipFill>
                <a:blip r:embed="rId239"/>
                <a:stretch>
                  <a:fillRect/>
                </a:stretch>
              </p:blipFill>
              <p:spPr>
                <a:xfrm>
                  <a:off x="7257414" y="1580782"/>
                  <a:ext cx="8604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41" name="Ink 140">
                  <a:extLst>
                    <a:ext uri="{FF2B5EF4-FFF2-40B4-BE49-F238E27FC236}">
                      <a16:creationId xmlns:a16="http://schemas.microsoft.com/office/drawing/2014/main" id="{7561E0FC-0E8D-516D-038D-7944BD44199A}"/>
                    </a:ext>
                  </a:extLst>
                </p14:cNvPr>
                <p14:cNvContentPartPr/>
                <p14:nvPr/>
              </p14:nvContentPartPr>
              <p14:xfrm>
                <a:off x="6713094" y="750262"/>
                <a:ext cx="1603800" cy="948960"/>
              </p14:xfrm>
            </p:contentPart>
          </mc:Choice>
          <mc:Fallback>
            <p:pic>
              <p:nvPicPr>
                <p:cNvPr id="141" name="Ink 140">
                  <a:extLst>
                    <a:ext uri="{FF2B5EF4-FFF2-40B4-BE49-F238E27FC236}">
                      <a16:creationId xmlns:a16="http://schemas.microsoft.com/office/drawing/2014/main" id="{7561E0FC-0E8D-516D-038D-7944BD44199A}"/>
                    </a:ext>
                  </a:extLst>
                </p:cNvPr>
                <p:cNvPicPr/>
                <p:nvPr/>
              </p:nvPicPr>
              <p:blipFill>
                <a:blip r:embed="rId241"/>
                <a:stretch>
                  <a:fillRect/>
                </a:stretch>
              </p:blipFill>
              <p:spPr>
                <a:xfrm>
                  <a:off x="6704454" y="741622"/>
                  <a:ext cx="1621440" cy="96660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43" name="Ink 142">
                  <a:extLst>
                    <a:ext uri="{FF2B5EF4-FFF2-40B4-BE49-F238E27FC236}">
                      <a16:creationId xmlns:a16="http://schemas.microsoft.com/office/drawing/2014/main" id="{CA4EAA6C-F504-E05F-E933-E9C6D0DA416F}"/>
                    </a:ext>
                  </a:extLst>
                </p14:cNvPr>
                <p14:cNvContentPartPr/>
                <p14:nvPr/>
              </p14:nvContentPartPr>
              <p14:xfrm>
                <a:off x="6919014" y="1086502"/>
                <a:ext cx="204840" cy="191520"/>
              </p14:xfrm>
            </p:contentPart>
          </mc:Choice>
          <mc:Fallback>
            <p:pic>
              <p:nvPicPr>
                <p:cNvPr id="143" name="Ink 142">
                  <a:extLst>
                    <a:ext uri="{FF2B5EF4-FFF2-40B4-BE49-F238E27FC236}">
                      <a16:creationId xmlns:a16="http://schemas.microsoft.com/office/drawing/2014/main" id="{CA4EAA6C-F504-E05F-E933-E9C6D0DA416F}"/>
                    </a:ext>
                  </a:extLst>
                </p:cNvPr>
                <p:cNvPicPr/>
                <p:nvPr/>
              </p:nvPicPr>
              <p:blipFill>
                <a:blip r:embed="rId243"/>
                <a:stretch>
                  <a:fillRect/>
                </a:stretch>
              </p:blipFill>
              <p:spPr>
                <a:xfrm>
                  <a:off x="6910374" y="1077862"/>
                  <a:ext cx="22248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44" name="Ink 143">
                  <a:extLst>
                    <a:ext uri="{FF2B5EF4-FFF2-40B4-BE49-F238E27FC236}">
                      <a16:creationId xmlns:a16="http://schemas.microsoft.com/office/drawing/2014/main" id="{4F9158C6-AF8C-6CBF-2F37-0B329009506C}"/>
                    </a:ext>
                  </a:extLst>
                </p14:cNvPr>
                <p14:cNvContentPartPr/>
                <p14:nvPr/>
              </p14:nvContentPartPr>
              <p14:xfrm>
                <a:off x="7142934" y="1073542"/>
                <a:ext cx="59040" cy="194760"/>
              </p14:xfrm>
            </p:contentPart>
          </mc:Choice>
          <mc:Fallback>
            <p:pic>
              <p:nvPicPr>
                <p:cNvPr id="144" name="Ink 143">
                  <a:extLst>
                    <a:ext uri="{FF2B5EF4-FFF2-40B4-BE49-F238E27FC236}">
                      <a16:creationId xmlns:a16="http://schemas.microsoft.com/office/drawing/2014/main" id="{4F9158C6-AF8C-6CBF-2F37-0B329009506C}"/>
                    </a:ext>
                  </a:extLst>
                </p:cNvPr>
                <p:cNvPicPr/>
                <p:nvPr/>
              </p:nvPicPr>
              <p:blipFill>
                <a:blip r:embed="rId245"/>
                <a:stretch>
                  <a:fillRect/>
                </a:stretch>
              </p:blipFill>
              <p:spPr>
                <a:xfrm>
                  <a:off x="7134294" y="1064902"/>
                  <a:ext cx="7668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45" name="Ink 144">
                  <a:extLst>
                    <a:ext uri="{FF2B5EF4-FFF2-40B4-BE49-F238E27FC236}">
                      <a16:creationId xmlns:a16="http://schemas.microsoft.com/office/drawing/2014/main" id="{01284442-B45E-7B51-501C-D5751FC2DFFD}"/>
                    </a:ext>
                  </a:extLst>
                </p14:cNvPr>
                <p14:cNvContentPartPr/>
                <p14:nvPr/>
              </p14:nvContentPartPr>
              <p14:xfrm>
                <a:off x="7271094" y="1128622"/>
                <a:ext cx="85320" cy="207720"/>
              </p14:xfrm>
            </p:contentPart>
          </mc:Choice>
          <mc:Fallback>
            <p:pic>
              <p:nvPicPr>
                <p:cNvPr id="145" name="Ink 144">
                  <a:extLst>
                    <a:ext uri="{FF2B5EF4-FFF2-40B4-BE49-F238E27FC236}">
                      <a16:creationId xmlns:a16="http://schemas.microsoft.com/office/drawing/2014/main" id="{01284442-B45E-7B51-501C-D5751FC2DFFD}"/>
                    </a:ext>
                  </a:extLst>
                </p:cNvPr>
                <p:cNvPicPr/>
                <p:nvPr/>
              </p:nvPicPr>
              <p:blipFill>
                <a:blip r:embed="rId247"/>
                <a:stretch>
                  <a:fillRect/>
                </a:stretch>
              </p:blipFill>
              <p:spPr>
                <a:xfrm>
                  <a:off x="7262454" y="1119622"/>
                  <a:ext cx="10296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46" name="Ink 145">
                  <a:extLst>
                    <a:ext uri="{FF2B5EF4-FFF2-40B4-BE49-F238E27FC236}">
                      <a16:creationId xmlns:a16="http://schemas.microsoft.com/office/drawing/2014/main" id="{277BD421-6B46-AD62-B9A2-B68C6A38C387}"/>
                    </a:ext>
                  </a:extLst>
                </p14:cNvPr>
                <p14:cNvContentPartPr/>
                <p14:nvPr/>
              </p14:nvContentPartPr>
              <p14:xfrm>
                <a:off x="7425894" y="1141222"/>
                <a:ext cx="30600" cy="150480"/>
              </p14:xfrm>
            </p:contentPart>
          </mc:Choice>
          <mc:Fallback>
            <p:pic>
              <p:nvPicPr>
                <p:cNvPr id="146" name="Ink 145">
                  <a:extLst>
                    <a:ext uri="{FF2B5EF4-FFF2-40B4-BE49-F238E27FC236}">
                      <a16:creationId xmlns:a16="http://schemas.microsoft.com/office/drawing/2014/main" id="{277BD421-6B46-AD62-B9A2-B68C6A38C387}"/>
                    </a:ext>
                  </a:extLst>
                </p:cNvPr>
                <p:cNvPicPr/>
                <p:nvPr/>
              </p:nvPicPr>
              <p:blipFill>
                <a:blip r:embed="rId249"/>
                <a:stretch>
                  <a:fillRect/>
                </a:stretch>
              </p:blipFill>
              <p:spPr>
                <a:xfrm>
                  <a:off x="7416894" y="1132222"/>
                  <a:ext cx="4824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47" name="Ink 146">
                  <a:extLst>
                    <a:ext uri="{FF2B5EF4-FFF2-40B4-BE49-F238E27FC236}">
                      <a16:creationId xmlns:a16="http://schemas.microsoft.com/office/drawing/2014/main" id="{BF185F79-7D86-4EBE-580B-8519FB25C451}"/>
                    </a:ext>
                  </a:extLst>
                </p14:cNvPr>
                <p14:cNvContentPartPr/>
                <p14:nvPr/>
              </p14:nvContentPartPr>
              <p14:xfrm>
                <a:off x="7443894" y="1151302"/>
                <a:ext cx="131400" cy="205200"/>
              </p14:xfrm>
            </p:contentPart>
          </mc:Choice>
          <mc:Fallback>
            <p:pic>
              <p:nvPicPr>
                <p:cNvPr id="147" name="Ink 146">
                  <a:extLst>
                    <a:ext uri="{FF2B5EF4-FFF2-40B4-BE49-F238E27FC236}">
                      <a16:creationId xmlns:a16="http://schemas.microsoft.com/office/drawing/2014/main" id="{BF185F79-7D86-4EBE-580B-8519FB25C451}"/>
                    </a:ext>
                  </a:extLst>
                </p:cNvPr>
                <p:cNvPicPr/>
                <p:nvPr/>
              </p:nvPicPr>
              <p:blipFill>
                <a:blip r:embed="rId251"/>
                <a:stretch>
                  <a:fillRect/>
                </a:stretch>
              </p:blipFill>
              <p:spPr>
                <a:xfrm>
                  <a:off x="7434894" y="1142302"/>
                  <a:ext cx="14904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48" name="Ink 147">
                  <a:extLst>
                    <a:ext uri="{FF2B5EF4-FFF2-40B4-BE49-F238E27FC236}">
                      <a16:creationId xmlns:a16="http://schemas.microsoft.com/office/drawing/2014/main" id="{F3BC2821-AF21-84E4-97B1-D426D89B5044}"/>
                    </a:ext>
                  </a:extLst>
                </p14:cNvPr>
                <p14:cNvContentPartPr/>
                <p14:nvPr/>
              </p14:nvContentPartPr>
              <p14:xfrm>
                <a:off x="7648014" y="1178302"/>
                <a:ext cx="132120" cy="277920"/>
              </p14:xfrm>
            </p:contentPart>
          </mc:Choice>
          <mc:Fallback>
            <p:pic>
              <p:nvPicPr>
                <p:cNvPr id="148" name="Ink 147">
                  <a:extLst>
                    <a:ext uri="{FF2B5EF4-FFF2-40B4-BE49-F238E27FC236}">
                      <a16:creationId xmlns:a16="http://schemas.microsoft.com/office/drawing/2014/main" id="{F3BC2821-AF21-84E4-97B1-D426D89B5044}"/>
                    </a:ext>
                  </a:extLst>
                </p:cNvPr>
                <p:cNvPicPr/>
                <p:nvPr/>
              </p:nvPicPr>
              <p:blipFill>
                <a:blip r:embed="rId253"/>
                <a:stretch>
                  <a:fillRect/>
                </a:stretch>
              </p:blipFill>
              <p:spPr>
                <a:xfrm>
                  <a:off x="7639374" y="1169662"/>
                  <a:ext cx="149760" cy="29556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49" name="Ink 148">
                  <a:extLst>
                    <a:ext uri="{FF2B5EF4-FFF2-40B4-BE49-F238E27FC236}">
                      <a16:creationId xmlns:a16="http://schemas.microsoft.com/office/drawing/2014/main" id="{34044FD4-089B-D7B6-825F-132D9CECE590}"/>
                    </a:ext>
                  </a:extLst>
                </p14:cNvPr>
                <p14:cNvContentPartPr/>
                <p14:nvPr/>
              </p14:nvContentPartPr>
              <p14:xfrm>
                <a:off x="7816134" y="1203502"/>
                <a:ext cx="145080" cy="279000"/>
              </p14:xfrm>
            </p:contentPart>
          </mc:Choice>
          <mc:Fallback>
            <p:pic>
              <p:nvPicPr>
                <p:cNvPr id="149" name="Ink 148">
                  <a:extLst>
                    <a:ext uri="{FF2B5EF4-FFF2-40B4-BE49-F238E27FC236}">
                      <a16:creationId xmlns:a16="http://schemas.microsoft.com/office/drawing/2014/main" id="{34044FD4-089B-D7B6-825F-132D9CECE590}"/>
                    </a:ext>
                  </a:extLst>
                </p:cNvPr>
                <p:cNvPicPr/>
                <p:nvPr/>
              </p:nvPicPr>
              <p:blipFill>
                <a:blip r:embed="rId255"/>
                <a:stretch>
                  <a:fillRect/>
                </a:stretch>
              </p:blipFill>
              <p:spPr>
                <a:xfrm>
                  <a:off x="7807494" y="1194502"/>
                  <a:ext cx="162720" cy="29664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50" name="Ink 149">
                  <a:extLst>
                    <a:ext uri="{FF2B5EF4-FFF2-40B4-BE49-F238E27FC236}">
                      <a16:creationId xmlns:a16="http://schemas.microsoft.com/office/drawing/2014/main" id="{B0B4247A-CDFD-5CC7-7FD6-858460B71EFF}"/>
                    </a:ext>
                  </a:extLst>
                </p14:cNvPr>
                <p14:cNvContentPartPr/>
                <p14:nvPr/>
              </p14:nvContentPartPr>
              <p14:xfrm>
                <a:off x="7832694" y="1328782"/>
                <a:ext cx="124920" cy="33480"/>
              </p14:xfrm>
            </p:contentPart>
          </mc:Choice>
          <mc:Fallback>
            <p:pic>
              <p:nvPicPr>
                <p:cNvPr id="150" name="Ink 149">
                  <a:extLst>
                    <a:ext uri="{FF2B5EF4-FFF2-40B4-BE49-F238E27FC236}">
                      <a16:creationId xmlns:a16="http://schemas.microsoft.com/office/drawing/2014/main" id="{B0B4247A-CDFD-5CC7-7FD6-858460B71EFF}"/>
                    </a:ext>
                  </a:extLst>
                </p:cNvPr>
                <p:cNvPicPr/>
                <p:nvPr/>
              </p:nvPicPr>
              <p:blipFill>
                <a:blip r:embed="rId257"/>
                <a:stretch>
                  <a:fillRect/>
                </a:stretch>
              </p:blipFill>
              <p:spPr>
                <a:xfrm>
                  <a:off x="7824054" y="1320142"/>
                  <a:ext cx="14256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51" name="Ink 150">
                  <a:extLst>
                    <a:ext uri="{FF2B5EF4-FFF2-40B4-BE49-F238E27FC236}">
                      <a16:creationId xmlns:a16="http://schemas.microsoft.com/office/drawing/2014/main" id="{784D1F49-F8A2-9526-F95C-34073EBC811A}"/>
                    </a:ext>
                  </a:extLst>
                </p14:cNvPr>
                <p14:cNvContentPartPr/>
                <p14:nvPr/>
              </p14:nvContentPartPr>
              <p14:xfrm>
                <a:off x="7554414" y="1559542"/>
                <a:ext cx="464040" cy="36360"/>
              </p14:xfrm>
            </p:contentPart>
          </mc:Choice>
          <mc:Fallback>
            <p:pic>
              <p:nvPicPr>
                <p:cNvPr id="151" name="Ink 150">
                  <a:extLst>
                    <a:ext uri="{FF2B5EF4-FFF2-40B4-BE49-F238E27FC236}">
                      <a16:creationId xmlns:a16="http://schemas.microsoft.com/office/drawing/2014/main" id="{784D1F49-F8A2-9526-F95C-34073EBC811A}"/>
                    </a:ext>
                  </a:extLst>
                </p:cNvPr>
                <p:cNvPicPr/>
                <p:nvPr/>
              </p:nvPicPr>
              <p:blipFill>
                <a:blip r:embed="rId259"/>
                <a:stretch>
                  <a:fillRect/>
                </a:stretch>
              </p:blipFill>
              <p:spPr>
                <a:xfrm>
                  <a:off x="7545774" y="1550542"/>
                  <a:ext cx="481680" cy="54000"/>
                </a:xfrm>
                <a:prstGeom prst="rect">
                  <a:avLst/>
                </a:prstGeom>
              </p:spPr>
            </p:pic>
          </mc:Fallback>
        </mc:AlternateContent>
      </p:grpSp>
      <p:grpSp>
        <p:nvGrpSpPr>
          <p:cNvPr id="158" name="Group 157">
            <a:extLst>
              <a:ext uri="{FF2B5EF4-FFF2-40B4-BE49-F238E27FC236}">
                <a16:creationId xmlns:a16="http://schemas.microsoft.com/office/drawing/2014/main" id="{24C5E550-D97F-8B2A-484F-C30C38CEDE13}"/>
              </a:ext>
            </a:extLst>
          </p:cNvPr>
          <p:cNvGrpSpPr/>
          <p:nvPr/>
        </p:nvGrpSpPr>
        <p:grpSpPr>
          <a:xfrm>
            <a:off x="4868454" y="932782"/>
            <a:ext cx="1071720" cy="1060920"/>
            <a:chOff x="4868454" y="932782"/>
            <a:chExt cx="1071720" cy="1060920"/>
          </a:xfrm>
        </p:grpSpPr>
        <mc:AlternateContent xmlns:mc="http://schemas.openxmlformats.org/markup-compatibility/2006">
          <mc:Choice xmlns:p14="http://schemas.microsoft.com/office/powerpoint/2010/main" Requires="p14">
            <p:contentPart p14:bwMode="auto" r:id="rId260">
              <p14:nvContentPartPr>
                <p14:cNvPr id="153" name="Ink 152">
                  <a:extLst>
                    <a:ext uri="{FF2B5EF4-FFF2-40B4-BE49-F238E27FC236}">
                      <a16:creationId xmlns:a16="http://schemas.microsoft.com/office/drawing/2014/main" id="{620F79DB-6AEE-0BC6-E7F6-169E0BFE10DD}"/>
                    </a:ext>
                  </a:extLst>
                </p14:cNvPr>
                <p14:cNvContentPartPr/>
                <p14:nvPr/>
              </p14:nvContentPartPr>
              <p14:xfrm>
                <a:off x="5180934" y="1239142"/>
                <a:ext cx="225720" cy="266400"/>
              </p14:xfrm>
            </p:contentPart>
          </mc:Choice>
          <mc:Fallback>
            <p:pic>
              <p:nvPicPr>
                <p:cNvPr id="153" name="Ink 152">
                  <a:extLst>
                    <a:ext uri="{FF2B5EF4-FFF2-40B4-BE49-F238E27FC236}">
                      <a16:creationId xmlns:a16="http://schemas.microsoft.com/office/drawing/2014/main" id="{620F79DB-6AEE-0BC6-E7F6-169E0BFE10DD}"/>
                    </a:ext>
                  </a:extLst>
                </p:cNvPr>
                <p:cNvPicPr/>
                <p:nvPr/>
              </p:nvPicPr>
              <p:blipFill>
                <a:blip r:embed="rId261"/>
                <a:stretch>
                  <a:fillRect/>
                </a:stretch>
              </p:blipFill>
              <p:spPr>
                <a:xfrm>
                  <a:off x="5172294" y="1230142"/>
                  <a:ext cx="243360" cy="28404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54" name="Ink 153">
                  <a:extLst>
                    <a:ext uri="{FF2B5EF4-FFF2-40B4-BE49-F238E27FC236}">
                      <a16:creationId xmlns:a16="http://schemas.microsoft.com/office/drawing/2014/main" id="{F929A740-B43C-2326-B3BB-488BB28CFFFD}"/>
                    </a:ext>
                  </a:extLst>
                </p14:cNvPr>
                <p14:cNvContentPartPr/>
                <p14:nvPr/>
              </p14:nvContentPartPr>
              <p14:xfrm>
                <a:off x="5271294" y="1188742"/>
                <a:ext cx="99360" cy="369000"/>
              </p14:xfrm>
            </p:contentPart>
          </mc:Choice>
          <mc:Fallback>
            <p:pic>
              <p:nvPicPr>
                <p:cNvPr id="154" name="Ink 153">
                  <a:extLst>
                    <a:ext uri="{FF2B5EF4-FFF2-40B4-BE49-F238E27FC236}">
                      <a16:creationId xmlns:a16="http://schemas.microsoft.com/office/drawing/2014/main" id="{F929A740-B43C-2326-B3BB-488BB28CFFFD}"/>
                    </a:ext>
                  </a:extLst>
                </p:cNvPr>
                <p:cNvPicPr/>
                <p:nvPr/>
              </p:nvPicPr>
              <p:blipFill>
                <a:blip r:embed="rId263"/>
                <a:stretch>
                  <a:fillRect/>
                </a:stretch>
              </p:blipFill>
              <p:spPr>
                <a:xfrm>
                  <a:off x="5262654" y="1179742"/>
                  <a:ext cx="117000" cy="38664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55" name="Ink 154">
                  <a:extLst>
                    <a:ext uri="{FF2B5EF4-FFF2-40B4-BE49-F238E27FC236}">
                      <a16:creationId xmlns:a16="http://schemas.microsoft.com/office/drawing/2014/main" id="{6C0F46F9-3D2E-8772-1A6F-E6F880F29A16}"/>
                    </a:ext>
                  </a:extLst>
                </p14:cNvPr>
                <p14:cNvContentPartPr/>
                <p14:nvPr/>
              </p14:nvContentPartPr>
              <p14:xfrm>
                <a:off x="5479734" y="1300342"/>
                <a:ext cx="119880" cy="192960"/>
              </p14:xfrm>
            </p:contentPart>
          </mc:Choice>
          <mc:Fallback>
            <p:pic>
              <p:nvPicPr>
                <p:cNvPr id="155" name="Ink 154">
                  <a:extLst>
                    <a:ext uri="{FF2B5EF4-FFF2-40B4-BE49-F238E27FC236}">
                      <a16:creationId xmlns:a16="http://schemas.microsoft.com/office/drawing/2014/main" id="{6C0F46F9-3D2E-8772-1A6F-E6F880F29A16}"/>
                    </a:ext>
                  </a:extLst>
                </p:cNvPr>
                <p:cNvPicPr/>
                <p:nvPr/>
              </p:nvPicPr>
              <p:blipFill>
                <a:blip r:embed="rId265"/>
                <a:stretch>
                  <a:fillRect/>
                </a:stretch>
              </p:blipFill>
              <p:spPr>
                <a:xfrm>
                  <a:off x="5470734" y="1291702"/>
                  <a:ext cx="13752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56" name="Ink 155">
                  <a:extLst>
                    <a:ext uri="{FF2B5EF4-FFF2-40B4-BE49-F238E27FC236}">
                      <a16:creationId xmlns:a16="http://schemas.microsoft.com/office/drawing/2014/main" id="{683565CA-A07E-30B9-FCDA-CCA1198854CD}"/>
                    </a:ext>
                  </a:extLst>
                </p14:cNvPr>
                <p14:cNvContentPartPr/>
                <p14:nvPr/>
              </p14:nvContentPartPr>
              <p14:xfrm>
                <a:off x="5492334" y="1195942"/>
                <a:ext cx="56520" cy="464400"/>
              </p14:xfrm>
            </p:contentPart>
          </mc:Choice>
          <mc:Fallback>
            <p:pic>
              <p:nvPicPr>
                <p:cNvPr id="156" name="Ink 155">
                  <a:extLst>
                    <a:ext uri="{FF2B5EF4-FFF2-40B4-BE49-F238E27FC236}">
                      <a16:creationId xmlns:a16="http://schemas.microsoft.com/office/drawing/2014/main" id="{683565CA-A07E-30B9-FCDA-CCA1198854CD}"/>
                    </a:ext>
                  </a:extLst>
                </p:cNvPr>
                <p:cNvPicPr/>
                <p:nvPr/>
              </p:nvPicPr>
              <p:blipFill>
                <a:blip r:embed="rId267"/>
                <a:stretch>
                  <a:fillRect/>
                </a:stretch>
              </p:blipFill>
              <p:spPr>
                <a:xfrm>
                  <a:off x="5483694" y="1186942"/>
                  <a:ext cx="74160" cy="48204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57" name="Ink 156">
                  <a:extLst>
                    <a:ext uri="{FF2B5EF4-FFF2-40B4-BE49-F238E27FC236}">
                      <a16:creationId xmlns:a16="http://schemas.microsoft.com/office/drawing/2014/main" id="{8E48773C-80EF-E569-8B4E-E68A97A50B4E}"/>
                    </a:ext>
                  </a:extLst>
                </p14:cNvPr>
                <p14:cNvContentPartPr/>
                <p14:nvPr/>
              </p14:nvContentPartPr>
              <p14:xfrm>
                <a:off x="4868454" y="932782"/>
                <a:ext cx="1071720" cy="1060920"/>
              </p14:xfrm>
            </p:contentPart>
          </mc:Choice>
          <mc:Fallback>
            <p:pic>
              <p:nvPicPr>
                <p:cNvPr id="157" name="Ink 156">
                  <a:extLst>
                    <a:ext uri="{FF2B5EF4-FFF2-40B4-BE49-F238E27FC236}">
                      <a16:creationId xmlns:a16="http://schemas.microsoft.com/office/drawing/2014/main" id="{8E48773C-80EF-E569-8B4E-E68A97A50B4E}"/>
                    </a:ext>
                  </a:extLst>
                </p:cNvPr>
                <p:cNvPicPr/>
                <p:nvPr/>
              </p:nvPicPr>
              <p:blipFill>
                <a:blip r:embed="rId269"/>
                <a:stretch>
                  <a:fillRect/>
                </a:stretch>
              </p:blipFill>
              <p:spPr>
                <a:xfrm>
                  <a:off x="4859814" y="923782"/>
                  <a:ext cx="1089360" cy="1078560"/>
                </a:xfrm>
                <a:prstGeom prst="rect">
                  <a:avLst/>
                </a:prstGeom>
              </p:spPr>
            </p:pic>
          </mc:Fallback>
        </mc:AlternateContent>
      </p:grpSp>
      <p:grpSp>
        <p:nvGrpSpPr>
          <p:cNvPr id="190" name="Group 189">
            <a:extLst>
              <a:ext uri="{FF2B5EF4-FFF2-40B4-BE49-F238E27FC236}">
                <a16:creationId xmlns:a16="http://schemas.microsoft.com/office/drawing/2014/main" id="{C4FD31CD-DC24-F922-0F7F-2D15D5DE77D8}"/>
              </a:ext>
            </a:extLst>
          </p:cNvPr>
          <p:cNvGrpSpPr/>
          <p:nvPr/>
        </p:nvGrpSpPr>
        <p:grpSpPr>
          <a:xfrm>
            <a:off x="9457014" y="1141582"/>
            <a:ext cx="620640" cy="644040"/>
            <a:chOff x="9457014" y="1141582"/>
            <a:chExt cx="620640" cy="644040"/>
          </a:xfrm>
        </p:grpSpPr>
        <mc:AlternateContent xmlns:mc="http://schemas.openxmlformats.org/markup-compatibility/2006">
          <mc:Choice xmlns:p14="http://schemas.microsoft.com/office/powerpoint/2010/main" Requires="p14">
            <p:contentPart p14:bwMode="auto" r:id="rId270">
              <p14:nvContentPartPr>
                <p14:cNvPr id="171" name="Ink 170">
                  <a:extLst>
                    <a:ext uri="{FF2B5EF4-FFF2-40B4-BE49-F238E27FC236}">
                      <a16:creationId xmlns:a16="http://schemas.microsoft.com/office/drawing/2014/main" id="{9B81065E-065F-1C90-D665-8E7BA1528EFD}"/>
                    </a:ext>
                  </a:extLst>
                </p14:cNvPr>
                <p14:cNvContentPartPr/>
                <p14:nvPr/>
              </p14:nvContentPartPr>
              <p14:xfrm>
                <a:off x="9472854" y="1144462"/>
                <a:ext cx="179640" cy="255240"/>
              </p14:xfrm>
            </p:contentPart>
          </mc:Choice>
          <mc:Fallback>
            <p:pic>
              <p:nvPicPr>
                <p:cNvPr id="171" name="Ink 170">
                  <a:extLst>
                    <a:ext uri="{FF2B5EF4-FFF2-40B4-BE49-F238E27FC236}">
                      <a16:creationId xmlns:a16="http://schemas.microsoft.com/office/drawing/2014/main" id="{9B81065E-065F-1C90-D665-8E7BA1528EFD}"/>
                    </a:ext>
                  </a:extLst>
                </p:cNvPr>
                <p:cNvPicPr/>
                <p:nvPr/>
              </p:nvPicPr>
              <p:blipFill>
                <a:blip r:embed="rId271"/>
                <a:stretch>
                  <a:fillRect/>
                </a:stretch>
              </p:blipFill>
              <p:spPr>
                <a:xfrm>
                  <a:off x="9464214" y="1135462"/>
                  <a:ext cx="197280" cy="27288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72" name="Ink 171">
                  <a:extLst>
                    <a:ext uri="{FF2B5EF4-FFF2-40B4-BE49-F238E27FC236}">
                      <a16:creationId xmlns:a16="http://schemas.microsoft.com/office/drawing/2014/main" id="{CE32E68B-C073-DBC5-C09A-A1B26A247838}"/>
                    </a:ext>
                  </a:extLst>
                </p14:cNvPr>
                <p14:cNvContentPartPr/>
                <p14:nvPr/>
              </p14:nvContentPartPr>
              <p14:xfrm>
                <a:off x="9457014" y="1212862"/>
                <a:ext cx="390600" cy="212040"/>
              </p14:xfrm>
            </p:contentPart>
          </mc:Choice>
          <mc:Fallback>
            <p:pic>
              <p:nvPicPr>
                <p:cNvPr id="172" name="Ink 171">
                  <a:extLst>
                    <a:ext uri="{FF2B5EF4-FFF2-40B4-BE49-F238E27FC236}">
                      <a16:creationId xmlns:a16="http://schemas.microsoft.com/office/drawing/2014/main" id="{CE32E68B-C073-DBC5-C09A-A1B26A247838}"/>
                    </a:ext>
                  </a:extLst>
                </p:cNvPr>
                <p:cNvPicPr/>
                <p:nvPr/>
              </p:nvPicPr>
              <p:blipFill>
                <a:blip r:embed="rId273"/>
                <a:stretch>
                  <a:fillRect/>
                </a:stretch>
              </p:blipFill>
              <p:spPr>
                <a:xfrm>
                  <a:off x="9448014" y="1204222"/>
                  <a:ext cx="40824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73" name="Ink 172">
                  <a:extLst>
                    <a:ext uri="{FF2B5EF4-FFF2-40B4-BE49-F238E27FC236}">
                      <a16:creationId xmlns:a16="http://schemas.microsoft.com/office/drawing/2014/main" id="{30AFE68E-691C-EF52-FFF0-EF69A0E0A480}"/>
                    </a:ext>
                  </a:extLst>
                </p14:cNvPr>
                <p14:cNvContentPartPr/>
                <p14:nvPr/>
              </p14:nvContentPartPr>
              <p14:xfrm>
                <a:off x="9852294" y="1141582"/>
                <a:ext cx="144360" cy="276480"/>
              </p14:xfrm>
            </p:contentPart>
          </mc:Choice>
          <mc:Fallback>
            <p:pic>
              <p:nvPicPr>
                <p:cNvPr id="173" name="Ink 172">
                  <a:extLst>
                    <a:ext uri="{FF2B5EF4-FFF2-40B4-BE49-F238E27FC236}">
                      <a16:creationId xmlns:a16="http://schemas.microsoft.com/office/drawing/2014/main" id="{30AFE68E-691C-EF52-FFF0-EF69A0E0A480}"/>
                    </a:ext>
                  </a:extLst>
                </p:cNvPr>
                <p:cNvPicPr/>
                <p:nvPr/>
              </p:nvPicPr>
              <p:blipFill>
                <a:blip r:embed="rId275"/>
                <a:stretch>
                  <a:fillRect/>
                </a:stretch>
              </p:blipFill>
              <p:spPr>
                <a:xfrm>
                  <a:off x="9843294" y="1132582"/>
                  <a:ext cx="162000" cy="29412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74" name="Ink 173">
                  <a:extLst>
                    <a:ext uri="{FF2B5EF4-FFF2-40B4-BE49-F238E27FC236}">
                      <a16:creationId xmlns:a16="http://schemas.microsoft.com/office/drawing/2014/main" id="{732C9889-26B6-1BA8-4655-F654909488E4}"/>
                    </a:ext>
                  </a:extLst>
                </p14:cNvPr>
                <p14:cNvContentPartPr/>
                <p14:nvPr/>
              </p14:nvContentPartPr>
              <p14:xfrm>
                <a:off x="9568974" y="1535422"/>
                <a:ext cx="158760" cy="232920"/>
              </p14:xfrm>
            </p:contentPart>
          </mc:Choice>
          <mc:Fallback>
            <p:pic>
              <p:nvPicPr>
                <p:cNvPr id="174" name="Ink 173">
                  <a:extLst>
                    <a:ext uri="{FF2B5EF4-FFF2-40B4-BE49-F238E27FC236}">
                      <a16:creationId xmlns:a16="http://schemas.microsoft.com/office/drawing/2014/main" id="{732C9889-26B6-1BA8-4655-F654909488E4}"/>
                    </a:ext>
                  </a:extLst>
                </p:cNvPr>
                <p:cNvPicPr/>
                <p:nvPr/>
              </p:nvPicPr>
              <p:blipFill>
                <a:blip r:embed="rId277"/>
                <a:stretch>
                  <a:fillRect/>
                </a:stretch>
              </p:blipFill>
              <p:spPr>
                <a:xfrm>
                  <a:off x="9560334" y="1526782"/>
                  <a:ext cx="17640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75" name="Ink 174">
                  <a:extLst>
                    <a:ext uri="{FF2B5EF4-FFF2-40B4-BE49-F238E27FC236}">
                      <a16:creationId xmlns:a16="http://schemas.microsoft.com/office/drawing/2014/main" id="{EFE20757-6642-937E-8843-C23928612DB9}"/>
                    </a:ext>
                  </a:extLst>
                </p14:cNvPr>
                <p14:cNvContentPartPr/>
                <p14:nvPr/>
              </p14:nvContentPartPr>
              <p14:xfrm>
                <a:off x="9751134" y="1571062"/>
                <a:ext cx="129960" cy="180720"/>
              </p14:xfrm>
            </p:contentPart>
          </mc:Choice>
          <mc:Fallback>
            <p:pic>
              <p:nvPicPr>
                <p:cNvPr id="175" name="Ink 174">
                  <a:extLst>
                    <a:ext uri="{FF2B5EF4-FFF2-40B4-BE49-F238E27FC236}">
                      <a16:creationId xmlns:a16="http://schemas.microsoft.com/office/drawing/2014/main" id="{EFE20757-6642-937E-8843-C23928612DB9}"/>
                    </a:ext>
                  </a:extLst>
                </p:cNvPr>
                <p:cNvPicPr/>
                <p:nvPr/>
              </p:nvPicPr>
              <p:blipFill>
                <a:blip r:embed="rId279"/>
                <a:stretch>
                  <a:fillRect/>
                </a:stretch>
              </p:blipFill>
              <p:spPr>
                <a:xfrm>
                  <a:off x="9742494" y="1562422"/>
                  <a:ext cx="14760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76" name="Ink 175">
                  <a:extLst>
                    <a:ext uri="{FF2B5EF4-FFF2-40B4-BE49-F238E27FC236}">
                      <a16:creationId xmlns:a16="http://schemas.microsoft.com/office/drawing/2014/main" id="{CC2FA7B3-AC23-26C5-8561-A0D809FDD6C4}"/>
                    </a:ext>
                  </a:extLst>
                </p14:cNvPr>
                <p14:cNvContentPartPr/>
                <p14:nvPr/>
              </p14:nvContentPartPr>
              <p14:xfrm>
                <a:off x="9931494" y="1546222"/>
                <a:ext cx="146160" cy="239400"/>
              </p14:xfrm>
            </p:contentPart>
          </mc:Choice>
          <mc:Fallback>
            <p:pic>
              <p:nvPicPr>
                <p:cNvPr id="176" name="Ink 175">
                  <a:extLst>
                    <a:ext uri="{FF2B5EF4-FFF2-40B4-BE49-F238E27FC236}">
                      <a16:creationId xmlns:a16="http://schemas.microsoft.com/office/drawing/2014/main" id="{CC2FA7B3-AC23-26C5-8561-A0D809FDD6C4}"/>
                    </a:ext>
                  </a:extLst>
                </p:cNvPr>
                <p:cNvPicPr/>
                <p:nvPr/>
              </p:nvPicPr>
              <p:blipFill>
                <a:blip r:embed="rId281"/>
                <a:stretch>
                  <a:fillRect/>
                </a:stretch>
              </p:blipFill>
              <p:spPr>
                <a:xfrm>
                  <a:off x="9922494" y="1537222"/>
                  <a:ext cx="163800" cy="257040"/>
                </a:xfrm>
                <a:prstGeom prst="rect">
                  <a:avLst/>
                </a:prstGeom>
              </p:spPr>
            </p:pic>
          </mc:Fallback>
        </mc:AlternateContent>
      </p:grpSp>
      <p:grpSp>
        <p:nvGrpSpPr>
          <p:cNvPr id="189" name="Group 188">
            <a:extLst>
              <a:ext uri="{FF2B5EF4-FFF2-40B4-BE49-F238E27FC236}">
                <a16:creationId xmlns:a16="http://schemas.microsoft.com/office/drawing/2014/main" id="{1C2E593B-39E8-9E56-00ED-EA3E4BF1276B}"/>
              </a:ext>
            </a:extLst>
          </p:cNvPr>
          <p:cNvGrpSpPr/>
          <p:nvPr/>
        </p:nvGrpSpPr>
        <p:grpSpPr>
          <a:xfrm>
            <a:off x="9665094" y="1949062"/>
            <a:ext cx="1356480" cy="947520"/>
            <a:chOff x="9665094" y="1949062"/>
            <a:chExt cx="1356480" cy="947520"/>
          </a:xfrm>
        </p:grpSpPr>
        <mc:AlternateContent xmlns:mc="http://schemas.openxmlformats.org/markup-compatibility/2006">
          <mc:Choice xmlns:p14="http://schemas.microsoft.com/office/powerpoint/2010/main" Requires="p14">
            <p:contentPart p14:bwMode="auto" r:id="rId282">
              <p14:nvContentPartPr>
                <p14:cNvPr id="177" name="Ink 176">
                  <a:extLst>
                    <a:ext uri="{FF2B5EF4-FFF2-40B4-BE49-F238E27FC236}">
                      <a16:creationId xmlns:a16="http://schemas.microsoft.com/office/drawing/2014/main" id="{D87CEB57-5C7C-0C7E-5CDF-712F9122BBC8}"/>
                    </a:ext>
                  </a:extLst>
                </p14:cNvPr>
                <p14:cNvContentPartPr/>
                <p14:nvPr/>
              </p14:nvContentPartPr>
              <p14:xfrm>
                <a:off x="9665094" y="1957342"/>
                <a:ext cx="186120" cy="322560"/>
              </p14:xfrm>
            </p:contentPart>
          </mc:Choice>
          <mc:Fallback>
            <p:pic>
              <p:nvPicPr>
                <p:cNvPr id="177" name="Ink 176">
                  <a:extLst>
                    <a:ext uri="{FF2B5EF4-FFF2-40B4-BE49-F238E27FC236}">
                      <a16:creationId xmlns:a16="http://schemas.microsoft.com/office/drawing/2014/main" id="{D87CEB57-5C7C-0C7E-5CDF-712F9122BBC8}"/>
                    </a:ext>
                  </a:extLst>
                </p:cNvPr>
                <p:cNvPicPr/>
                <p:nvPr/>
              </p:nvPicPr>
              <p:blipFill>
                <a:blip r:embed="rId283"/>
                <a:stretch>
                  <a:fillRect/>
                </a:stretch>
              </p:blipFill>
              <p:spPr>
                <a:xfrm>
                  <a:off x="9656094" y="1948342"/>
                  <a:ext cx="203760" cy="34020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78" name="Ink 177">
                  <a:extLst>
                    <a:ext uri="{FF2B5EF4-FFF2-40B4-BE49-F238E27FC236}">
                      <a16:creationId xmlns:a16="http://schemas.microsoft.com/office/drawing/2014/main" id="{59A1C3C2-E3B6-2ACD-EDF0-2C4FC37CBE9B}"/>
                    </a:ext>
                  </a:extLst>
                </p14:cNvPr>
                <p14:cNvContentPartPr/>
                <p14:nvPr/>
              </p14:nvContentPartPr>
              <p14:xfrm>
                <a:off x="9700014" y="2117182"/>
                <a:ext cx="84240" cy="24840"/>
              </p14:xfrm>
            </p:contentPart>
          </mc:Choice>
          <mc:Fallback>
            <p:pic>
              <p:nvPicPr>
                <p:cNvPr id="178" name="Ink 177">
                  <a:extLst>
                    <a:ext uri="{FF2B5EF4-FFF2-40B4-BE49-F238E27FC236}">
                      <a16:creationId xmlns:a16="http://schemas.microsoft.com/office/drawing/2014/main" id="{59A1C3C2-E3B6-2ACD-EDF0-2C4FC37CBE9B}"/>
                    </a:ext>
                  </a:extLst>
                </p:cNvPr>
                <p:cNvPicPr/>
                <p:nvPr/>
              </p:nvPicPr>
              <p:blipFill>
                <a:blip r:embed="rId285"/>
                <a:stretch>
                  <a:fillRect/>
                </a:stretch>
              </p:blipFill>
              <p:spPr>
                <a:xfrm>
                  <a:off x="9691374" y="2108182"/>
                  <a:ext cx="10188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79" name="Ink 178">
                  <a:extLst>
                    <a:ext uri="{FF2B5EF4-FFF2-40B4-BE49-F238E27FC236}">
                      <a16:creationId xmlns:a16="http://schemas.microsoft.com/office/drawing/2014/main" id="{7D951976-786C-005F-3BCA-5FB527ADAF47}"/>
                    </a:ext>
                  </a:extLst>
                </p14:cNvPr>
                <p14:cNvContentPartPr/>
                <p14:nvPr/>
              </p14:nvContentPartPr>
              <p14:xfrm>
                <a:off x="9893334" y="1949062"/>
                <a:ext cx="132480" cy="329760"/>
              </p14:xfrm>
            </p:contentPart>
          </mc:Choice>
          <mc:Fallback>
            <p:pic>
              <p:nvPicPr>
                <p:cNvPr id="179" name="Ink 178">
                  <a:extLst>
                    <a:ext uri="{FF2B5EF4-FFF2-40B4-BE49-F238E27FC236}">
                      <a16:creationId xmlns:a16="http://schemas.microsoft.com/office/drawing/2014/main" id="{7D951976-786C-005F-3BCA-5FB527ADAF47}"/>
                    </a:ext>
                  </a:extLst>
                </p:cNvPr>
                <p:cNvPicPr/>
                <p:nvPr/>
              </p:nvPicPr>
              <p:blipFill>
                <a:blip r:embed="rId287"/>
                <a:stretch>
                  <a:fillRect/>
                </a:stretch>
              </p:blipFill>
              <p:spPr>
                <a:xfrm>
                  <a:off x="9884334" y="1940422"/>
                  <a:ext cx="150120" cy="34740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80" name="Ink 179">
                  <a:extLst>
                    <a:ext uri="{FF2B5EF4-FFF2-40B4-BE49-F238E27FC236}">
                      <a16:creationId xmlns:a16="http://schemas.microsoft.com/office/drawing/2014/main" id="{86C248DE-796C-C532-46DB-3E56A814FED9}"/>
                    </a:ext>
                  </a:extLst>
                </p14:cNvPr>
                <p14:cNvContentPartPr/>
                <p14:nvPr/>
              </p14:nvContentPartPr>
              <p14:xfrm>
                <a:off x="10064334" y="1958782"/>
                <a:ext cx="147960" cy="288000"/>
              </p14:xfrm>
            </p:contentPart>
          </mc:Choice>
          <mc:Fallback>
            <p:pic>
              <p:nvPicPr>
                <p:cNvPr id="180" name="Ink 179">
                  <a:extLst>
                    <a:ext uri="{FF2B5EF4-FFF2-40B4-BE49-F238E27FC236}">
                      <a16:creationId xmlns:a16="http://schemas.microsoft.com/office/drawing/2014/main" id="{86C248DE-796C-C532-46DB-3E56A814FED9}"/>
                    </a:ext>
                  </a:extLst>
                </p:cNvPr>
                <p:cNvPicPr/>
                <p:nvPr/>
              </p:nvPicPr>
              <p:blipFill>
                <a:blip r:embed="rId289"/>
                <a:stretch>
                  <a:fillRect/>
                </a:stretch>
              </p:blipFill>
              <p:spPr>
                <a:xfrm>
                  <a:off x="10055694" y="1949782"/>
                  <a:ext cx="165600" cy="30564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81" name="Ink 180">
                  <a:extLst>
                    <a:ext uri="{FF2B5EF4-FFF2-40B4-BE49-F238E27FC236}">
                      <a16:creationId xmlns:a16="http://schemas.microsoft.com/office/drawing/2014/main" id="{629C649D-6EBA-6E28-67F9-422FDC7A7AA3}"/>
                    </a:ext>
                  </a:extLst>
                </p14:cNvPr>
                <p14:cNvContentPartPr/>
                <p14:nvPr/>
              </p14:nvContentPartPr>
              <p14:xfrm>
                <a:off x="10079094" y="2122942"/>
                <a:ext cx="101880" cy="12960"/>
              </p14:xfrm>
            </p:contentPart>
          </mc:Choice>
          <mc:Fallback>
            <p:pic>
              <p:nvPicPr>
                <p:cNvPr id="181" name="Ink 180">
                  <a:extLst>
                    <a:ext uri="{FF2B5EF4-FFF2-40B4-BE49-F238E27FC236}">
                      <a16:creationId xmlns:a16="http://schemas.microsoft.com/office/drawing/2014/main" id="{629C649D-6EBA-6E28-67F9-422FDC7A7AA3}"/>
                    </a:ext>
                  </a:extLst>
                </p:cNvPr>
                <p:cNvPicPr/>
                <p:nvPr/>
              </p:nvPicPr>
              <p:blipFill>
                <a:blip r:embed="rId291"/>
                <a:stretch>
                  <a:fillRect/>
                </a:stretch>
              </p:blipFill>
              <p:spPr>
                <a:xfrm>
                  <a:off x="10070094" y="2113942"/>
                  <a:ext cx="11952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82" name="Ink 181">
                  <a:extLst>
                    <a:ext uri="{FF2B5EF4-FFF2-40B4-BE49-F238E27FC236}">
                      <a16:creationId xmlns:a16="http://schemas.microsoft.com/office/drawing/2014/main" id="{B87F1604-BFCE-6D45-369E-9D47B01CB14B}"/>
                    </a:ext>
                  </a:extLst>
                </p14:cNvPr>
                <p14:cNvContentPartPr/>
                <p14:nvPr/>
              </p14:nvContentPartPr>
              <p14:xfrm>
                <a:off x="9757614" y="2478262"/>
                <a:ext cx="37440" cy="277560"/>
              </p14:xfrm>
            </p:contentPart>
          </mc:Choice>
          <mc:Fallback>
            <p:pic>
              <p:nvPicPr>
                <p:cNvPr id="182" name="Ink 181">
                  <a:extLst>
                    <a:ext uri="{FF2B5EF4-FFF2-40B4-BE49-F238E27FC236}">
                      <a16:creationId xmlns:a16="http://schemas.microsoft.com/office/drawing/2014/main" id="{B87F1604-BFCE-6D45-369E-9D47B01CB14B}"/>
                    </a:ext>
                  </a:extLst>
                </p:cNvPr>
                <p:cNvPicPr/>
                <p:nvPr/>
              </p:nvPicPr>
              <p:blipFill>
                <a:blip r:embed="rId293"/>
                <a:stretch>
                  <a:fillRect/>
                </a:stretch>
              </p:blipFill>
              <p:spPr>
                <a:xfrm>
                  <a:off x="9748614" y="2469262"/>
                  <a:ext cx="55080" cy="29520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83" name="Ink 182">
                  <a:extLst>
                    <a:ext uri="{FF2B5EF4-FFF2-40B4-BE49-F238E27FC236}">
                      <a16:creationId xmlns:a16="http://schemas.microsoft.com/office/drawing/2014/main" id="{91694BD1-76A4-D628-9667-6EA73890C84E}"/>
                    </a:ext>
                  </a:extLst>
                </p14:cNvPr>
                <p14:cNvContentPartPr/>
                <p14:nvPr/>
              </p14:nvContentPartPr>
              <p14:xfrm>
                <a:off x="9792174" y="2508862"/>
                <a:ext cx="173160" cy="227880"/>
              </p14:xfrm>
            </p:contentPart>
          </mc:Choice>
          <mc:Fallback>
            <p:pic>
              <p:nvPicPr>
                <p:cNvPr id="183" name="Ink 182">
                  <a:extLst>
                    <a:ext uri="{FF2B5EF4-FFF2-40B4-BE49-F238E27FC236}">
                      <a16:creationId xmlns:a16="http://schemas.microsoft.com/office/drawing/2014/main" id="{91694BD1-76A4-D628-9667-6EA73890C84E}"/>
                    </a:ext>
                  </a:extLst>
                </p:cNvPr>
                <p:cNvPicPr/>
                <p:nvPr/>
              </p:nvPicPr>
              <p:blipFill>
                <a:blip r:embed="rId295"/>
                <a:stretch>
                  <a:fillRect/>
                </a:stretch>
              </p:blipFill>
              <p:spPr>
                <a:xfrm>
                  <a:off x="9783534" y="2499862"/>
                  <a:ext cx="19080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84" name="Ink 183">
                  <a:extLst>
                    <a:ext uri="{FF2B5EF4-FFF2-40B4-BE49-F238E27FC236}">
                      <a16:creationId xmlns:a16="http://schemas.microsoft.com/office/drawing/2014/main" id="{FE8B736B-7241-19BE-987B-785596B5E2C1}"/>
                    </a:ext>
                  </a:extLst>
                </p14:cNvPr>
                <p14:cNvContentPartPr/>
                <p14:nvPr/>
              </p14:nvContentPartPr>
              <p14:xfrm>
                <a:off x="10027614" y="2443342"/>
                <a:ext cx="141480" cy="291240"/>
              </p14:xfrm>
            </p:contentPart>
          </mc:Choice>
          <mc:Fallback>
            <p:pic>
              <p:nvPicPr>
                <p:cNvPr id="184" name="Ink 183">
                  <a:extLst>
                    <a:ext uri="{FF2B5EF4-FFF2-40B4-BE49-F238E27FC236}">
                      <a16:creationId xmlns:a16="http://schemas.microsoft.com/office/drawing/2014/main" id="{FE8B736B-7241-19BE-987B-785596B5E2C1}"/>
                    </a:ext>
                  </a:extLst>
                </p:cNvPr>
                <p:cNvPicPr/>
                <p:nvPr/>
              </p:nvPicPr>
              <p:blipFill>
                <a:blip r:embed="rId297"/>
                <a:stretch>
                  <a:fillRect/>
                </a:stretch>
              </p:blipFill>
              <p:spPr>
                <a:xfrm>
                  <a:off x="10018614" y="2434342"/>
                  <a:ext cx="159120" cy="30888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85" name="Ink 184">
                  <a:extLst>
                    <a:ext uri="{FF2B5EF4-FFF2-40B4-BE49-F238E27FC236}">
                      <a16:creationId xmlns:a16="http://schemas.microsoft.com/office/drawing/2014/main" id="{AAD5975F-3844-AB3E-F8DC-8F40789765FB}"/>
                    </a:ext>
                  </a:extLst>
                </p14:cNvPr>
                <p14:cNvContentPartPr/>
                <p14:nvPr/>
              </p14:nvContentPartPr>
              <p14:xfrm>
                <a:off x="10259094" y="2472862"/>
                <a:ext cx="26640" cy="242640"/>
              </p14:xfrm>
            </p:contentPart>
          </mc:Choice>
          <mc:Fallback>
            <p:pic>
              <p:nvPicPr>
                <p:cNvPr id="185" name="Ink 184">
                  <a:extLst>
                    <a:ext uri="{FF2B5EF4-FFF2-40B4-BE49-F238E27FC236}">
                      <a16:creationId xmlns:a16="http://schemas.microsoft.com/office/drawing/2014/main" id="{AAD5975F-3844-AB3E-F8DC-8F40789765FB}"/>
                    </a:ext>
                  </a:extLst>
                </p:cNvPr>
                <p:cNvPicPr/>
                <p:nvPr/>
              </p:nvPicPr>
              <p:blipFill>
                <a:blip r:embed="rId299"/>
                <a:stretch>
                  <a:fillRect/>
                </a:stretch>
              </p:blipFill>
              <p:spPr>
                <a:xfrm>
                  <a:off x="10250094" y="2464222"/>
                  <a:ext cx="44280" cy="26028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86" name="Ink 185">
                  <a:extLst>
                    <a:ext uri="{FF2B5EF4-FFF2-40B4-BE49-F238E27FC236}">
                      <a16:creationId xmlns:a16="http://schemas.microsoft.com/office/drawing/2014/main" id="{095C1D57-B75C-DF51-8491-CC842E5825C5}"/>
                    </a:ext>
                  </a:extLst>
                </p14:cNvPr>
                <p14:cNvContentPartPr/>
                <p14:nvPr/>
              </p14:nvContentPartPr>
              <p14:xfrm>
                <a:off x="10420374" y="2368822"/>
                <a:ext cx="164880" cy="361080"/>
              </p14:xfrm>
            </p:contentPart>
          </mc:Choice>
          <mc:Fallback>
            <p:pic>
              <p:nvPicPr>
                <p:cNvPr id="186" name="Ink 185">
                  <a:extLst>
                    <a:ext uri="{FF2B5EF4-FFF2-40B4-BE49-F238E27FC236}">
                      <a16:creationId xmlns:a16="http://schemas.microsoft.com/office/drawing/2014/main" id="{095C1D57-B75C-DF51-8491-CC842E5825C5}"/>
                    </a:ext>
                  </a:extLst>
                </p:cNvPr>
                <p:cNvPicPr/>
                <p:nvPr/>
              </p:nvPicPr>
              <p:blipFill>
                <a:blip r:embed="rId301"/>
                <a:stretch>
                  <a:fillRect/>
                </a:stretch>
              </p:blipFill>
              <p:spPr>
                <a:xfrm>
                  <a:off x="10411374" y="2359822"/>
                  <a:ext cx="182520" cy="37872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87" name="Ink 186">
                  <a:extLst>
                    <a:ext uri="{FF2B5EF4-FFF2-40B4-BE49-F238E27FC236}">
                      <a16:creationId xmlns:a16="http://schemas.microsoft.com/office/drawing/2014/main" id="{75B322F1-7C2D-1DD3-188C-ED7044E84D06}"/>
                    </a:ext>
                  </a:extLst>
                </p14:cNvPr>
                <p14:cNvContentPartPr/>
                <p14:nvPr/>
              </p14:nvContentPartPr>
              <p14:xfrm>
                <a:off x="10614774" y="2520382"/>
                <a:ext cx="279720" cy="376200"/>
              </p14:xfrm>
            </p:contentPart>
          </mc:Choice>
          <mc:Fallback>
            <p:pic>
              <p:nvPicPr>
                <p:cNvPr id="187" name="Ink 186">
                  <a:extLst>
                    <a:ext uri="{FF2B5EF4-FFF2-40B4-BE49-F238E27FC236}">
                      <a16:creationId xmlns:a16="http://schemas.microsoft.com/office/drawing/2014/main" id="{75B322F1-7C2D-1DD3-188C-ED7044E84D06}"/>
                    </a:ext>
                  </a:extLst>
                </p:cNvPr>
                <p:cNvPicPr/>
                <p:nvPr/>
              </p:nvPicPr>
              <p:blipFill>
                <a:blip r:embed="rId303"/>
                <a:stretch>
                  <a:fillRect/>
                </a:stretch>
              </p:blipFill>
              <p:spPr>
                <a:xfrm>
                  <a:off x="10605774" y="2511742"/>
                  <a:ext cx="297360" cy="39384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88" name="Ink 187">
                  <a:extLst>
                    <a:ext uri="{FF2B5EF4-FFF2-40B4-BE49-F238E27FC236}">
                      <a16:creationId xmlns:a16="http://schemas.microsoft.com/office/drawing/2014/main" id="{29AC72D2-BF0E-012B-49B8-1342CDEFD424}"/>
                    </a:ext>
                  </a:extLst>
                </p14:cNvPr>
                <p14:cNvContentPartPr/>
                <p14:nvPr/>
              </p14:nvContentPartPr>
              <p14:xfrm>
                <a:off x="10997094" y="2700022"/>
                <a:ext cx="24480" cy="8280"/>
              </p14:xfrm>
            </p:contentPart>
          </mc:Choice>
          <mc:Fallback>
            <p:pic>
              <p:nvPicPr>
                <p:cNvPr id="188" name="Ink 187">
                  <a:extLst>
                    <a:ext uri="{FF2B5EF4-FFF2-40B4-BE49-F238E27FC236}">
                      <a16:creationId xmlns:a16="http://schemas.microsoft.com/office/drawing/2014/main" id="{29AC72D2-BF0E-012B-49B8-1342CDEFD424}"/>
                    </a:ext>
                  </a:extLst>
                </p:cNvPr>
                <p:cNvPicPr/>
                <p:nvPr/>
              </p:nvPicPr>
              <p:blipFill>
                <a:blip r:embed="rId305"/>
                <a:stretch>
                  <a:fillRect/>
                </a:stretch>
              </p:blipFill>
              <p:spPr>
                <a:xfrm>
                  <a:off x="10988454" y="2691382"/>
                  <a:ext cx="42120" cy="25920"/>
                </a:xfrm>
                <a:prstGeom prst="rect">
                  <a:avLst/>
                </a:prstGeom>
              </p:spPr>
            </p:pic>
          </mc:Fallback>
        </mc:AlternateContent>
      </p:grpSp>
      <p:grpSp>
        <p:nvGrpSpPr>
          <p:cNvPr id="192" name="Group 191">
            <a:extLst>
              <a:ext uri="{FF2B5EF4-FFF2-40B4-BE49-F238E27FC236}">
                <a16:creationId xmlns:a16="http://schemas.microsoft.com/office/drawing/2014/main" id="{17F3B39F-16FA-A5B5-9D82-F0E2A11242A4}"/>
              </a:ext>
            </a:extLst>
          </p:cNvPr>
          <p:cNvGrpSpPr/>
          <p:nvPr/>
        </p:nvGrpSpPr>
        <p:grpSpPr>
          <a:xfrm>
            <a:off x="9021054" y="445342"/>
            <a:ext cx="2459520" cy="506880"/>
            <a:chOff x="9021054" y="445342"/>
            <a:chExt cx="2459520" cy="506880"/>
          </a:xfrm>
        </p:grpSpPr>
        <mc:AlternateContent xmlns:mc="http://schemas.openxmlformats.org/markup-compatibility/2006">
          <mc:Choice xmlns:p14="http://schemas.microsoft.com/office/powerpoint/2010/main" Requires="p14">
            <p:contentPart p14:bwMode="auto" r:id="rId306">
              <p14:nvContentPartPr>
                <p14:cNvPr id="159" name="Ink 158">
                  <a:extLst>
                    <a:ext uri="{FF2B5EF4-FFF2-40B4-BE49-F238E27FC236}">
                      <a16:creationId xmlns:a16="http://schemas.microsoft.com/office/drawing/2014/main" id="{356CC5BC-393C-A218-5240-62BB166483BC}"/>
                    </a:ext>
                  </a:extLst>
                </p14:cNvPr>
                <p14:cNvContentPartPr/>
                <p14:nvPr/>
              </p14:nvContentPartPr>
              <p14:xfrm>
                <a:off x="9349014" y="448942"/>
                <a:ext cx="313200" cy="380880"/>
              </p14:xfrm>
            </p:contentPart>
          </mc:Choice>
          <mc:Fallback>
            <p:pic>
              <p:nvPicPr>
                <p:cNvPr id="159" name="Ink 158">
                  <a:extLst>
                    <a:ext uri="{FF2B5EF4-FFF2-40B4-BE49-F238E27FC236}">
                      <a16:creationId xmlns:a16="http://schemas.microsoft.com/office/drawing/2014/main" id="{356CC5BC-393C-A218-5240-62BB166483BC}"/>
                    </a:ext>
                  </a:extLst>
                </p:cNvPr>
                <p:cNvPicPr/>
                <p:nvPr/>
              </p:nvPicPr>
              <p:blipFill>
                <a:blip r:embed="rId307"/>
                <a:stretch>
                  <a:fillRect/>
                </a:stretch>
              </p:blipFill>
              <p:spPr>
                <a:xfrm>
                  <a:off x="9340014" y="440302"/>
                  <a:ext cx="330840" cy="39852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60" name="Ink 159">
                  <a:extLst>
                    <a:ext uri="{FF2B5EF4-FFF2-40B4-BE49-F238E27FC236}">
                      <a16:creationId xmlns:a16="http://schemas.microsoft.com/office/drawing/2014/main" id="{6EE21579-E92E-3C0A-E7FD-53BBC094ADCE}"/>
                    </a:ext>
                  </a:extLst>
                </p14:cNvPr>
                <p14:cNvContentPartPr/>
                <p14:nvPr/>
              </p14:nvContentPartPr>
              <p14:xfrm>
                <a:off x="9462774" y="676822"/>
                <a:ext cx="198720" cy="239400"/>
              </p14:xfrm>
            </p:contentPart>
          </mc:Choice>
          <mc:Fallback>
            <p:pic>
              <p:nvPicPr>
                <p:cNvPr id="160" name="Ink 159">
                  <a:extLst>
                    <a:ext uri="{FF2B5EF4-FFF2-40B4-BE49-F238E27FC236}">
                      <a16:creationId xmlns:a16="http://schemas.microsoft.com/office/drawing/2014/main" id="{6EE21579-E92E-3C0A-E7FD-53BBC094ADCE}"/>
                    </a:ext>
                  </a:extLst>
                </p:cNvPr>
                <p:cNvPicPr/>
                <p:nvPr/>
              </p:nvPicPr>
              <p:blipFill>
                <a:blip r:embed="rId309"/>
                <a:stretch>
                  <a:fillRect/>
                </a:stretch>
              </p:blipFill>
              <p:spPr>
                <a:xfrm>
                  <a:off x="9454134" y="667822"/>
                  <a:ext cx="216360" cy="25704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61" name="Ink 160">
                  <a:extLst>
                    <a:ext uri="{FF2B5EF4-FFF2-40B4-BE49-F238E27FC236}">
                      <a16:creationId xmlns:a16="http://schemas.microsoft.com/office/drawing/2014/main" id="{9742733F-8EC5-99CC-5F15-58C09F78E7E1}"/>
                    </a:ext>
                  </a:extLst>
                </p14:cNvPr>
                <p14:cNvContentPartPr/>
                <p14:nvPr/>
              </p14:nvContentPartPr>
              <p14:xfrm>
                <a:off x="9709374" y="613822"/>
                <a:ext cx="117720" cy="141480"/>
              </p14:xfrm>
            </p:contentPart>
          </mc:Choice>
          <mc:Fallback>
            <p:pic>
              <p:nvPicPr>
                <p:cNvPr id="161" name="Ink 160">
                  <a:extLst>
                    <a:ext uri="{FF2B5EF4-FFF2-40B4-BE49-F238E27FC236}">
                      <a16:creationId xmlns:a16="http://schemas.microsoft.com/office/drawing/2014/main" id="{9742733F-8EC5-99CC-5F15-58C09F78E7E1}"/>
                    </a:ext>
                  </a:extLst>
                </p:cNvPr>
                <p:cNvPicPr/>
                <p:nvPr/>
              </p:nvPicPr>
              <p:blipFill>
                <a:blip r:embed="rId311"/>
                <a:stretch>
                  <a:fillRect/>
                </a:stretch>
              </p:blipFill>
              <p:spPr>
                <a:xfrm>
                  <a:off x="9700374" y="604822"/>
                  <a:ext cx="13536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62" name="Ink 161">
                  <a:extLst>
                    <a:ext uri="{FF2B5EF4-FFF2-40B4-BE49-F238E27FC236}">
                      <a16:creationId xmlns:a16="http://schemas.microsoft.com/office/drawing/2014/main" id="{ECD74C68-1E28-821C-E3DC-E9F7F67C4B08}"/>
                    </a:ext>
                  </a:extLst>
                </p14:cNvPr>
                <p14:cNvContentPartPr/>
                <p14:nvPr/>
              </p14:nvContentPartPr>
              <p14:xfrm>
                <a:off x="9880374" y="615622"/>
                <a:ext cx="92520" cy="113400"/>
              </p14:xfrm>
            </p:contentPart>
          </mc:Choice>
          <mc:Fallback>
            <p:pic>
              <p:nvPicPr>
                <p:cNvPr id="162" name="Ink 161">
                  <a:extLst>
                    <a:ext uri="{FF2B5EF4-FFF2-40B4-BE49-F238E27FC236}">
                      <a16:creationId xmlns:a16="http://schemas.microsoft.com/office/drawing/2014/main" id="{ECD74C68-1E28-821C-E3DC-E9F7F67C4B08}"/>
                    </a:ext>
                  </a:extLst>
                </p:cNvPr>
                <p:cNvPicPr/>
                <p:nvPr/>
              </p:nvPicPr>
              <p:blipFill>
                <a:blip r:embed="rId313"/>
                <a:stretch>
                  <a:fillRect/>
                </a:stretch>
              </p:blipFill>
              <p:spPr>
                <a:xfrm>
                  <a:off x="9871374" y="606622"/>
                  <a:ext cx="11016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63" name="Ink 162">
                  <a:extLst>
                    <a:ext uri="{FF2B5EF4-FFF2-40B4-BE49-F238E27FC236}">
                      <a16:creationId xmlns:a16="http://schemas.microsoft.com/office/drawing/2014/main" id="{5781DAD3-E262-19CF-684F-B79B19B3BAB0}"/>
                    </a:ext>
                  </a:extLst>
                </p14:cNvPr>
                <p14:cNvContentPartPr/>
                <p14:nvPr/>
              </p14:nvContentPartPr>
              <p14:xfrm>
                <a:off x="9956334" y="603742"/>
                <a:ext cx="4320" cy="10440"/>
              </p14:xfrm>
            </p:contentPart>
          </mc:Choice>
          <mc:Fallback>
            <p:pic>
              <p:nvPicPr>
                <p:cNvPr id="163" name="Ink 162">
                  <a:extLst>
                    <a:ext uri="{FF2B5EF4-FFF2-40B4-BE49-F238E27FC236}">
                      <a16:creationId xmlns:a16="http://schemas.microsoft.com/office/drawing/2014/main" id="{5781DAD3-E262-19CF-684F-B79B19B3BAB0}"/>
                    </a:ext>
                  </a:extLst>
                </p:cNvPr>
                <p:cNvPicPr/>
                <p:nvPr/>
              </p:nvPicPr>
              <p:blipFill>
                <a:blip r:embed="rId315"/>
                <a:stretch>
                  <a:fillRect/>
                </a:stretch>
              </p:blipFill>
              <p:spPr>
                <a:xfrm>
                  <a:off x="9947334" y="594742"/>
                  <a:ext cx="2196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64" name="Ink 163">
                  <a:extLst>
                    <a:ext uri="{FF2B5EF4-FFF2-40B4-BE49-F238E27FC236}">
                      <a16:creationId xmlns:a16="http://schemas.microsoft.com/office/drawing/2014/main" id="{A05D0A25-8F51-2C29-CED6-3BA03241B8E1}"/>
                    </a:ext>
                  </a:extLst>
                </p14:cNvPr>
                <p14:cNvContentPartPr/>
                <p14:nvPr/>
              </p14:nvContentPartPr>
              <p14:xfrm>
                <a:off x="10005654" y="592582"/>
                <a:ext cx="297720" cy="359640"/>
              </p14:xfrm>
            </p:contentPart>
          </mc:Choice>
          <mc:Fallback>
            <p:pic>
              <p:nvPicPr>
                <p:cNvPr id="164" name="Ink 163">
                  <a:extLst>
                    <a:ext uri="{FF2B5EF4-FFF2-40B4-BE49-F238E27FC236}">
                      <a16:creationId xmlns:a16="http://schemas.microsoft.com/office/drawing/2014/main" id="{A05D0A25-8F51-2C29-CED6-3BA03241B8E1}"/>
                    </a:ext>
                  </a:extLst>
                </p:cNvPr>
                <p:cNvPicPr/>
                <p:nvPr/>
              </p:nvPicPr>
              <p:blipFill>
                <a:blip r:embed="rId317"/>
                <a:stretch>
                  <a:fillRect/>
                </a:stretch>
              </p:blipFill>
              <p:spPr>
                <a:xfrm>
                  <a:off x="9997014" y="583582"/>
                  <a:ext cx="315360" cy="37728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65" name="Ink 164">
                  <a:extLst>
                    <a:ext uri="{FF2B5EF4-FFF2-40B4-BE49-F238E27FC236}">
                      <a16:creationId xmlns:a16="http://schemas.microsoft.com/office/drawing/2014/main" id="{7BF533A4-90D8-182A-02CB-2BDA2335ED9E}"/>
                    </a:ext>
                  </a:extLst>
                </p14:cNvPr>
                <p14:cNvContentPartPr/>
                <p14:nvPr/>
              </p14:nvContentPartPr>
              <p14:xfrm>
                <a:off x="10387974" y="445342"/>
                <a:ext cx="196920" cy="309960"/>
              </p14:xfrm>
            </p:contentPart>
          </mc:Choice>
          <mc:Fallback>
            <p:pic>
              <p:nvPicPr>
                <p:cNvPr id="165" name="Ink 164">
                  <a:extLst>
                    <a:ext uri="{FF2B5EF4-FFF2-40B4-BE49-F238E27FC236}">
                      <a16:creationId xmlns:a16="http://schemas.microsoft.com/office/drawing/2014/main" id="{7BF533A4-90D8-182A-02CB-2BDA2335ED9E}"/>
                    </a:ext>
                  </a:extLst>
                </p:cNvPr>
                <p:cNvPicPr/>
                <p:nvPr/>
              </p:nvPicPr>
              <p:blipFill>
                <a:blip r:embed="rId319"/>
                <a:stretch>
                  <a:fillRect/>
                </a:stretch>
              </p:blipFill>
              <p:spPr>
                <a:xfrm>
                  <a:off x="10379334" y="436702"/>
                  <a:ext cx="214560" cy="32760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66" name="Ink 165">
                  <a:extLst>
                    <a:ext uri="{FF2B5EF4-FFF2-40B4-BE49-F238E27FC236}">
                      <a16:creationId xmlns:a16="http://schemas.microsoft.com/office/drawing/2014/main" id="{94CFAFA1-EE56-A51E-1B71-65C4D5DF8BFC}"/>
                    </a:ext>
                  </a:extLst>
                </p14:cNvPr>
                <p14:cNvContentPartPr/>
                <p14:nvPr/>
              </p14:nvContentPartPr>
              <p14:xfrm>
                <a:off x="10549254" y="587182"/>
                <a:ext cx="504360" cy="166680"/>
              </p14:xfrm>
            </p:contentPart>
          </mc:Choice>
          <mc:Fallback>
            <p:pic>
              <p:nvPicPr>
                <p:cNvPr id="166" name="Ink 165">
                  <a:extLst>
                    <a:ext uri="{FF2B5EF4-FFF2-40B4-BE49-F238E27FC236}">
                      <a16:creationId xmlns:a16="http://schemas.microsoft.com/office/drawing/2014/main" id="{94CFAFA1-EE56-A51E-1B71-65C4D5DF8BFC}"/>
                    </a:ext>
                  </a:extLst>
                </p:cNvPr>
                <p:cNvPicPr/>
                <p:nvPr/>
              </p:nvPicPr>
              <p:blipFill>
                <a:blip r:embed="rId321"/>
                <a:stretch>
                  <a:fillRect/>
                </a:stretch>
              </p:blipFill>
              <p:spPr>
                <a:xfrm>
                  <a:off x="10540254" y="578542"/>
                  <a:ext cx="52200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67" name="Ink 166">
                  <a:extLst>
                    <a:ext uri="{FF2B5EF4-FFF2-40B4-BE49-F238E27FC236}">
                      <a16:creationId xmlns:a16="http://schemas.microsoft.com/office/drawing/2014/main" id="{7F8DBC8B-8CFE-3B12-D1D3-876EBDDE49B1}"/>
                    </a:ext>
                  </a:extLst>
                </p14:cNvPr>
                <p14:cNvContentPartPr/>
                <p14:nvPr/>
              </p14:nvContentPartPr>
              <p14:xfrm>
                <a:off x="11091054" y="591862"/>
                <a:ext cx="97560" cy="194040"/>
              </p14:xfrm>
            </p:contentPart>
          </mc:Choice>
          <mc:Fallback>
            <p:pic>
              <p:nvPicPr>
                <p:cNvPr id="167" name="Ink 166">
                  <a:extLst>
                    <a:ext uri="{FF2B5EF4-FFF2-40B4-BE49-F238E27FC236}">
                      <a16:creationId xmlns:a16="http://schemas.microsoft.com/office/drawing/2014/main" id="{7F8DBC8B-8CFE-3B12-D1D3-876EBDDE49B1}"/>
                    </a:ext>
                  </a:extLst>
                </p:cNvPr>
                <p:cNvPicPr/>
                <p:nvPr/>
              </p:nvPicPr>
              <p:blipFill>
                <a:blip r:embed="rId323"/>
                <a:stretch>
                  <a:fillRect/>
                </a:stretch>
              </p:blipFill>
              <p:spPr>
                <a:xfrm>
                  <a:off x="11082054" y="582862"/>
                  <a:ext cx="11520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68" name="Ink 167">
                  <a:extLst>
                    <a:ext uri="{FF2B5EF4-FFF2-40B4-BE49-F238E27FC236}">
                      <a16:creationId xmlns:a16="http://schemas.microsoft.com/office/drawing/2014/main" id="{F3D3A5EA-74C3-B746-07D3-CA7C42731E24}"/>
                    </a:ext>
                  </a:extLst>
                </p14:cNvPr>
                <p14:cNvContentPartPr/>
                <p14:nvPr/>
              </p14:nvContentPartPr>
              <p14:xfrm>
                <a:off x="11169894" y="608422"/>
                <a:ext cx="122400" cy="169200"/>
              </p14:xfrm>
            </p:contentPart>
          </mc:Choice>
          <mc:Fallback>
            <p:pic>
              <p:nvPicPr>
                <p:cNvPr id="168" name="Ink 167">
                  <a:extLst>
                    <a:ext uri="{FF2B5EF4-FFF2-40B4-BE49-F238E27FC236}">
                      <a16:creationId xmlns:a16="http://schemas.microsoft.com/office/drawing/2014/main" id="{F3D3A5EA-74C3-B746-07D3-CA7C42731E24}"/>
                    </a:ext>
                  </a:extLst>
                </p:cNvPr>
                <p:cNvPicPr/>
                <p:nvPr/>
              </p:nvPicPr>
              <p:blipFill>
                <a:blip r:embed="rId325"/>
                <a:stretch>
                  <a:fillRect/>
                </a:stretch>
              </p:blipFill>
              <p:spPr>
                <a:xfrm>
                  <a:off x="11160894" y="599782"/>
                  <a:ext cx="14004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169" name="Ink 168">
                  <a:extLst>
                    <a:ext uri="{FF2B5EF4-FFF2-40B4-BE49-F238E27FC236}">
                      <a16:creationId xmlns:a16="http://schemas.microsoft.com/office/drawing/2014/main" id="{20DCF2F2-7942-414D-222C-3CE2FC452EB3}"/>
                    </a:ext>
                  </a:extLst>
                </p14:cNvPr>
                <p14:cNvContentPartPr/>
                <p14:nvPr/>
              </p14:nvContentPartPr>
              <p14:xfrm>
                <a:off x="11289054" y="573142"/>
                <a:ext cx="191520" cy="220680"/>
              </p14:xfrm>
            </p:contentPart>
          </mc:Choice>
          <mc:Fallback>
            <p:pic>
              <p:nvPicPr>
                <p:cNvPr id="169" name="Ink 168">
                  <a:extLst>
                    <a:ext uri="{FF2B5EF4-FFF2-40B4-BE49-F238E27FC236}">
                      <a16:creationId xmlns:a16="http://schemas.microsoft.com/office/drawing/2014/main" id="{20DCF2F2-7942-414D-222C-3CE2FC452EB3}"/>
                    </a:ext>
                  </a:extLst>
                </p:cNvPr>
                <p:cNvPicPr/>
                <p:nvPr/>
              </p:nvPicPr>
              <p:blipFill>
                <a:blip r:embed="rId327"/>
                <a:stretch>
                  <a:fillRect/>
                </a:stretch>
              </p:blipFill>
              <p:spPr>
                <a:xfrm>
                  <a:off x="11280054" y="564142"/>
                  <a:ext cx="209160" cy="23832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191" name="Ink 190">
                  <a:extLst>
                    <a:ext uri="{FF2B5EF4-FFF2-40B4-BE49-F238E27FC236}">
                      <a16:creationId xmlns:a16="http://schemas.microsoft.com/office/drawing/2014/main" id="{54C3C43B-8D2B-6061-6F9D-407D205E4987}"/>
                    </a:ext>
                  </a:extLst>
                </p14:cNvPr>
                <p14:cNvContentPartPr/>
                <p14:nvPr/>
              </p14:nvContentPartPr>
              <p14:xfrm>
                <a:off x="9021054" y="662062"/>
                <a:ext cx="301680" cy="37800"/>
              </p14:xfrm>
            </p:contentPart>
          </mc:Choice>
          <mc:Fallback>
            <p:pic>
              <p:nvPicPr>
                <p:cNvPr id="191" name="Ink 190">
                  <a:extLst>
                    <a:ext uri="{FF2B5EF4-FFF2-40B4-BE49-F238E27FC236}">
                      <a16:creationId xmlns:a16="http://schemas.microsoft.com/office/drawing/2014/main" id="{54C3C43B-8D2B-6061-6F9D-407D205E4987}"/>
                    </a:ext>
                  </a:extLst>
                </p:cNvPr>
                <p:cNvPicPr/>
                <p:nvPr/>
              </p:nvPicPr>
              <p:blipFill>
                <a:blip r:embed="rId329"/>
                <a:stretch>
                  <a:fillRect/>
                </a:stretch>
              </p:blipFill>
              <p:spPr>
                <a:xfrm>
                  <a:off x="9012054" y="653062"/>
                  <a:ext cx="319320" cy="55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30">
            <p14:nvContentPartPr>
              <p14:cNvPr id="193" name="Ink 192">
                <a:extLst>
                  <a:ext uri="{FF2B5EF4-FFF2-40B4-BE49-F238E27FC236}">
                    <a16:creationId xmlns:a16="http://schemas.microsoft.com/office/drawing/2014/main" id="{96D56FEE-54E0-614D-2758-2CC7854D0253}"/>
                  </a:ext>
                </a:extLst>
              </p14:cNvPr>
              <p14:cNvContentPartPr/>
              <p14:nvPr/>
            </p14:nvContentPartPr>
            <p14:xfrm>
              <a:off x="9916734" y="926302"/>
              <a:ext cx="882360" cy="19440"/>
            </p14:xfrm>
          </p:contentPart>
        </mc:Choice>
        <mc:Fallback>
          <p:pic>
            <p:nvPicPr>
              <p:cNvPr id="193" name="Ink 192">
                <a:extLst>
                  <a:ext uri="{FF2B5EF4-FFF2-40B4-BE49-F238E27FC236}">
                    <a16:creationId xmlns:a16="http://schemas.microsoft.com/office/drawing/2014/main" id="{96D56FEE-54E0-614D-2758-2CC7854D0253}"/>
                  </a:ext>
                </a:extLst>
              </p:cNvPr>
              <p:cNvPicPr/>
              <p:nvPr/>
            </p:nvPicPr>
            <p:blipFill>
              <a:blip r:embed="rId331"/>
              <a:stretch>
                <a:fillRect/>
              </a:stretch>
            </p:blipFill>
            <p:spPr>
              <a:xfrm>
                <a:off x="9908094" y="917662"/>
                <a:ext cx="900000" cy="37080"/>
              </a:xfrm>
              <a:prstGeom prst="rect">
                <a:avLst/>
              </a:prstGeom>
            </p:spPr>
          </p:pic>
        </mc:Fallback>
      </mc:AlternateContent>
    </p:spTree>
    <p:extLst>
      <p:ext uri="{BB962C8B-B14F-4D97-AF65-F5344CB8AC3E}">
        <p14:creationId xmlns:p14="http://schemas.microsoft.com/office/powerpoint/2010/main" val="28341814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10"/>
        <p:cNvGrpSpPr/>
        <p:nvPr/>
      </p:nvGrpSpPr>
      <p:grpSpPr>
        <a:xfrm>
          <a:off x="0" y="0"/>
          <a:ext cx="0" cy="0"/>
          <a:chOff x="0" y="0"/>
          <a:chExt cx="0" cy="0"/>
        </a:xfrm>
      </p:grpSpPr>
      <p:sp>
        <p:nvSpPr>
          <p:cNvPr id="1512" name="Google Shape;1512;p73"/>
          <p:cNvSpPr txBox="1"/>
          <p:nvPr/>
        </p:nvSpPr>
        <p:spPr>
          <a:xfrm>
            <a:off x="224979" y="788088"/>
            <a:ext cx="11806237" cy="56323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 RAP framework will contain multiple framework generated values when data comes to us in our ABAP code or when we process the BO instance. All the framework generated parameters starts with %</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%CID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During create mode the primary key of BO instance is not generated, until the save sequence is execute (like late numbering) like in our case the travel id is created after all the validations are passed. We have %CID also known as content id and is used in the OData request to bind the result operation to a name so that it can be referenced in another operation later. I sent a call from my laptop, one of the browser session, so if there is a issue, I only should get the error on my screen.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It is like a temporary primary key which is given by the RAP framework kept in the transaction buffer to track the user session or our BO instance. Later on once the actual key is generated, the %CID will act like a foreign key to associate with session and will sent back to RAP by us to inform RAP that which session does this operation belongs to.</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a:t>
            </a:r>
            <a:r>
              <a:rPr lang="en-US" sz="1800" b="1" dirty="0" err="1">
                <a:solidFill>
                  <a:schemeClr val="dk1"/>
                </a:solidFill>
                <a:latin typeface="Calibri"/>
                <a:ea typeface="Calibri"/>
                <a:cs typeface="Calibri"/>
                <a:sym typeface="Calibri"/>
              </a:rPr>
              <a:t>tkey</a:t>
            </a:r>
            <a:endParaRPr sz="18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When we apply operations on our table like a action. We also receive a table key in our code, and based on that we will reply the RAP that a particular operation on the table was completed. If something goes wrong we will also inform the error to the RAP framework using this table key.</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%key</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For a single operation like Edit, Delete inside the object page, we will also receive the key of the object which we are editing or deleting.</a:t>
            </a:r>
            <a:endParaRPr sz="1800" dirty="0">
              <a:solidFill>
                <a:schemeClr val="dk1"/>
              </a:solidFill>
              <a:latin typeface="Calibri"/>
              <a:ea typeface="Calibri"/>
              <a:cs typeface="Calibri"/>
              <a:sym typeface="Calibri"/>
            </a:endParaRPr>
          </a:p>
        </p:txBody>
      </p:sp>
      <p:sp>
        <p:nvSpPr>
          <p:cNvPr id="1513" name="Google Shape;1513;p7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b="1" dirty="0">
                <a:solidFill>
                  <a:srgbClr val="FFC000"/>
                </a:solidFill>
                <a:latin typeface="Cooper Black" panose="0208090404030B020404" pitchFamily="18" charset="0"/>
                <a:ea typeface="Corben"/>
                <a:cs typeface="Corben"/>
                <a:sym typeface="Corben"/>
              </a:rPr>
              <a:t>Framework Generated IDs</a:t>
            </a:r>
            <a:endParaRPr sz="3599" b="1"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1" name="Google Shape;1521;p74"/>
          <p:cNvSpPr txBox="1"/>
          <p:nvPr/>
        </p:nvSpPr>
        <p:spPr>
          <a:xfrm>
            <a:off x="224979" y="788088"/>
            <a:ext cx="11806237" cy="34163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 EML is part of ABAP language that access to RAP BO. Because the consumption of business object via odata protocol requires a Fiori UI or Web API, the EML enables a type-safe access to business object directly. EML interacts with the business object entities (single entity – travel) to perform all the entity operations.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EML can be used to provide behaviour for business object. For example, we can implement an action that first triggers a create and then a update using the EML. It is one of the best way to consume our RAP framework and Business object using plain ABAP code w/o creating any special API or service.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Use cases:</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Consumption of RAP functionality in Plain ABAP</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Testing purpose</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Build special business logic</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Generate test data</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For integration with classic code</a:t>
            </a:r>
            <a:endParaRPr sz="1800">
              <a:solidFill>
                <a:schemeClr val="dk1"/>
              </a:solidFill>
              <a:latin typeface="Calibri"/>
              <a:ea typeface="Calibri"/>
              <a:cs typeface="Calibri"/>
              <a:sym typeface="Calibri"/>
            </a:endParaRPr>
          </a:p>
        </p:txBody>
      </p:sp>
      <p:sp>
        <p:nvSpPr>
          <p:cNvPr id="1522" name="Google Shape;1522;p74"/>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EML – Entity Manipulation Language</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30" name="Google Shape;1530;p75"/>
          <p:cNvSpPr txBox="1"/>
          <p:nvPr/>
        </p:nvSpPr>
        <p:spPr>
          <a:xfrm>
            <a:off x="224979" y="788088"/>
            <a:ext cx="11806237" cy="48013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Read operation</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Read from Root entity and by the key</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Read the root entity with its composition child (travel and booking together)</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A read operation always either returns a RESULT 🡺 capture in a internal table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OR returns an error table called as FAILED 🡺 capture in a internal table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AND returns an table of messages as REPORTED 🡺 capture in a internal table (other messages)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If we use second option we can specify the associated entity using \_AssociationName</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READ ENTITIES OF </a:t>
            </a:r>
            <a:r>
              <a:rPr lang="en-US" sz="1800" b="1">
                <a:solidFill>
                  <a:schemeClr val="dk1"/>
                </a:solidFill>
                <a:latin typeface="Calibri"/>
                <a:ea typeface="Calibri"/>
                <a:cs typeface="Calibri"/>
                <a:sym typeface="Calibri"/>
              </a:rPr>
              <a:t>RootEntityName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ENTITY </a:t>
            </a:r>
            <a:r>
              <a:rPr lang="en-US" sz="1800" b="1">
                <a:solidFill>
                  <a:schemeClr val="dk1"/>
                </a:solidFill>
                <a:latin typeface="Calibri"/>
                <a:ea typeface="Calibri"/>
                <a:cs typeface="Calibri"/>
                <a:sym typeface="Calibri"/>
              </a:rPr>
              <a:t>EntityAlias </a:t>
            </a:r>
            <a:r>
              <a:rPr lang="en-US" sz="1800">
                <a:solidFill>
                  <a:schemeClr val="dk1"/>
                </a:solidFill>
                <a:latin typeface="Calibri"/>
                <a:ea typeface="Calibri"/>
                <a:cs typeface="Calibri"/>
                <a:sym typeface="Calibri"/>
              </a:rPr>
              <a:t>FROM keys ---(primary key value)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RESULT lt_result</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BY </a:t>
            </a:r>
            <a:r>
              <a:rPr lang="en-US" sz="1800" b="1">
                <a:solidFill>
                  <a:schemeClr val="dk1"/>
                </a:solidFill>
                <a:latin typeface="Calibri"/>
                <a:ea typeface="Calibri"/>
                <a:cs typeface="Calibri"/>
                <a:sym typeface="Calibri"/>
              </a:rPr>
              <a:t>\_Composition </a:t>
            </a:r>
            <a:r>
              <a:rPr lang="en-US" sz="1800">
                <a:solidFill>
                  <a:schemeClr val="dk1"/>
                </a:solidFill>
                <a:latin typeface="Calibri"/>
                <a:ea typeface="Calibri"/>
                <a:cs typeface="Calibri"/>
                <a:sym typeface="Calibri"/>
              </a:rPr>
              <a:t>FROM child_keys</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RESULT lt_result_child</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FAILED lt_failed</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REPORTED lt_reported.</a:t>
            </a:r>
            <a:endParaRPr sz="1800">
              <a:solidFill>
                <a:schemeClr val="dk1"/>
              </a:solidFill>
              <a:latin typeface="Calibri"/>
              <a:ea typeface="Calibri"/>
              <a:cs typeface="Calibri"/>
              <a:sym typeface="Calibri"/>
            </a:endParaRPr>
          </a:p>
        </p:txBody>
      </p:sp>
      <p:sp>
        <p:nvSpPr>
          <p:cNvPr id="1531" name="Google Shape;1531;p75"/>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Syntax for EML</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sp>
        <p:nvSpPr>
          <p:cNvPr id="1539" name="Google Shape;1539;p76"/>
          <p:cNvSpPr txBox="1"/>
          <p:nvPr/>
        </p:nvSpPr>
        <p:spPr>
          <a:xfrm>
            <a:off x="224979" y="836712"/>
            <a:ext cx="11806237" cy="44012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MODIFY ENTITY OF </a:t>
            </a:r>
            <a:r>
              <a:rPr lang="en-US" sz="2800" b="1">
                <a:solidFill>
                  <a:schemeClr val="dk1"/>
                </a:solidFill>
                <a:latin typeface="Calibri"/>
                <a:ea typeface="Calibri"/>
                <a:cs typeface="Calibri"/>
                <a:sym typeface="Calibri"/>
              </a:rPr>
              <a:t>EntityName</a:t>
            </a:r>
            <a:r>
              <a:rPr lang="en-US" sz="2800">
                <a:solidFill>
                  <a:schemeClr val="dk1"/>
                </a:solidFill>
                <a:latin typeface="Calibri"/>
                <a:ea typeface="Calibri"/>
                <a:cs typeface="Calibri"/>
                <a:sym typeface="Calibri"/>
              </a:rPr>
              <a:t> AS alias_name</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ENTITY </a:t>
            </a:r>
            <a:r>
              <a:rPr lang="en-US" sz="2800" b="1">
                <a:solidFill>
                  <a:schemeClr val="dk1"/>
                </a:solidFill>
                <a:latin typeface="Calibri"/>
                <a:ea typeface="Calibri"/>
                <a:cs typeface="Calibri"/>
                <a:sym typeface="Calibri"/>
              </a:rPr>
              <a:t>EntityName</a:t>
            </a:r>
            <a:endParaRPr sz="2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CREATE FROM lt_create</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UPDATE FROM lt_update</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DELETE FROM lt_delete</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CREATE BY </a:t>
            </a:r>
            <a:r>
              <a:rPr lang="en-US" sz="2800" b="1">
                <a:solidFill>
                  <a:schemeClr val="dk1"/>
                </a:solidFill>
                <a:latin typeface="Calibri"/>
                <a:ea typeface="Calibri"/>
                <a:cs typeface="Calibri"/>
                <a:sym typeface="Calibri"/>
              </a:rPr>
              <a:t>\_AssociationName</a:t>
            </a:r>
            <a:r>
              <a:rPr lang="en-US" sz="2800">
                <a:solidFill>
                  <a:schemeClr val="dk1"/>
                </a:solidFill>
                <a:latin typeface="Calibri"/>
                <a:ea typeface="Calibri"/>
                <a:cs typeface="Calibri"/>
                <a:sym typeface="Calibri"/>
              </a:rPr>
              <a:t> FROM lt_instance_cba</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RESULT lt_result</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FAILED lt_failed</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REPORTED lt_messages</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MAPPED lt_mapped. </a:t>
            </a:r>
            <a:endParaRPr/>
          </a:p>
        </p:txBody>
      </p:sp>
      <p:sp>
        <p:nvSpPr>
          <p:cNvPr id="1540" name="Google Shape;1540;p76"/>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Update and Delete operations</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6000" b="1" i="0" u="none" strike="noStrike" kern="0" cap="none" spc="0" normalizeH="0" baseline="0" noProof="0" dirty="0">
                <a:ln>
                  <a:noFill/>
                </a:ln>
                <a:solidFill>
                  <a:srgbClr val="75C042"/>
                </a:solidFill>
                <a:effectLst/>
                <a:uLnTx/>
                <a:uFillTx/>
                <a:latin typeface="Arial"/>
                <a:cs typeface="Arial"/>
                <a:sym typeface="Arial"/>
              </a:rPr>
              <a:t>Thank</a:t>
            </a:r>
            <a:r>
              <a:rPr kumimoji="0" lang="en-IN" sz="6000" b="1" i="0" u="none" strike="noStrike" kern="0" cap="none" spc="0" normalizeH="0" baseline="0" noProof="0" dirty="0">
                <a:ln>
                  <a:noFill/>
                </a:ln>
                <a:solidFill>
                  <a:srgbClr val="BDBDBD"/>
                </a:solidFill>
                <a:effectLst/>
                <a:uLnTx/>
                <a:uFillTx/>
                <a:latin typeface="Arial"/>
                <a:cs typeface="Arial"/>
                <a:sym typeface="Arial"/>
              </a:rPr>
              <a:t> </a:t>
            </a:r>
            <a:r>
              <a:rPr kumimoji="0" lang="en-IN" sz="6000" b="1"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rPr>
              <a:t>You</a:t>
            </a:r>
            <a:endParaRPr kumimoji="0" lang="en-IN" sz="6000" b="0"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endParaRPr>
          </a:p>
        </p:txBody>
      </p:sp>
      <p:sp>
        <p:nvSpPr>
          <p:cNvPr id="3" name="TextBox 2">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98C536"/>
                </a:solidFill>
                <a:effectLst/>
                <a:uLnTx/>
                <a:uFillTx/>
                <a:latin typeface="Segoe UI" panose="020B0502040204020203" pitchFamily="34" charset="0"/>
                <a:ea typeface="Calibri Light" charset="0"/>
                <a:cs typeface="Segoe UI" panose="020B0502040204020203" pitchFamily="34" charset="0"/>
                <a:sym typeface="Arial"/>
              </a:rPr>
              <a:t>End of </a:t>
            </a:r>
            <a:r>
              <a:rPr kumimoji="0" lang="en-US" sz="5400" b="1" i="0" u="none" strike="noStrike" kern="0" cap="none" spc="0" normalizeH="0" baseline="0" noProof="0" dirty="0">
                <a:ln>
                  <a:noFill/>
                </a:ln>
                <a:solidFill>
                  <a:srgbClr val="75C042"/>
                </a:solidFill>
                <a:effectLst/>
                <a:uLnTx/>
                <a:uFillTx/>
                <a:latin typeface="Segoe UI" panose="020B0502040204020203" pitchFamily="34" charset="0"/>
                <a:ea typeface="Calibri Light" charset="0"/>
                <a:cs typeface="Segoe UI" panose="020B0502040204020203" pitchFamily="34" charset="0"/>
                <a:sym typeface="Arial"/>
              </a:rPr>
              <a:t>Day 6</a:t>
            </a:r>
          </a:p>
        </p:txBody>
      </p:sp>
      <p:grpSp>
        <p:nvGrpSpPr>
          <p:cNvPr id="4" name="Group 3">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5" name="Oval 4">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7" name="Oval 6">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9" name="Oval 8">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grpSp>
      <p:sp>
        <p:nvSpPr>
          <p:cNvPr id="11" name="Rectangle 10">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Arial"/>
                <a:ea typeface="+mn-ea"/>
                <a:cs typeface="+mn-cs"/>
                <a:sym typeface="Arial"/>
              </a:rPr>
              <a:t>www.anubhavtrainings.com</a:t>
            </a:r>
          </a:p>
        </p:txBody>
      </p:sp>
      <p:sp>
        <p:nvSpPr>
          <p:cNvPr id="12" name="Right Triangle 11"/>
          <p:cNvSpPr/>
          <p:nvPr/>
        </p:nvSpPr>
        <p:spPr>
          <a:xfrm rot="19603165">
            <a:off x="394348" y="-1369124"/>
            <a:ext cx="4191287" cy="2738247"/>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3" name="Right Triangle 12"/>
          <p:cNvSpPr/>
          <p:nvPr/>
        </p:nvSpPr>
        <p:spPr>
          <a:xfrm rot="16200000">
            <a:off x="6874209" y="1545491"/>
            <a:ext cx="4718460" cy="5910772"/>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4" name="Minus 13"/>
          <p:cNvSpPr/>
          <p:nvPr/>
        </p:nvSpPr>
        <p:spPr>
          <a:xfrm rot="19276189">
            <a:off x="4275114" y="4157244"/>
            <a:ext cx="9864485" cy="472198"/>
          </a:xfrm>
          <a:prstGeom prst="mathMinu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endParaRPr>
          </a:p>
        </p:txBody>
      </p:sp>
      <p:pic>
        <p:nvPicPr>
          <p:cNvPr id="1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61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799"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799"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60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D8DDE1B6-E7F9-88D3-05D1-BAF9E603F20D}"/>
                  </a:ext>
                </a:extLst>
              </p14:cNvPr>
              <p14:cNvContentPartPr/>
              <p14:nvPr/>
            </p14:nvContentPartPr>
            <p14:xfrm>
              <a:off x="1957612" y="981742"/>
              <a:ext cx="360" cy="360"/>
            </p14:xfrm>
          </p:contentPart>
        </mc:Choice>
        <mc:Fallback>
          <p:pic>
            <p:nvPicPr>
              <p:cNvPr id="2" name="Ink 1">
                <a:extLst>
                  <a:ext uri="{FF2B5EF4-FFF2-40B4-BE49-F238E27FC236}">
                    <a16:creationId xmlns:a16="http://schemas.microsoft.com/office/drawing/2014/main" id="{D8DDE1B6-E7F9-88D3-05D1-BAF9E603F20D}"/>
                  </a:ext>
                </a:extLst>
              </p:cNvPr>
              <p:cNvPicPr/>
              <p:nvPr/>
            </p:nvPicPr>
            <p:blipFill>
              <a:blip r:embed="rId3"/>
              <a:stretch>
                <a:fillRect/>
              </a:stretch>
            </p:blipFill>
            <p:spPr>
              <a:xfrm>
                <a:off x="1948972" y="97310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32" name="Ink 231">
                <a:extLst>
                  <a:ext uri="{FF2B5EF4-FFF2-40B4-BE49-F238E27FC236}">
                    <a16:creationId xmlns:a16="http://schemas.microsoft.com/office/drawing/2014/main" id="{333187D4-4F4D-2AD3-11FE-AD7C22387B3C}"/>
                  </a:ext>
                </a:extLst>
              </p14:cNvPr>
              <p14:cNvContentPartPr/>
              <p14:nvPr/>
            </p14:nvContentPartPr>
            <p14:xfrm>
              <a:off x="2539732" y="4772542"/>
              <a:ext cx="660600" cy="415440"/>
            </p14:xfrm>
          </p:contentPart>
        </mc:Choice>
        <mc:Fallback>
          <p:pic>
            <p:nvPicPr>
              <p:cNvPr id="232" name="Ink 231">
                <a:extLst>
                  <a:ext uri="{FF2B5EF4-FFF2-40B4-BE49-F238E27FC236}">
                    <a16:creationId xmlns:a16="http://schemas.microsoft.com/office/drawing/2014/main" id="{333187D4-4F4D-2AD3-11FE-AD7C22387B3C}"/>
                  </a:ext>
                </a:extLst>
              </p:cNvPr>
              <p:cNvPicPr/>
              <p:nvPr/>
            </p:nvPicPr>
            <p:blipFill>
              <a:blip r:embed="rId5"/>
              <a:stretch>
                <a:fillRect/>
              </a:stretch>
            </p:blipFill>
            <p:spPr>
              <a:xfrm>
                <a:off x="2531092" y="4763542"/>
                <a:ext cx="678240" cy="4330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C29452F7-AA3E-1E77-77F1-2C97165FC0C2}"/>
                  </a:ext>
                </a:extLst>
              </p14:cNvPr>
              <p14:cNvContentPartPr/>
              <p14:nvPr/>
            </p14:nvContentPartPr>
            <p14:xfrm>
              <a:off x="3201772" y="2227702"/>
              <a:ext cx="2891520" cy="1356120"/>
            </p14:xfrm>
          </p:contentPart>
        </mc:Choice>
        <mc:Fallback>
          <p:pic>
            <p:nvPicPr>
              <p:cNvPr id="3" name="Ink 2">
                <a:extLst>
                  <a:ext uri="{FF2B5EF4-FFF2-40B4-BE49-F238E27FC236}">
                    <a16:creationId xmlns:a16="http://schemas.microsoft.com/office/drawing/2014/main" id="{C29452F7-AA3E-1E77-77F1-2C97165FC0C2}"/>
                  </a:ext>
                </a:extLst>
              </p:cNvPr>
              <p:cNvPicPr/>
              <p:nvPr/>
            </p:nvPicPr>
            <p:blipFill>
              <a:blip r:embed="rId7"/>
              <a:stretch>
                <a:fillRect/>
              </a:stretch>
            </p:blipFill>
            <p:spPr>
              <a:xfrm>
                <a:off x="3193132" y="2218702"/>
                <a:ext cx="2909160" cy="13737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 name="Ink 3">
                <a:extLst>
                  <a:ext uri="{FF2B5EF4-FFF2-40B4-BE49-F238E27FC236}">
                    <a16:creationId xmlns:a16="http://schemas.microsoft.com/office/drawing/2014/main" id="{4FA54948-77AD-8F4B-2B15-86EEA79B7F41}"/>
                  </a:ext>
                </a:extLst>
              </p14:cNvPr>
              <p14:cNvContentPartPr/>
              <p14:nvPr/>
            </p14:nvContentPartPr>
            <p14:xfrm>
              <a:off x="3369172" y="2184142"/>
              <a:ext cx="3108960" cy="1448280"/>
            </p14:xfrm>
          </p:contentPart>
        </mc:Choice>
        <mc:Fallback>
          <p:pic>
            <p:nvPicPr>
              <p:cNvPr id="4" name="Ink 3">
                <a:extLst>
                  <a:ext uri="{FF2B5EF4-FFF2-40B4-BE49-F238E27FC236}">
                    <a16:creationId xmlns:a16="http://schemas.microsoft.com/office/drawing/2014/main" id="{4FA54948-77AD-8F4B-2B15-86EEA79B7F41}"/>
                  </a:ext>
                </a:extLst>
              </p:cNvPr>
              <p:cNvPicPr/>
              <p:nvPr/>
            </p:nvPicPr>
            <p:blipFill>
              <a:blip r:embed="rId9"/>
              <a:stretch>
                <a:fillRect/>
              </a:stretch>
            </p:blipFill>
            <p:spPr>
              <a:xfrm>
                <a:off x="3360172" y="2175142"/>
                <a:ext cx="3126600" cy="14659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AC956E50-6850-22A1-833D-93FB9E0A6214}"/>
                  </a:ext>
                </a:extLst>
              </p14:cNvPr>
              <p14:cNvContentPartPr/>
              <p14:nvPr/>
            </p14:nvContentPartPr>
            <p14:xfrm>
              <a:off x="3351892" y="1975342"/>
              <a:ext cx="130680" cy="217080"/>
            </p14:xfrm>
          </p:contentPart>
        </mc:Choice>
        <mc:Fallback>
          <p:pic>
            <p:nvPicPr>
              <p:cNvPr id="6" name="Ink 5">
                <a:extLst>
                  <a:ext uri="{FF2B5EF4-FFF2-40B4-BE49-F238E27FC236}">
                    <a16:creationId xmlns:a16="http://schemas.microsoft.com/office/drawing/2014/main" id="{AC956E50-6850-22A1-833D-93FB9E0A6214}"/>
                  </a:ext>
                </a:extLst>
              </p:cNvPr>
              <p:cNvPicPr/>
              <p:nvPr/>
            </p:nvPicPr>
            <p:blipFill>
              <a:blip r:embed="rId11"/>
              <a:stretch>
                <a:fillRect/>
              </a:stretch>
            </p:blipFill>
            <p:spPr>
              <a:xfrm>
                <a:off x="3343252" y="1966342"/>
                <a:ext cx="14832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F5A92711-BD1C-D912-90C8-602845C51DC0}"/>
                  </a:ext>
                </a:extLst>
              </p14:cNvPr>
              <p14:cNvContentPartPr/>
              <p14:nvPr/>
            </p14:nvContentPartPr>
            <p14:xfrm>
              <a:off x="3491212" y="2067862"/>
              <a:ext cx="73440" cy="111960"/>
            </p14:xfrm>
          </p:contentPart>
        </mc:Choice>
        <mc:Fallback>
          <p:pic>
            <p:nvPicPr>
              <p:cNvPr id="7" name="Ink 6">
                <a:extLst>
                  <a:ext uri="{FF2B5EF4-FFF2-40B4-BE49-F238E27FC236}">
                    <a16:creationId xmlns:a16="http://schemas.microsoft.com/office/drawing/2014/main" id="{F5A92711-BD1C-D912-90C8-602845C51DC0}"/>
                  </a:ext>
                </a:extLst>
              </p:cNvPr>
              <p:cNvPicPr/>
              <p:nvPr/>
            </p:nvPicPr>
            <p:blipFill>
              <a:blip r:embed="rId13"/>
              <a:stretch>
                <a:fillRect/>
              </a:stretch>
            </p:blipFill>
            <p:spPr>
              <a:xfrm>
                <a:off x="3482572" y="2059222"/>
                <a:ext cx="9108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8E83E38C-21A6-9FB9-322B-CCB64BFE4554}"/>
                  </a:ext>
                </a:extLst>
              </p14:cNvPr>
              <p14:cNvContentPartPr/>
              <p14:nvPr/>
            </p14:nvContentPartPr>
            <p14:xfrm>
              <a:off x="3620812" y="2092342"/>
              <a:ext cx="14760" cy="61920"/>
            </p14:xfrm>
          </p:contentPart>
        </mc:Choice>
        <mc:Fallback>
          <p:pic>
            <p:nvPicPr>
              <p:cNvPr id="8" name="Ink 7">
                <a:extLst>
                  <a:ext uri="{FF2B5EF4-FFF2-40B4-BE49-F238E27FC236}">
                    <a16:creationId xmlns:a16="http://schemas.microsoft.com/office/drawing/2014/main" id="{8E83E38C-21A6-9FB9-322B-CCB64BFE4554}"/>
                  </a:ext>
                </a:extLst>
              </p:cNvPr>
              <p:cNvPicPr/>
              <p:nvPr/>
            </p:nvPicPr>
            <p:blipFill>
              <a:blip r:embed="rId15"/>
              <a:stretch>
                <a:fillRect/>
              </a:stretch>
            </p:blipFill>
            <p:spPr>
              <a:xfrm>
                <a:off x="3611812" y="2083342"/>
                <a:ext cx="3240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Ink 8">
                <a:extLst>
                  <a:ext uri="{FF2B5EF4-FFF2-40B4-BE49-F238E27FC236}">
                    <a16:creationId xmlns:a16="http://schemas.microsoft.com/office/drawing/2014/main" id="{74A2D323-8E72-70F5-AFC4-DBEC1A41B962}"/>
                  </a:ext>
                </a:extLst>
              </p14:cNvPr>
              <p14:cNvContentPartPr/>
              <p14:nvPr/>
            </p14:nvContentPartPr>
            <p14:xfrm>
              <a:off x="3640252" y="1974622"/>
              <a:ext cx="5040" cy="7920"/>
            </p14:xfrm>
          </p:contentPart>
        </mc:Choice>
        <mc:Fallback>
          <p:pic>
            <p:nvPicPr>
              <p:cNvPr id="9" name="Ink 8">
                <a:extLst>
                  <a:ext uri="{FF2B5EF4-FFF2-40B4-BE49-F238E27FC236}">
                    <a16:creationId xmlns:a16="http://schemas.microsoft.com/office/drawing/2014/main" id="{74A2D323-8E72-70F5-AFC4-DBEC1A41B962}"/>
                  </a:ext>
                </a:extLst>
              </p:cNvPr>
              <p:cNvPicPr/>
              <p:nvPr/>
            </p:nvPicPr>
            <p:blipFill>
              <a:blip r:embed="rId17"/>
              <a:stretch>
                <a:fillRect/>
              </a:stretch>
            </p:blipFill>
            <p:spPr>
              <a:xfrm>
                <a:off x="3631612" y="1965622"/>
                <a:ext cx="2268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Ink 9">
                <a:extLst>
                  <a:ext uri="{FF2B5EF4-FFF2-40B4-BE49-F238E27FC236}">
                    <a16:creationId xmlns:a16="http://schemas.microsoft.com/office/drawing/2014/main" id="{753F3B14-2545-D700-DC0E-A9ED7D2846BA}"/>
                  </a:ext>
                </a:extLst>
              </p14:cNvPr>
              <p14:cNvContentPartPr/>
              <p14:nvPr/>
            </p14:nvContentPartPr>
            <p14:xfrm>
              <a:off x="3682012" y="1998382"/>
              <a:ext cx="94680" cy="205560"/>
            </p14:xfrm>
          </p:contentPart>
        </mc:Choice>
        <mc:Fallback>
          <p:pic>
            <p:nvPicPr>
              <p:cNvPr id="10" name="Ink 9">
                <a:extLst>
                  <a:ext uri="{FF2B5EF4-FFF2-40B4-BE49-F238E27FC236}">
                    <a16:creationId xmlns:a16="http://schemas.microsoft.com/office/drawing/2014/main" id="{753F3B14-2545-D700-DC0E-A9ED7D2846BA}"/>
                  </a:ext>
                </a:extLst>
              </p:cNvPr>
              <p:cNvPicPr/>
              <p:nvPr/>
            </p:nvPicPr>
            <p:blipFill>
              <a:blip r:embed="rId19"/>
              <a:stretch>
                <a:fillRect/>
              </a:stretch>
            </p:blipFill>
            <p:spPr>
              <a:xfrm>
                <a:off x="3673012" y="1989742"/>
                <a:ext cx="11232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 name="Ink 10">
                <a:extLst>
                  <a:ext uri="{FF2B5EF4-FFF2-40B4-BE49-F238E27FC236}">
                    <a16:creationId xmlns:a16="http://schemas.microsoft.com/office/drawing/2014/main" id="{55E63D4C-0C67-1165-3186-BE59AC347B37}"/>
                  </a:ext>
                </a:extLst>
              </p14:cNvPr>
              <p14:cNvContentPartPr/>
              <p14:nvPr/>
            </p14:nvContentPartPr>
            <p14:xfrm>
              <a:off x="3910252" y="2233462"/>
              <a:ext cx="29880" cy="1348560"/>
            </p14:xfrm>
          </p:contentPart>
        </mc:Choice>
        <mc:Fallback>
          <p:pic>
            <p:nvPicPr>
              <p:cNvPr id="11" name="Ink 10">
                <a:extLst>
                  <a:ext uri="{FF2B5EF4-FFF2-40B4-BE49-F238E27FC236}">
                    <a16:creationId xmlns:a16="http://schemas.microsoft.com/office/drawing/2014/main" id="{55E63D4C-0C67-1165-3186-BE59AC347B37}"/>
                  </a:ext>
                </a:extLst>
              </p:cNvPr>
              <p:cNvPicPr/>
              <p:nvPr/>
            </p:nvPicPr>
            <p:blipFill>
              <a:blip r:embed="rId21"/>
              <a:stretch>
                <a:fillRect/>
              </a:stretch>
            </p:blipFill>
            <p:spPr>
              <a:xfrm>
                <a:off x="3901252" y="2224822"/>
                <a:ext cx="47520" cy="13662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Ink 12">
                <a:extLst>
                  <a:ext uri="{FF2B5EF4-FFF2-40B4-BE49-F238E27FC236}">
                    <a16:creationId xmlns:a16="http://schemas.microsoft.com/office/drawing/2014/main" id="{52A24819-D587-CFF9-8962-8CA7CA3B734D}"/>
                  </a:ext>
                </a:extLst>
              </p14:cNvPr>
              <p14:cNvContentPartPr/>
              <p14:nvPr/>
            </p14:nvContentPartPr>
            <p14:xfrm>
              <a:off x="4109692" y="2012062"/>
              <a:ext cx="317520" cy="172440"/>
            </p14:xfrm>
          </p:contentPart>
        </mc:Choice>
        <mc:Fallback>
          <p:pic>
            <p:nvPicPr>
              <p:cNvPr id="13" name="Ink 12">
                <a:extLst>
                  <a:ext uri="{FF2B5EF4-FFF2-40B4-BE49-F238E27FC236}">
                    <a16:creationId xmlns:a16="http://schemas.microsoft.com/office/drawing/2014/main" id="{52A24819-D587-CFF9-8962-8CA7CA3B734D}"/>
                  </a:ext>
                </a:extLst>
              </p:cNvPr>
              <p:cNvPicPr/>
              <p:nvPr/>
            </p:nvPicPr>
            <p:blipFill>
              <a:blip r:embed="rId23"/>
              <a:stretch>
                <a:fillRect/>
              </a:stretch>
            </p:blipFill>
            <p:spPr>
              <a:xfrm>
                <a:off x="4100692" y="2003422"/>
                <a:ext cx="33516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 name="Ink 13">
                <a:extLst>
                  <a:ext uri="{FF2B5EF4-FFF2-40B4-BE49-F238E27FC236}">
                    <a16:creationId xmlns:a16="http://schemas.microsoft.com/office/drawing/2014/main" id="{F07B1FC7-ABA4-15C8-C434-22D5A1605A9D}"/>
                  </a:ext>
                </a:extLst>
              </p14:cNvPr>
              <p14:cNvContentPartPr/>
              <p14:nvPr/>
            </p14:nvContentPartPr>
            <p14:xfrm>
              <a:off x="4498132" y="1982182"/>
              <a:ext cx="34560" cy="205920"/>
            </p14:xfrm>
          </p:contentPart>
        </mc:Choice>
        <mc:Fallback>
          <p:pic>
            <p:nvPicPr>
              <p:cNvPr id="14" name="Ink 13">
                <a:extLst>
                  <a:ext uri="{FF2B5EF4-FFF2-40B4-BE49-F238E27FC236}">
                    <a16:creationId xmlns:a16="http://schemas.microsoft.com/office/drawing/2014/main" id="{F07B1FC7-ABA4-15C8-C434-22D5A1605A9D}"/>
                  </a:ext>
                </a:extLst>
              </p:cNvPr>
              <p:cNvPicPr/>
              <p:nvPr/>
            </p:nvPicPr>
            <p:blipFill>
              <a:blip r:embed="rId25"/>
              <a:stretch>
                <a:fillRect/>
              </a:stretch>
            </p:blipFill>
            <p:spPr>
              <a:xfrm>
                <a:off x="4489492" y="1973182"/>
                <a:ext cx="5220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 name="Ink 14">
                <a:extLst>
                  <a:ext uri="{FF2B5EF4-FFF2-40B4-BE49-F238E27FC236}">
                    <a16:creationId xmlns:a16="http://schemas.microsoft.com/office/drawing/2014/main" id="{3E6C228F-1CDC-E596-E12C-124439C60EAD}"/>
                  </a:ext>
                </a:extLst>
              </p14:cNvPr>
              <p14:cNvContentPartPr/>
              <p14:nvPr/>
            </p14:nvContentPartPr>
            <p14:xfrm>
              <a:off x="4468972" y="2085502"/>
              <a:ext cx="87120" cy="32040"/>
            </p14:xfrm>
          </p:contentPart>
        </mc:Choice>
        <mc:Fallback>
          <p:pic>
            <p:nvPicPr>
              <p:cNvPr id="15" name="Ink 14">
                <a:extLst>
                  <a:ext uri="{FF2B5EF4-FFF2-40B4-BE49-F238E27FC236}">
                    <a16:creationId xmlns:a16="http://schemas.microsoft.com/office/drawing/2014/main" id="{3E6C228F-1CDC-E596-E12C-124439C60EAD}"/>
                  </a:ext>
                </a:extLst>
              </p:cNvPr>
              <p:cNvPicPr/>
              <p:nvPr/>
            </p:nvPicPr>
            <p:blipFill>
              <a:blip r:embed="rId27"/>
              <a:stretch>
                <a:fillRect/>
              </a:stretch>
            </p:blipFill>
            <p:spPr>
              <a:xfrm>
                <a:off x="4459972" y="2076502"/>
                <a:ext cx="10476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6" name="Ink 15">
                <a:extLst>
                  <a:ext uri="{FF2B5EF4-FFF2-40B4-BE49-F238E27FC236}">
                    <a16:creationId xmlns:a16="http://schemas.microsoft.com/office/drawing/2014/main" id="{4549B7EE-E919-9FAB-D7AE-2B2C91F1D85F}"/>
                  </a:ext>
                </a:extLst>
              </p14:cNvPr>
              <p14:cNvContentPartPr/>
              <p14:nvPr/>
            </p14:nvContentPartPr>
            <p14:xfrm>
              <a:off x="4866052" y="2184502"/>
              <a:ext cx="46080" cy="1352160"/>
            </p14:xfrm>
          </p:contentPart>
        </mc:Choice>
        <mc:Fallback>
          <p:pic>
            <p:nvPicPr>
              <p:cNvPr id="16" name="Ink 15">
                <a:extLst>
                  <a:ext uri="{FF2B5EF4-FFF2-40B4-BE49-F238E27FC236}">
                    <a16:creationId xmlns:a16="http://schemas.microsoft.com/office/drawing/2014/main" id="{4549B7EE-E919-9FAB-D7AE-2B2C91F1D85F}"/>
                  </a:ext>
                </a:extLst>
              </p:cNvPr>
              <p:cNvPicPr/>
              <p:nvPr/>
            </p:nvPicPr>
            <p:blipFill>
              <a:blip r:embed="rId29"/>
              <a:stretch>
                <a:fillRect/>
              </a:stretch>
            </p:blipFill>
            <p:spPr>
              <a:xfrm>
                <a:off x="4857052" y="2175862"/>
                <a:ext cx="63720" cy="13698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7" name="Ink 16">
                <a:extLst>
                  <a:ext uri="{FF2B5EF4-FFF2-40B4-BE49-F238E27FC236}">
                    <a16:creationId xmlns:a16="http://schemas.microsoft.com/office/drawing/2014/main" id="{9D1B1142-8F9E-0A49-EFF8-61AED807EA73}"/>
                  </a:ext>
                </a:extLst>
              </p14:cNvPr>
              <p14:cNvContentPartPr/>
              <p14:nvPr/>
            </p14:nvContentPartPr>
            <p14:xfrm>
              <a:off x="5314612" y="1913062"/>
              <a:ext cx="104040" cy="267480"/>
            </p14:xfrm>
          </p:contentPart>
        </mc:Choice>
        <mc:Fallback>
          <p:pic>
            <p:nvPicPr>
              <p:cNvPr id="17" name="Ink 16">
                <a:extLst>
                  <a:ext uri="{FF2B5EF4-FFF2-40B4-BE49-F238E27FC236}">
                    <a16:creationId xmlns:a16="http://schemas.microsoft.com/office/drawing/2014/main" id="{9D1B1142-8F9E-0A49-EFF8-61AED807EA73}"/>
                  </a:ext>
                </a:extLst>
              </p:cNvPr>
              <p:cNvPicPr/>
              <p:nvPr/>
            </p:nvPicPr>
            <p:blipFill>
              <a:blip r:embed="rId31"/>
              <a:stretch>
                <a:fillRect/>
              </a:stretch>
            </p:blipFill>
            <p:spPr>
              <a:xfrm>
                <a:off x="5305612" y="1904422"/>
                <a:ext cx="121680" cy="2851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8" name="Ink 17">
                <a:extLst>
                  <a:ext uri="{FF2B5EF4-FFF2-40B4-BE49-F238E27FC236}">
                    <a16:creationId xmlns:a16="http://schemas.microsoft.com/office/drawing/2014/main" id="{57FAF14F-01A8-8463-3FD4-611166E16360}"/>
                  </a:ext>
                </a:extLst>
              </p14:cNvPr>
              <p14:cNvContentPartPr/>
              <p14:nvPr/>
            </p14:nvContentPartPr>
            <p14:xfrm>
              <a:off x="5280412" y="1926382"/>
              <a:ext cx="361080" cy="250920"/>
            </p14:xfrm>
          </p:contentPart>
        </mc:Choice>
        <mc:Fallback>
          <p:pic>
            <p:nvPicPr>
              <p:cNvPr id="18" name="Ink 17">
                <a:extLst>
                  <a:ext uri="{FF2B5EF4-FFF2-40B4-BE49-F238E27FC236}">
                    <a16:creationId xmlns:a16="http://schemas.microsoft.com/office/drawing/2014/main" id="{57FAF14F-01A8-8463-3FD4-611166E16360}"/>
                  </a:ext>
                </a:extLst>
              </p:cNvPr>
              <p:cNvPicPr/>
              <p:nvPr/>
            </p:nvPicPr>
            <p:blipFill>
              <a:blip r:embed="rId33"/>
              <a:stretch>
                <a:fillRect/>
              </a:stretch>
            </p:blipFill>
            <p:spPr>
              <a:xfrm>
                <a:off x="5271412" y="1917742"/>
                <a:ext cx="37872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9" name="Ink 18">
                <a:extLst>
                  <a:ext uri="{FF2B5EF4-FFF2-40B4-BE49-F238E27FC236}">
                    <a16:creationId xmlns:a16="http://schemas.microsoft.com/office/drawing/2014/main" id="{79EB03AB-1543-8269-4A42-BE002788DD36}"/>
                  </a:ext>
                </a:extLst>
              </p14:cNvPr>
              <p14:cNvContentPartPr/>
              <p14:nvPr/>
            </p14:nvContentPartPr>
            <p14:xfrm>
              <a:off x="5610172" y="2037982"/>
              <a:ext cx="93240" cy="73080"/>
            </p14:xfrm>
          </p:contentPart>
        </mc:Choice>
        <mc:Fallback>
          <p:pic>
            <p:nvPicPr>
              <p:cNvPr id="19" name="Ink 18">
                <a:extLst>
                  <a:ext uri="{FF2B5EF4-FFF2-40B4-BE49-F238E27FC236}">
                    <a16:creationId xmlns:a16="http://schemas.microsoft.com/office/drawing/2014/main" id="{79EB03AB-1543-8269-4A42-BE002788DD36}"/>
                  </a:ext>
                </a:extLst>
              </p:cNvPr>
              <p:cNvPicPr/>
              <p:nvPr/>
            </p:nvPicPr>
            <p:blipFill>
              <a:blip r:embed="rId35"/>
              <a:stretch>
                <a:fillRect/>
              </a:stretch>
            </p:blipFill>
            <p:spPr>
              <a:xfrm>
                <a:off x="5601532" y="2028982"/>
                <a:ext cx="110880" cy="907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1" name="Ink 20">
                <a:extLst>
                  <a:ext uri="{FF2B5EF4-FFF2-40B4-BE49-F238E27FC236}">
                    <a16:creationId xmlns:a16="http://schemas.microsoft.com/office/drawing/2014/main" id="{33E98F87-F2A7-39AF-B9EC-886D16BB50A5}"/>
                  </a:ext>
                </a:extLst>
              </p14:cNvPr>
              <p14:cNvContentPartPr/>
              <p14:nvPr/>
            </p14:nvContentPartPr>
            <p14:xfrm>
              <a:off x="3295372" y="2422822"/>
              <a:ext cx="3059280" cy="75240"/>
            </p14:xfrm>
          </p:contentPart>
        </mc:Choice>
        <mc:Fallback>
          <p:pic>
            <p:nvPicPr>
              <p:cNvPr id="21" name="Ink 20">
                <a:extLst>
                  <a:ext uri="{FF2B5EF4-FFF2-40B4-BE49-F238E27FC236}">
                    <a16:creationId xmlns:a16="http://schemas.microsoft.com/office/drawing/2014/main" id="{33E98F87-F2A7-39AF-B9EC-886D16BB50A5}"/>
                  </a:ext>
                </a:extLst>
              </p:cNvPr>
              <p:cNvPicPr/>
              <p:nvPr/>
            </p:nvPicPr>
            <p:blipFill>
              <a:blip r:embed="rId37"/>
              <a:stretch>
                <a:fillRect/>
              </a:stretch>
            </p:blipFill>
            <p:spPr>
              <a:xfrm>
                <a:off x="3286732" y="2414182"/>
                <a:ext cx="307692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2" name="Ink 21">
                <a:extLst>
                  <a:ext uri="{FF2B5EF4-FFF2-40B4-BE49-F238E27FC236}">
                    <a16:creationId xmlns:a16="http://schemas.microsoft.com/office/drawing/2014/main" id="{86D8178F-9131-B2EB-A3C1-F2FD40AC6CFD}"/>
                  </a:ext>
                </a:extLst>
              </p14:cNvPr>
              <p14:cNvContentPartPr/>
              <p14:nvPr/>
            </p14:nvContentPartPr>
            <p14:xfrm>
              <a:off x="3239932" y="2640262"/>
              <a:ext cx="2966040" cy="84960"/>
            </p14:xfrm>
          </p:contentPart>
        </mc:Choice>
        <mc:Fallback>
          <p:pic>
            <p:nvPicPr>
              <p:cNvPr id="22" name="Ink 21">
                <a:extLst>
                  <a:ext uri="{FF2B5EF4-FFF2-40B4-BE49-F238E27FC236}">
                    <a16:creationId xmlns:a16="http://schemas.microsoft.com/office/drawing/2014/main" id="{86D8178F-9131-B2EB-A3C1-F2FD40AC6CFD}"/>
                  </a:ext>
                </a:extLst>
              </p:cNvPr>
              <p:cNvPicPr/>
              <p:nvPr/>
            </p:nvPicPr>
            <p:blipFill>
              <a:blip r:embed="rId39"/>
              <a:stretch>
                <a:fillRect/>
              </a:stretch>
            </p:blipFill>
            <p:spPr>
              <a:xfrm>
                <a:off x="3231292" y="2631622"/>
                <a:ext cx="298368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3" name="Ink 22">
                <a:extLst>
                  <a:ext uri="{FF2B5EF4-FFF2-40B4-BE49-F238E27FC236}">
                    <a16:creationId xmlns:a16="http://schemas.microsoft.com/office/drawing/2014/main" id="{9DB1DE1C-A5E7-DAF3-D490-67B49C3F2E8D}"/>
                  </a:ext>
                </a:extLst>
              </p14:cNvPr>
              <p14:cNvContentPartPr/>
              <p14:nvPr/>
            </p14:nvContentPartPr>
            <p14:xfrm>
              <a:off x="3322012" y="2929702"/>
              <a:ext cx="2741040" cy="60840"/>
            </p14:xfrm>
          </p:contentPart>
        </mc:Choice>
        <mc:Fallback>
          <p:pic>
            <p:nvPicPr>
              <p:cNvPr id="23" name="Ink 22">
                <a:extLst>
                  <a:ext uri="{FF2B5EF4-FFF2-40B4-BE49-F238E27FC236}">
                    <a16:creationId xmlns:a16="http://schemas.microsoft.com/office/drawing/2014/main" id="{9DB1DE1C-A5E7-DAF3-D490-67B49C3F2E8D}"/>
                  </a:ext>
                </a:extLst>
              </p:cNvPr>
              <p:cNvPicPr/>
              <p:nvPr/>
            </p:nvPicPr>
            <p:blipFill>
              <a:blip r:embed="rId41"/>
              <a:stretch>
                <a:fillRect/>
              </a:stretch>
            </p:blipFill>
            <p:spPr>
              <a:xfrm>
                <a:off x="3313012" y="2920702"/>
                <a:ext cx="275868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4" name="Ink 23">
                <a:extLst>
                  <a:ext uri="{FF2B5EF4-FFF2-40B4-BE49-F238E27FC236}">
                    <a16:creationId xmlns:a16="http://schemas.microsoft.com/office/drawing/2014/main" id="{6BC5C951-4A47-D228-1DAD-4A01E01122FC}"/>
                  </a:ext>
                </a:extLst>
              </p14:cNvPr>
              <p14:cNvContentPartPr/>
              <p14:nvPr/>
            </p14:nvContentPartPr>
            <p14:xfrm>
              <a:off x="3295372" y="3110782"/>
              <a:ext cx="3152520" cy="111600"/>
            </p14:xfrm>
          </p:contentPart>
        </mc:Choice>
        <mc:Fallback>
          <p:pic>
            <p:nvPicPr>
              <p:cNvPr id="24" name="Ink 23">
                <a:extLst>
                  <a:ext uri="{FF2B5EF4-FFF2-40B4-BE49-F238E27FC236}">
                    <a16:creationId xmlns:a16="http://schemas.microsoft.com/office/drawing/2014/main" id="{6BC5C951-4A47-D228-1DAD-4A01E01122FC}"/>
                  </a:ext>
                </a:extLst>
              </p:cNvPr>
              <p:cNvPicPr/>
              <p:nvPr/>
            </p:nvPicPr>
            <p:blipFill>
              <a:blip r:embed="rId43"/>
              <a:stretch>
                <a:fillRect/>
              </a:stretch>
            </p:blipFill>
            <p:spPr>
              <a:xfrm>
                <a:off x="3286732" y="3101782"/>
                <a:ext cx="317016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6" name="Ink 25">
                <a:extLst>
                  <a:ext uri="{FF2B5EF4-FFF2-40B4-BE49-F238E27FC236}">
                    <a16:creationId xmlns:a16="http://schemas.microsoft.com/office/drawing/2014/main" id="{597CCC0B-25BD-B56A-2EE0-DEAA9ADECD21}"/>
                  </a:ext>
                </a:extLst>
              </p14:cNvPr>
              <p14:cNvContentPartPr/>
              <p14:nvPr/>
            </p14:nvContentPartPr>
            <p14:xfrm>
              <a:off x="3595972" y="2342902"/>
              <a:ext cx="6840" cy="69840"/>
            </p14:xfrm>
          </p:contentPart>
        </mc:Choice>
        <mc:Fallback>
          <p:pic>
            <p:nvPicPr>
              <p:cNvPr id="26" name="Ink 25">
                <a:extLst>
                  <a:ext uri="{FF2B5EF4-FFF2-40B4-BE49-F238E27FC236}">
                    <a16:creationId xmlns:a16="http://schemas.microsoft.com/office/drawing/2014/main" id="{597CCC0B-25BD-B56A-2EE0-DEAA9ADECD21}"/>
                  </a:ext>
                </a:extLst>
              </p:cNvPr>
              <p:cNvPicPr/>
              <p:nvPr/>
            </p:nvPicPr>
            <p:blipFill>
              <a:blip r:embed="rId45"/>
              <a:stretch>
                <a:fillRect/>
              </a:stretch>
            </p:blipFill>
            <p:spPr>
              <a:xfrm>
                <a:off x="3587332" y="2333902"/>
                <a:ext cx="2448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7" name="Ink 26">
                <a:extLst>
                  <a:ext uri="{FF2B5EF4-FFF2-40B4-BE49-F238E27FC236}">
                    <a16:creationId xmlns:a16="http://schemas.microsoft.com/office/drawing/2014/main" id="{7FF565CC-B418-871A-2DDA-E5C27444F599}"/>
                  </a:ext>
                </a:extLst>
              </p14:cNvPr>
              <p14:cNvContentPartPr/>
              <p14:nvPr/>
            </p14:nvContentPartPr>
            <p14:xfrm>
              <a:off x="3548092" y="2546662"/>
              <a:ext cx="114480" cy="134280"/>
            </p14:xfrm>
          </p:contentPart>
        </mc:Choice>
        <mc:Fallback>
          <p:pic>
            <p:nvPicPr>
              <p:cNvPr id="27" name="Ink 26">
                <a:extLst>
                  <a:ext uri="{FF2B5EF4-FFF2-40B4-BE49-F238E27FC236}">
                    <a16:creationId xmlns:a16="http://schemas.microsoft.com/office/drawing/2014/main" id="{7FF565CC-B418-871A-2DDA-E5C27444F599}"/>
                  </a:ext>
                </a:extLst>
              </p:cNvPr>
              <p:cNvPicPr/>
              <p:nvPr/>
            </p:nvPicPr>
            <p:blipFill>
              <a:blip r:embed="rId47"/>
              <a:stretch>
                <a:fillRect/>
              </a:stretch>
            </p:blipFill>
            <p:spPr>
              <a:xfrm>
                <a:off x="3539092" y="2538022"/>
                <a:ext cx="13212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8" name="Ink 27">
                <a:extLst>
                  <a:ext uri="{FF2B5EF4-FFF2-40B4-BE49-F238E27FC236}">
                    <a16:creationId xmlns:a16="http://schemas.microsoft.com/office/drawing/2014/main" id="{07F81042-D45E-3A40-21AD-A8A76383BE10}"/>
                  </a:ext>
                </a:extLst>
              </p14:cNvPr>
              <p14:cNvContentPartPr/>
              <p14:nvPr/>
            </p14:nvContentPartPr>
            <p14:xfrm>
              <a:off x="3565372" y="2791822"/>
              <a:ext cx="95400" cy="116640"/>
            </p14:xfrm>
          </p:contentPart>
        </mc:Choice>
        <mc:Fallback>
          <p:pic>
            <p:nvPicPr>
              <p:cNvPr id="28" name="Ink 27">
                <a:extLst>
                  <a:ext uri="{FF2B5EF4-FFF2-40B4-BE49-F238E27FC236}">
                    <a16:creationId xmlns:a16="http://schemas.microsoft.com/office/drawing/2014/main" id="{07F81042-D45E-3A40-21AD-A8A76383BE10}"/>
                  </a:ext>
                </a:extLst>
              </p:cNvPr>
              <p:cNvPicPr/>
              <p:nvPr/>
            </p:nvPicPr>
            <p:blipFill>
              <a:blip r:embed="rId49"/>
              <a:stretch>
                <a:fillRect/>
              </a:stretch>
            </p:blipFill>
            <p:spPr>
              <a:xfrm>
                <a:off x="3556372" y="2783182"/>
                <a:ext cx="11304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9" name="Ink 28">
                <a:extLst>
                  <a:ext uri="{FF2B5EF4-FFF2-40B4-BE49-F238E27FC236}">
                    <a16:creationId xmlns:a16="http://schemas.microsoft.com/office/drawing/2014/main" id="{8DEAC62C-1207-7525-DFE6-6ECB4DD6477C}"/>
                  </a:ext>
                </a:extLst>
              </p14:cNvPr>
              <p14:cNvContentPartPr/>
              <p14:nvPr/>
            </p14:nvContentPartPr>
            <p14:xfrm>
              <a:off x="3547012" y="3095302"/>
              <a:ext cx="89640" cy="142200"/>
            </p14:xfrm>
          </p:contentPart>
        </mc:Choice>
        <mc:Fallback>
          <p:pic>
            <p:nvPicPr>
              <p:cNvPr id="29" name="Ink 28">
                <a:extLst>
                  <a:ext uri="{FF2B5EF4-FFF2-40B4-BE49-F238E27FC236}">
                    <a16:creationId xmlns:a16="http://schemas.microsoft.com/office/drawing/2014/main" id="{8DEAC62C-1207-7525-DFE6-6ECB4DD6477C}"/>
                  </a:ext>
                </a:extLst>
              </p:cNvPr>
              <p:cNvPicPr/>
              <p:nvPr/>
            </p:nvPicPr>
            <p:blipFill>
              <a:blip r:embed="rId51"/>
              <a:stretch>
                <a:fillRect/>
              </a:stretch>
            </p:blipFill>
            <p:spPr>
              <a:xfrm>
                <a:off x="3538012" y="3086662"/>
                <a:ext cx="10728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0" name="Ink 29">
                <a:extLst>
                  <a:ext uri="{FF2B5EF4-FFF2-40B4-BE49-F238E27FC236}">
                    <a16:creationId xmlns:a16="http://schemas.microsoft.com/office/drawing/2014/main" id="{9E63497D-9CBE-58F5-3359-77435B05AAB8}"/>
                  </a:ext>
                </a:extLst>
              </p14:cNvPr>
              <p14:cNvContentPartPr/>
              <p14:nvPr/>
            </p14:nvContentPartPr>
            <p14:xfrm>
              <a:off x="3559972" y="3362062"/>
              <a:ext cx="87840" cy="117000"/>
            </p14:xfrm>
          </p:contentPart>
        </mc:Choice>
        <mc:Fallback>
          <p:pic>
            <p:nvPicPr>
              <p:cNvPr id="30" name="Ink 29">
                <a:extLst>
                  <a:ext uri="{FF2B5EF4-FFF2-40B4-BE49-F238E27FC236}">
                    <a16:creationId xmlns:a16="http://schemas.microsoft.com/office/drawing/2014/main" id="{9E63497D-9CBE-58F5-3359-77435B05AAB8}"/>
                  </a:ext>
                </a:extLst>
              </p:cNvPr>
              <p:cNvPicPr/>
              <p:nvPr/>
            </p:nvPicPr>
            <p:blipFill>
              <a:blip r:embed="rId53"/>
              <a:stretch>
                <a:fillRect/>
              </a:stretch>
            </p:blipFill>
            <p:spPr>
              <a:xfrm>
                <a:off x="3551332" y="3353422"/>
                <a:ext cx="10548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1" name="Ink 30">
                <a:extLst>
                  <a:ext uri="{FF2B5EF4-FFF2-40B4-BE49-F238E27FC236}">
                    <a16:creationId xmlns:a16="http://schemas.microsoft.com/office/drawing/2014/main" id="{8F9007DE-C1EF-9E81-3E5F-EEF619E8BC7A}"/>
                  </a:ext>
                </a:extLst>
              </p14:cNvPr>
              <p14:cNvContentPartPr/>
              <p14:nvPr/>
            </p14:nvContentPartPr>
            <p14:xfrm>
              <a:off x="3565372" y="3295462"/>
              <a:ext cx="138240" cy="61560"/>
            </p14:xfrm>
          </p:contentPart>
        </mc:Choice>
        <mc:Fallback>
          <p:pic>
            <p:nvPicPr>
              <p:cNvPr id="31" name="Ink 30">
                <a:extLst>
                  <a:ext uri="{FF2B5EF4-FFF2-40B4-BE49-F238E27FC236}">
                    <a16:creationId xmlns:a16="http://schemas.microsoft.com/office/drawing/2014/main" id="{8F9007DE-C1EF-9E81-3E5F-EEF619E8BC7A}"/>
                  </a:ext>
                </a:extLst>
              </p:cNvPr>
              <p:cNvPicPr/>
              <p:nvPr/>
            </p:nvPicPr>
            <p:blipFill>
              <a:blip r:embed="rId55"/>
              <a:stretch>
                <a:fillRect/>
              </a:stretch>
            </p:blipFill>
            <p:spPr>
              <a:xfrm>
                <a:off x="3556372" y="3286462"/>
                <a:ext cx="15588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3" name="Ink 32">
                <a:extLst>
                  <a:ext uri="{FF2B5EF4-FFF2-40B4-BE49-F238E27FC236}">
                    <a16:creationId xmlns:a16="http://schemas.microsoft.com/office/drawing/2014/main" id="{882023D3-9091-EFE9-F02D-56991F52F7AA}"/>
                  </a:ext>
                </a:extLst>
              </p14:cNvPr>
              <p14:cNvContentPartPr/>
              <p14:nvPr/>
            </p14:nvContentPartPr>
            <p14:xfrm>
              <a:off x="4169812" y="2313022"/>
              <a:ext cx="149760" cy="174240"/>
            </p14:xfrm>
          </p:contentPart>
        </mc:Choice>
        <mc:Fallback>
          <p:pic>
            <p:nvPicPr>
              <p:cNvPr id="33" name="Ink 32">
                <a:extLst>
                  <a:ext uri="{FF2B5EF4-FFF2-40B4-BE49-F238E27FC236}">
                    <a16:creationId xmlns:a16="http://schemas.microsoft.com/office/drawing/2014/main" id="{882023D3-9091-EFE9-F02D-56991F52F7AA}"/>
                  </a:ext>
                </a:extLst>
              </p:cNvPr>
              <p:cNvPicPr/>
              <p:nvPr/>
            </p:nvPicPr>
            <p:blipFill>
              <a:blip r:embed="rId57"/>
              <a:stretch>
                <a:fillRect/>
              </a:stretch>
            </p:blipFill>
            <p:spPr>
              <a:xfrm>
                <a:off x="4161172" y="2304382"/>
                <a:ext cx="16740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4" name="Ink 33">
                <a:extLst>
                  <a:ext uri="{FF2B5EF4-FFF2-40B4-BE49-F238E27FC236}">
                    <a16:creationId xmlns:a16="http://schemas.microsoft.com/office/drawing/2014/main" id="{80DD1D31-C5E8-488A-2D29-A8F45E03F08B}"/>
                  </a:ext>
                </a:extLst>
              </p14:cNvPr>
              <p14:cNvContentPartPr/>
              <p14:nvPr/>
            </p14:nvContentPartPr>
            <p14:xfrm>
              <a:off x="4201492" y="2381062"/>
              <a:ext cx="76680" cy="43200"/>
            </p14:xfrm>
          </p:contentPart>
        </mc:Choice>
        <mc:Fallback>
          <p:pic>
            <p:nvPicPr>
              <p:cNvPr id="34" name="Ink 33">
                <a:extLst>
                  <a:ext uri="{FF2B5EF4-FFF2-40B4-BE49-F238E27FC236}">
                    <a16:creationId xmlns:a16="http://schemas.microsoft.com/office/drawing/2014/main" id="{80DD1D31-C5E8-488A-2D29-A8F45E03F08B}"/>
                  </a:ext>
                </a:extLst>
              </p:cNvPr>
              <p:cNvPicPr/>
              <p:nvPr/>
            </p:nvPicPr>
            <p:blipFill>
              <a:blip r:embed="rId59"/>
              <a:stretch>
                <a:fillRect/>
              </a:stretch>
            </p:blipFill>
            <p:spPr>
              <a:xfrm>
                <a:off x="4192492" y="2372422"/>
                <a:ext cx="9432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5" name="Ink 34">
                <a:extLst>
                  <a:ext uri="{FF2B5EF4-FFF2-40B4-BE49-F238E27FC236}">
                    <a16:creationId xmlns:a16="http://schemas.microsoft.com/office/drawing/2014/main" id="{48EDF0B0-1C51-08EF-C27B-065C34334411}"/>
                  </a:ext>
                </a:extLst>
              </p14:cNvPr>
              <p14:cNvContentPartPr/>
              <p14:nvPr/>
            </p14:nvContentPartPr>
            <p14:xfrm>
              <a:off x="4142092" y="2521102"/>
              <a:ext cx="155520" cy="173160"/>
            </p14:xfrm>
          </p:contentPart>
        </mc:Choice>
        <mc:Fallback>
          <p:pic>
            <p:nvPicPr>
              <p:cNvPr id="35" name="Ink 34">
                <a:extLst>
                  <a:ext uri="{FF2B5EF4-FFF2-40B4-BE49-F238E27FC236}">
                    <a16:creationId xmlns:a16="http://schemas.microsoft.com/office/drawing/2014/main" id="{48EDF0B0-1C51-08EF-C27B-065C34334411}"/>
                  </a:ext>
                </a:extLst>
              </p:cNvPr>
              <p:cNvPicPr/>
              <p:nvPr/>
            </p:nvPicPr>
            <p:blipFill>
              <a:blip r:embed="rId61"/>
              <a:stretch>
                <a:fillRect/>
              </a:stretch>
            </p:blipFill>
            <p:spPr>
              <a:xfrm>
                <a:off x="4133452" y="2512102"/>
                <a:ext cx="17316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6" name="Ink 35">
                <a:extLst>
                  <a:ext uri="{FF2B5EF4-FFF2-40B4-BE49-F238E27FC236}">
                    <a16:creationId xmlns:a16="http://schemas.microsoft.com/office/drawing/2014/main" id="{47EC4AC7-3CAD-ADD8-8A23-1D1BA367D988}"/>
                  </a:ext>
                </a:extLst>
              </p14:cNvPr>
              <p14:cNvContentPartPr/>
              <p14:nvPr/>
            </p14:nvContentPartPr>
            <p14:xfrm>
              <a:off x="4197532" y="2745382"/>
              <a:ext cx="129240" cy="160920"/>
            </p14:xfrm>
          </p:contentPart>
        </mc:Choice>
        <mc:Fallback>
          <p:pic>
            <p:nvPicPr>
              <p:cNvPr id="36" name="Ink 35">
                <a:extLst>
                  <a:ext uri="{FF2B5EF4-FFF2-40B4-BE49-F238E27FC236}">
                    <a16:creationId xmlns:a16="http://schemas.microsoft.com/office/drawing/2014/main" id="{47EC4AC7-3CAD-ADD8-8A23-1D1BA367D988}"/>
                  </a:ext>
                </a:extLst>
              </p:cNvPr>
              <p:cNvPicPr/>
              <p:nvPr/>
            </p:nvPicPr>
            <p:blipFill>
              <a:blip r:embed="rId63"/>
              <a:stretch>
                <a:fillRect/>
              </a:stretch>
            </p:blipFill>
            <p:spPr>
              <a:xfrm>
                <a:off x="4188892" y="2736742"/>
                <a:ext cx="14688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7" name="Ink 36">
                <a:extLst>
                  <a:ext uri="{FF2B5EF4-FFF2-40B4-BE49-F238E27FC236}">
                    <a16:creationId xmlns:a16="http://schemas.microsoft.com/office/drawing/2014/main" id="{2953192F-2F9C-BF04-E4F7-97E5FB36F767}"/>
                  </a:ext>
                </a:extLst>
              </p14:cNvPr>
              <p14:cNvContentPartPr/>
              <p14:nvPr/>
            </p14:nvContentPartPr>
            <p14:xfrm>
              <a:off x="4234252" y="2816662"/>
              <a:ext cx="106200" cy="30960"/>
            </p14:xfrm>
          </p:contentPart>
        </mc:Choice>
        <mc:Fallback>
          <p:pic>
            <p:nvPicPr>
              <p:cNvPr id="37" name="Ink 36">
                <a:extLst>
                  <a:ext uri="{FF2B5EF4-FFF2-40B4-BE49-F238E27FC236}">
                    <a16:creationId xmlns:a16="http://schemas.microsoft.com/office/drawing/2014/main" id="{2953192F-2F9C-BF04-E4F7-97E5FB36F767}"/>
                  </a:ext>
                </a:extLst>
              </p:cNvPr>
              <p:cNvPicPr/>
              <p:nvPr/>
            </p:nvPicPr>
            <p:blipFill>
              <a:blip r:embed="rId65"/>
              <a:stretch>
                <a:fillRect/>
              </a:stretch>
            </p:blipFill>
            <p:spPr>
              <a:xfrm>
                <a:off x="4225612" y="2808022"/>
                <a:ext cx="12384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8" name="Ink 37">
                <a:extLst>
                  <a:ext uri="{FF2B5EF4-FFF2-40B4-BE49-F238E27FC236}">
                    <a16:creationId xmlns:a16="http://schemas.microsoft.com/office/drawing/2014/main" id="{EA82C30A-63AC-B69F-27EF-963E6EE31229}"/>
                  </a:ext>
                </a:extLst>
              </p14:cNvPr>
              <p14:cNvContentPartPr/>
              <p14:nvPr/>
            </p14:nvContentPartPr>
            <p14:xfrm>
              <a:off x="4123732" y="2970022"/>
              <a:ext cx="136800" cy="160200"/>
            </p14:xfrm>
          </p:contentPart>
        </mc:Choice>
        <mc:Fallback>
          <p:pic>
            <p:nvPicPr>
              <p:cNvPr id="38" name="Ink 37">
                <a:extLst>
                  <a:ext uri="{FF2B5EF4-FFF2-40B4-BE49-F238E27FC236}">
                    <a16:creationId xmlns:a16="http://schemas.microsoft.com/office/drawing/2014/main" id="{EA82C30A-63AC-B69F-27EF-963E6EE31229}"/>
                  </a:ext>
                </a:extLst>
              </p:cNvPr>
              <p:cNvPicPr/>
              <p:nvPr/>
            </p:nvPicPr>
            <p:blipFill>
              <a:blip r:embed="rId67"/>
              <a:stretch>
                <a:fillRect/>
              </a:stretch>
            </p:blipFill>
            <p:spPr>
              <a:xfrm>
                <a:off x="4115092" y="2961022"/>
                <a:ext cx="15444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9" name="Ink 38">
                <a:extLst>
                  <a:ext uri="{FF2B5EF4-FFF2-40B4-BE49-F238E27FC236}">
                    <a16:creationId xmlns:a16="http://schemas.microsoft.com/office/drawing/2014/main" id="{68EB5804-5836-FE3B-0E04-E4BEE725D674}"/>
                  </a:ext>
                </a:extLst>
              </p14:cNvPr>
              <p14:cNvContentPartPr/>
              <p14:nvPr/>
            </p14:nvContentPartPr>
            <p14:xfrm>
              <a:off x="4154332" y="3037702"/>
              <a:ext cx="94680" cy="13680"/>
            </p14:xfrm>
          </p:contentPart>
        </mc:Choice>
        <mc:Fallback>
          <p:pic>
            <p:nvPicPr>
              <p:cNvPr id="39" name="Ink 38">
                <a:extLst>
                  <a:ext uri="{FF2B5EF4-FFF2-40B4-BE49-F238E27FC236}">
                    <a16:creationId xmlns:a16="http://schemas.microsoft.com/office/drawing/2014/main" id="{68EB5804-5836-FE3B-0E04-E4BEE725D674}"/>
                  </a:ext>
                </a:extLst>
              </p:cNvPr>
              <p:cNvPicPr/>
              <p:nvPr/>
            </p:nvPicPr>
            <p:blipFill>
              <a:blip r:embed="rId69"/>
              <a:stretch>
                <a:fillRect/>
              </a:stretch>
            </p:blipFill>
            <p:spPr>
              <a:xfrm>
                <a:off x="4145692" y="3028702"/>
                <a:ext cx="11232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0" name="Ink 39">
                <a:extLst>
                  <a:ext uri="{FF2B5EF4-FFF2-40B4-BE49-F238E27FC236}">
                    <a16:creationId xmlns:a16="http://schemas.microsoft.com/office/drawing/2014/main" id="{70A271FE-3F18-6CC2-7316-7A3CFCDDA03E}"/>
                  </a:ext>
                </a:extLst>
              </p14:cNvPr>
              <p14:cNvContentPartPr/>
              <p14:nvPr/>
            </p14:nvContentPartPr>
            <p14:xfrm>
              <a:off x="4133092" y="3308062"/>
              <a:ext cx="135720" cy="155520"/>
            </p14:xfrm>
          </p:contentPart>
        </mc:Choice>
        <mc:Fallback>
          <p:pic>
            <p:nvPicPr>
              <p:cNvPr id="40" name="Ink 39">
                <a:extLst>
                  <a:ext uri="{FF2B5EF4-FFF2-40B4-BE49-F238E27FC236}">
                    <a16:creationId xmlns:a16="http://schemas.microsoft.com/office/drawing/2014/main" id="{70A271FE-3F18-6CC2-7316-7A3CFCDDA03E}"/>
                  </a:ext>
                </a:extLst>
              </p:cNvPr>
              <p:cNvPicPr/>
              <p:nvPr/>
            </p:nvPicPr>
            <p:blipFill>
              <a:blip r:embed="rId71"/>
              <a:stretch>
                <a:fillRect/>
              </a:stretch>
            </p:blipFill>
            <p:spPr>
              <a:xfrm>
                <a:off x="4124452" y="3299422"/>
                <a:ext cx="15336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2" name="Ink 41">
                <a:extLst>
                  <a:ext uri="{FF2B5EF4-FFF2-40B4-BE49-F238E27FC236}">
                    <a16:creationId xmlns:a16="http://schemas.microsoft.com/office/drawing/2014/main" id="{7FA277F7-C6A4-67A7-B92A-5FD896353F95}"/>
                  </a:ext>
                </a:extLst>
              </p14:cNvPr>
              <p14:cNvContentPartPr/>
              <p14:nvPr/>
            </p14:nvContentPartPr>
            <p14:xfrm>
              <a:off x="5204092" y="2273782"/>
              <a:ext cx="92880" cy="125640"/>
            </p14:xfrm>
          </p:contentPart>
        </mc:Choice>
        <mc:Fallback>
          <p:pic>
            <p:nvPicPr>
              <p:cNvPr id="42" name="Ink 41">
                <a:extLst>
                  <a:ext uri="{FF2B5EF4-FFF2-40B4-BE49-F238E27FC236}">
                    <a16:creationId xmlns:a16="http://schemas.microsoft.com/office/drawing/2014/main" id="{7FA277F7-C6A4-67A7-B92A-5FD896353F95}"/>
                  </a:ext>
                </a:extLst>
              </p:cNvPr>
              <p:cNvPicPr/>
              <p:nvPr/>
            </p:nvPicPr>
            <p:blipFill>
              <a:blip r:embed="rId73"/>
              <a:stretch>
                <a:fillRect/>
              </a:stretch>
            </p:blipFill>
            <p:spPr>
              <a:xfrm>
                <a:off x="5195452" y="2265142"/>
                <a:ext cx="11052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3" name="Ink 42">
                <a:extLst>
                  <a:ext uri="{FF2B5EF4-FFF2-40B4-BE49-F238E27FC236}">
                    <a16:creationId xmlns:a16="http://schemas.microsoft.com/office/drawing/2014/main" id="{3EC7BF30-F7ED-79B2-E5E1-0A8341EC49EE}"/>
                  </a:ext>
                </a:extLst>
              </p14:cNvPr>
              <p14:cNvContentPartPr/>
              <p14:nvPr/>
            </p14:nvContentPartPr>
            <p14:xfrm>
              <a:off x="5246932" y="2265142"/>
              <a:ext cx="323640" cy="127800"/>
            </p14:xfrm>
          </p:contentPart>
        </mc:Choice>
        <mc:Fallback>
          <p:pic>
            <p:nvPicPr>
              <p:cNvPr id="43" name="Ink 42">
                <a:extLst>
                  <a:ext uri="{FF2B5EF4-FFF2-40B4-BE49-F238E27FC236}">
                    <a16:creationId xmlns:a16="http://schemas.microsoft.com/office/drawing/2014/main" id="{3EC7BF30-F7ED-79B2-E5E1-0A8341EC49EE}"/>
                  </a:ext>
                </a:extLst>
              </p:cNvPr>
              <p:cNvPicPr/>
              <p:nvPr/>
            </p:nvPicPr>
            <p:blipFill>
              <a:blip r:embed="rId75"/>
              <a:stretch>
                <a:fillRect/>
              </a:stretch>
            </p:blipFill>
            <p:spPr>
              <a:xfrm>
                <a:off x="5237932" y="2256142"/>
                <a:ext cx="34128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4" name="Ink 43">
                <a:extLst>
                  <a:ext uri="{FF2B5EF4-FFF2-40B4-BE49-F238E27FC236}">
                    <a16:creationId xmlns:a16="http://schemas.microsoft.com/office/drawing/2014/main" id="{76B484E2-4EE2-FCAE-C202-BD135E1A79C8}"/>
                  </a:ext>
                </a:extLst>
              </p14:cNvPr>
              <p14:cNvContentPartPr/>
              <p14:nvPr/>
            </p14:nvContentPartPr>
            <p14:xfrm>
              <a:off x="5235412" y="2527222"/>
              <a:ext cx="91080" cy="149400"/>
            </p14:xfrm>
          </p:contentPart>
        </mc:Choice>
        <mc:Fallback>
          <p:pic>
            <p:nvPicPr>
              <p:cNvPr id="44" name="Ink 43">
                <a:extLst>
                  <a:ext uri="{FF2B5EF4-FFF2-40B4-BE49-F238E27FC236}">
                    <a16:creationId xmlns:a16="http://schemas.microsoft.com/office/drawing/2014/main" id="{76B484E2-4EE2-FCAE-C202-BD135E1A79C8}"/>
                  </a:ext>
                </a:extLst>
              </p:cNvPr>
              <p:cNvPicPr/>
              <p:nvPr/>
            </p:nvPicPr>
            <p:blipFill>
              <a:blip r:embed="rId77"/>
              <a:stretch>
                <a:fillRect/>
              </a:stretch>
            </p:blipFill>
            <p:spPr>
              <a:xfrm>
                <a:off x="5226772" y="2518582"/>
                <a:ext cx="10872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5" name="Ink 44">
                <a:extLst>
                  <a:ext uri="{FF2B5EF4-FFF2-40B4-BE49-F238E27FC236}">
                    <a16:creationId xmlns:a16="http://schemas.microsoft.com/office/drawing/2014/main" id="{EE91F63A-FDE5-2055-82CA-29472B7957DF}"/>
                  </a:ext>
                </a:extLst>
              </p14:cNvPr>
              <p14:cNvContentPartPr/>
              <p14:nvPr/>
            </p14:nvContentPartPr>
            <p14:xfrm>
              <a:off x="5362492" y="2554942"/>
              <a:ext cx="63360" cy="90000"/>
            </p14:xfrm>
          </p:contentPart>
        </mc:Choice>
        <mc:Fallback>
          <p:pic>
            <p:nvPicPr>
              <p:cNvPr id="45" name="Ink 44">
                <a:extLst>
                  <a:ext uri="{FF2B5EF4-FFF2-40B4-BE49-F238E27FC236}">
                    <a16:creationId xmlns:a16="http://schemas.microsoft.com/office/drawing/2014/main" id="{EE91F63A-FDE5-2055-82CA-29472B7957DF}"/>
                  </a:ext>
                </a:extLst>
              </p:cNvPr>
              <p:cNvPicPr/>
              <p:nvPr/>
            </p:nvPicPr>
            <p:blipFill>
              <a:blip r:embed="rId79"/>
              <a:stretch>
                <a:fillRect/>
              </a:stretch>
            </p:blipFill>
            <p:spPr>
              <a:xfrm>
                <a:off x="5353852" y="2546302"/>
                <a:ext cx="8100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6" name="Ink 45">
                <a:extLst>
                  <a:ext uri="{FF2B5EF4-FFF2-40B4-BE49-F238E27FC236}">
                    <a16:creationId xmlns:a16="http://schemas.microsoft.com/office/drawing/2014/main" id="{514BDFFE-3FE1-0342-3CEA-B97DAB8A325B}"/>
                  </a:ext>
                </a:extLst>
              </p14:cNvPr>
              <p14:cNvContentPartPr/>
              <p14:nvPr/>
            </p14:nvContentPartPr>
            <p14:xfrm>
              <a:off x="5473732" y="2565382"/>
              <a:ext cx="78120" cy="91080"/>
            </p14:xfrm>
          </p:contentPart>
        </mc:Choice>
        <mc:Fallback>
          <p:pic>
            <p:nvPicPr>
              <p:cNvPr id="46" name="Ink 45">
                <a:extLst>
                  <a:ext uri="{FF2B5EF4-FFF2-40B4-BE49-F238E27FC236}">
                    <a16:creationId xmlns:a16="http://schemas.microsoft.com/office/drawing/2014/main" id="{514BDFFE-3FE1-0342-3CEA-B97DAB8A325B}"/>
                  </a:ext>
                </a:extLst>
              </p:cNvPr>
              <p:cNvPicPr/>
              <p:nvPr/>
            </p:nvPicPr>
            <p:blipFill>
              <a:blip r:embed="rId81"/>
              <a:stretch>
                <a:fillRect/>
              </a:stretch>
            </p:blipFill>
            <p:spPr>
              <a:xfrm>
                <a:off x="5464732" y="2556742"/>
                <a:ext cx="9576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7" name="Ink 46">
                <a:extLst>
                  <a:ext uri="{FF2B5EF4-FFF2-40B4-BE49-F238E27FC236}">
                    <a16:creationId xmlns:a16="http://schemas.microsoft.com/office/drawing/2014/main" id="{6896B83A-1E71-124B-4AB7-FB9A9B29B1E0}"/>
                  </a:ext>
                </a:extLst>
              </p14:cNvPr>
              <p14:cNvContentPartPr/>
              <p14:nvPr/>
            </p14:nvContentPartPr>
            <p14:xfrm>
              <a:off x="5287972" y="2762662"/>
              <a:ext cx="82080" cy="122760"/>
            </p14:xfrm>
          </p:contentPart>
        </mc:Choice>
        <mc:Fallback>
          <p:pic>
            <p:nvPicPr>
              <p:cNvPr id="47" name="Ink 46">
                <a:extLst>
                  <a:ext uri="{FF2B5EF4-FFF2-40B4-BE49-F238E27FC236}">
                    <a16:creationId xmlns:a16="http://schemas.microsoft.com/office/drawing/2014/main" id="{6896B83A-1E71-124B-4AB7-FB9A9B29B1E0}"/>
                  </a:ext>
                </a:extLst>
              </p:cNvPr>
              <p:cNvPicPr/>
              <p:nvPr/>
            </p:nvPicPr>
            <p:blipFill>
              <a:blip r:embed="rId83"/>
              <a:stretch>
                <a:fillRect/>
              </a:stretch>
            </p:blipFill>
            <p:spPr>
              <a:xfrm>
                <a:off x="5279332" y="2754022"/>
                <a:ext cx="9972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8" name="Ink 47">
                <a:extLst>
                  <a:ext uri="{FF2B5EF4-FFF2-40B4-BE49-F238E27FC236}">
                    <a16:creationId xmlns:a16="http://schemas.microsoft.com/office/drawing/2014/main" id="{8257B662-D604-5FA3-7A83-495A4CD5021C}"/>
                  </a:ext>
                </a:extLst>
              </p14:cNvPr>
              <p14:cNvContentPartPr/>
              <p14:nvPr/>
            </p14:nvContentPartPr>
            <p14:xfrm>
              <a:off x="5417212" y="2791822"/>
              <a:ext cx="38880" cy="96120"/>
            </p14:xfrm>
          </p:contentPart>
        </mc:Choice>
        <mc:Fallback>
          <p:pic>
            <p:nvPicPr>
              <p:cNvPr id="48" name="Ink 47">
                <a:extLst>
                  <a:ext uri="{FF2B5EF4-FFF2-40B4-BE49-F238E27FC236}">
                    <a16:creationId xmlns:a16="http://schemas.microsoft.com/office/drawing/2014/main" id="{8257B662-D604-5FA3-7A83-495A4CD5021C}"/>
                  </a:ext>
                </a:extLst>
              </p:cNvPr>
              <p:cNvPicPr/>
              <p:nvPr/>
            </p:nvPicPr>
            <p:blipFill>
              <a:blip r:embed="rId85"/>
              <a:stretch>
                <a:fillRect/>
              </a:stretch>
            </p:blipFill>
            <p:spPr>
              <a:xfrm>
                <a:off x="5408212" y="2783182"/>
                <a:ext cx="5652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9" name="Ink 48">
                <a:extLst>
                  <a:ext uri="{FF2B5EF4-FFF2-40B4-BE49-F238E27FC236}">
                    <a16:creationId xmlns:a16="http://schemas.microsoft.com/office/drawing/2014/main" id="{627876DA-839F-F403-DEFE-92974FDCFC7F}"/>
                  </a:ext>
                </a:extLst>
              </p14:cNvPr>
              <p14:cNvContentPartPr/>
              <p14:nvPr/>
            </p14:nvContentPartPr>
            <p14:xfrm>
              <a:off x="5510452" y="2810542"/>
              <a:ext cx="68400" cy="87120"/>
            </p14:xfrm>
          </p:contentPart>
        </mc:Choice>
        <mc:Fallback>
          <p:pic>
            <p:nvPicPr>
              <p:cNvPr id="49" name="Ink 48">
                <a:extLst>
                  <a:ext uri="{FF2B5EF4-FFF2-40B4-BE49-F238E27FC236}">
                    <a16:creationId xmlns:a16="http://schemas.microsoft.com/office/drawing/2014/main" id="{627876DA-839F-F403-DEFE-92974FDCFC7F}"/>
                  </a:ext>
                </a:extLst>
              </p:cNvPr>
              <p:cNvPicPr/>
              <p:nvPr/>
            </p:nvPicPr>
            <p:blipFill>
              <a:blip r:embed="rId87"/>
              <a:stretch>
                <a:fillRect/>
              </a:stretch>
            </p:blipFill>
            <p:spPr>
              <a:xfrm>
                <a:off x="5501812" y="2801542"/>
                <a:ext cx="8604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0" name="Ink 49">
                <a:extLst>
                  <a:ext uri="{FF2B5EF4-FFF2-40B4-BE49-F238E27FC236}">
                    <a16:creationId xmlns:a16="http://schemas.microsoft.com/office/drawing/2014/main" id="{712088F6-CCFA-CDDA-5B7F-2CCA2415CE3C}"/>
                  </a:ext>
                </a:extLst>
              </p14:cNvPr>
              <p14:cNvContentPartPr/>
              <p14:nvPr/>
            </p14:nvContentPartPr>
            <p14:xfrm>
              <a:off x="5271412" y="3020782"/>
              <a:ext cx="6480" cy="57240"/>
            </p14:xfrm>
          </p:contentPart>
        </mc:Choice>
        <mc:Fallback>
          <p:pic>
            <p:nvPicPr>
              <p:cNvPr id="50" name="Ink 49">
                <a:extLst>
                  <a:ext uri="{FF2B5EF4-FFF2-40B4-BE49-F238E27FC236}">
                    <a16:creationId xmlns:a16="http://schemas.microsoft.com/office/drawing/2014/main" id="{712088F6-CCFA-CDDA-5B7F-2CCA2415CE3C}"/>
                  </a:ext>
                </a:extLst>
              </p:cNvPr>
              <p:cNvPicPr/>
              <p:nvPr/>
            </p:nvPicPr>
            <p:blipFill>
              <a:blip r:embed="rId89"/>
              <a:stretch>
                <a:fillRect/>
              </a:stretch>
            </p:blipFill>
            <p:spPr>
              <a:xfrm>
                <a:off x="5262772" y="3012142"/>
                <a:ext cx="2412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1" name="Ink 50">
                <a:extLst>
                  <a:ext uri="{FF2B5EF4-FFF2-40B4-BE49-F238E27FC236}">
                    <a16:creationId xmlns:a16="http://schemas.microsoft.com/office/drawing/2014/main" id="{AE150B0D-EC70-606F-29A2-E06FC3629A8C}"/>
                  </a:ext>
                </a:extLst>
              </p14:cNvPr>
              <p14:cNvContentPartPr/>
              <p14:nvPr/>
            </p14:nvContentPartPr>
            <p14:xfrm>
              <a:off x="5351332" y="2990542"/>
              <a:ext cx="73080" cy="109440"/>
            </p14:xfrm>
          </p:contentPart>
        </mc:Choice>
        <mc:Fallback>
          <p:pic>
            <p:nvPicPr>
              <p:cNvPr id="51" name="Ink 50">
                <a:extLst>
                  <a:ext uri="{FF2B5EF4-FFF2-40B4-BE49-F238E27FC236}">
                    <a16:creationId xmlns:a16="http://schemas.microsoft.com/office/drawing/2014/main" id="{AE150B0D-EC70-606F-29A2-E06FC3629A8C}"/>
                  </a:ext>
                </a:extLst>
              </p:cNvPr>
              <p:cNvPicPr/>
              <p:nvPr/>
            </p:nvPicPr>
            <p:blipFill>
              <a:blip r:embed="rId91"/>
              <a:stretch>
                <a:fillRect/>
              </a:stretch>
            </p:blipFill>
            <p:spPr>
              <a:xfrm>
                <a:off x="5342332" y="2981902"/>
                <a:ext cx="9072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2" name="Ink 51">
                <a:extLst>
                  <a:ext uri="{FF2B5EF4-FFF2-40B4-BE49-F238E27FC236}">
                    <a16:creationId xmlns:a16="http://schemas.microsoft.com/office/drawing/2014/main" id="{5C5280DD-6E4A-649E-C9C6-ED7F2F88202E}"/>
                  </a:ext>
                </a:extLst>
              </p14:cNvPr>
              <p14:cNvContentPartPr/>
              <p14:nvPr/>
            </p14:nvContentPartPr>
            <p14:xfrm>
              <a:off x="5473012" y="3017182"/>
              <a:ext cx="50040" cy="70200"/>
            </p14:xfrm>
          </p:contentPart>
        </mc:Choice>
        <mc:Fallback>
          <p:pic>
            <p:nvPicPr>
              <p:cNvPr id="52" name="Ink 51">
                <a:extLst>
                  <a:ext uri="{FF2B5EF4-FFF2-40B4-BE49-F238E27FC236}">
                    <a16:creationId xmlns:a16="http://schemas.microsoft.com/office/drawing/2014/main" id="{5C5280DD-6E4A-649E-C9C6-ED7F2F88202E}"/>
                  </a:ext>
                </a:extLst>
              </p:cNvPr>
              <p:cNvPicPr/>
              <p:nvPr/>
            </p:nvPicPr>
            <p:blipFill>
              <a:blip r:embed="rId93"/>
              <a:stretch>
                <a:fillRect/>
              </a:stretch>
            </p:blipFill>
            <p:spPr>
              <a:xfrm>
                <a:off x="5464012" y="3008542"/>
                <a:ext cx="6768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3" name="Ink 52">
                <a:extLst>
                  <a:ext uri="{FF2B5EF4-FFF2-40B4-BE49-F238E27FC236}">
                    <a16:creationId xmlns:a16="http://schemas.microsoft.com/office/drawing/2014/main" id="{68792AE5-A4BA-E613-92AD-EFF4AB8F38E8}"/>
                  </a:ext>
                </a:extLst>
              </p14:cNvPr>
              <p14:cNvContentPartPr/>
              <p14:nvPr/>
            </p14:nvContentPartPr>
            <p14:xfrm>
              <a:off x="5600812" y="3013222"/>
              <a:ext cx="81720" cy="87480"/>
            </p14:xfrm>
          </p:contentPart>
        </mc:Choice>
        <mc:Fallback>
          <p:pic>
            <p:nvPicPr>
              <p:cNvPr id="53" name="Ink 52">
                <a:extLst>
                  <a:ext uri="{FF2B5EF4-FFF2-40B4-BE49-F238E27FC236}">
                    <a16:creationId xmlns:a16="http://schemas.microsoft.com/office/drawing/2014/main" id="{68792AE5-A4BA-E613-92AD-EFF4AB8F38E8}"/>
                  </a:ext>
                </a:extLst>
              </p:cNvPr>
              <p:cNvPicPr/>
              <p:nvPr/>
            </p:nvPicPr>
            <p:blipFill>
              <a:blip r:embed="rId95"/>
              <a:stretch>
                <a:fillRect/>
              </a:stretch>
            </p:blipFill>
            <p:spPr>
              <a:xfrm>
                <a:off x="5592172" y="3004582"/>
                <a:ext cx="9936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4" name="Ink 53">
                <a:extLst>
                  <a:ext uri="{FF2B5EF4-FFF2-40B4-BE49-F238E27FC236}">
                    <a16:creationId xmlns:a16="http://schemas.microsoft.com/office/drawing/2014/main" id="{42C133D4-595E-7AF3-4F50-7D22EE98F0F4}"/>
                  </a:ext>
                </a:extLst>
              </p14:cNvPr>
              <p14:cNvContentPartPr/>
              <p14:nvPr/>
            </p14:nvContentPartPr>
            <p14:xfrm>
              <a:off x="5335132" y="3246862"/>
              <a:ext cx="89280" cy="121680"/>
            </p14:xfrm>
          </p:contentPart>
        </mc:Choice>
        <mc:Fallback>
          <p:pic>
            <p:nvPicPr>
              <p:cNvPr id="54" name="Ink 53">
                <a:extLst>
                  <a:ext uri="{FF2B5EF4-FFF2-40B4-BE49-F238E27FC236}">
                    <a16:creationId xmlns:a16="http://schemas.microsoft.com/office/drawing/2014/main" id="{42C133D4-595E-7AF3-4F50-7D22EE98F0F4}"/>
                  </a:ext>
                </a:extLst>
              </p:cNvPr>
              <p:cNvPicPr/>
              <p:nvPr/>
            </p:nvPicPr>
            <p:blipFill>
              <a:blip r:embed="rId97"/>
              <a:stretch>
                <a:fillRect/>
              </a:stretch>
            </p:blipFill>
            <p:spPr>
              <a:xfrm>
                <a:off x="5326492" y="3237862"/>
                <a:ext cx="10692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5" name="Ink 54">
                <a:extLst>
                  <a:ext uri="{FF2B5EF4-FFF2-40B4-BE49-F238E27FC236}">
                    <a16:creationId xmlns:a16="http://schemas.microsoft.com/office/drawing/2014/main" id="{A270F833-29BC-3969-643C-6C0B21A408D9}"/>
                  </a:ext>
                </a:extLst>
              </p14:cNvPr>
              <p14:cNvContentPartPr/>
              <p14:nvPr/>
            </p14:nvContentPartPr>
            <p14:xfrm>
              <a:off x="5388052" y="3203662"/>
              <a:ext cx="91440" cy="12240"/>
            </p14:xfrm>
          </p:contentPart>
        </mc:Choice>
        <mc:Fallback>
          <p:pic>
            <p:nvPicPr>
              <p:cNvPr id="55" name="Ink 54">
                <a:extLst>
                  <a:ext uri="{FF2B5EF4-FFF2-40B4-BE49-F238E27FC236}">
                    <a16:creationId xmlns:a16="http://schemas.microsoft.com/office/drawing/2014/main" id="{A270F833-29BC-3969-643C-6C0B21A408D9}"/>
                  </a:ext>
                </a:extLst>
              </p:cNvPr>
              <p:cNvPicPr/>
              <p:nvPr/>
            </p:nvPicPr>
            <p:blipFill>
              <a:blip r:embed="rId99"/>
              <a:stretch>
                <a:fillRect/>
              </a:stretch>
            </p:blipFill>
            <p:spPr>
              <a:xfrm>
                <a:off x="5379412" y="3194662"/>
                <a:ext cx="10908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6" name="Ink 55">
                <a:extLst>
                  <a:ext uri="{FF2B5EF4-FFF2-40B4-BE49-F238E27FC236}">
                    <a16:creationId xmlns:a16="http://schemas.microsoft.com/office/drawing/2014/main" id="{551DA345-65E8-5913-6D5F-D5FE603E907A}"/>
                  </a:ext>
                </a:extLst>
              </p14:cNvPr>
              <p14:cNvContentPartPr/>
              <p14:nvPr/>
            </p14:nvContentPartPr>
            <p14:xfrm>
              <a:off x="5503252" y="3221662"/>
              <a:ext cx="196560" cy="159840"/>
            </p14:xfrm>
          </p:contentPart>
        </mc:Choice>
        <mc:Fallback>
          <p:pic>
            <p:nvPicPr>
              <p:cNvPr id="56" name="Ink 55">
                <a:extLst>
                  <a:ext uri="{FF2B5EF4-FFF2-40B4-BE49-F238E27FC236}">
                    <a16:creationId xmlns:a16="http://schemas.microsoft.com/office/drawing/2014/main" id="{551DA345-65E8-5913-6D5F-D5FE603E907A}"/>
                  </a:ext>
                </a:extLst>
              </p:cNvPr>
              <p:cNvPicPr/>
              <p:nvPr/>
            </p:nvPicPr>
            <p:blipFill>
              <a:blip r:embed="rId101"/>
              <a:stretch>
                <a:fillRect/>
              </a:stretch>
            </p:blipFill>
            <p:spPr>
              <a:xfrm>
                <a:off x="5494612" y="3213022"/>
                <a:ext cx="21420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8" name="Ink 57">
                <a:extLst>
                  <a:ext uri="{FF2B5EF4-FFF2-40B4-BE49-F238E27FC236}">
                    <a16:creationId xmlns:a16="http://schemas.microsoft.com/office/drawing/2014/main" id="{A746FD5E-6D62-E2ED-2EC8-FC799D510664}"/>
                  </a:ext>
                </a:extLst>
              </p14:cNvPr>
              <p14:cNvContentPartPr/>
              <p14:nvPr/>
            </p14:nvContentPartPr>
            <p14:xfrm>
              <a:off x="5741572" y="1693462"/>
              <a:ext cx="8640" cy="236160"/>
            </p14:xfrm>
          </p:contentPart>
        </mc:Choice>
        <mc:Fallback>
          <p:pic>
            <p:nvPicPr>
              <p:cNvPr id="58" name="Ink 57">
                <a:extLst>
                  <a:ext uri="{FF2B5EF4-FFF2-40B4-BE49-F238E27FC236}">
                    <a16:creationId xmlns:a16="http://schemas.microsoft.com/office/drawing/2014/main" id="{A746FD5E-6D62-E2ED-2EC8-FC799D510664}"/>
                  </a:ext>
                </a:extLst>
              </p:cNvPr>
              <p:cNvPicPr/>
              <p:nvPr/>
            </p:nvPicPr>
            <p:blipFill>
              <a:blip r:embed="rId103"/>
              <a:stretch>
                <a:fillRect/>
              </a:stretch>
            </p:blipFill>
            <p:spPr>
              <a:xfrm>
                <a:off x="5732932" y="1684822"/>
                <a:ext cx="26280" cy="2538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59" name="Ink 58">
                <a:extLst>
                  <a:ext uri="{FF2B5EF4-FFF2-40B4-BE49-F238E27FC236}">
                    <a16:creationId xmlns:a16="http://schemas.microsoft.com/office/drawing/2014/main" id="{2DF4D831-192F-AFC7-4070-AD3BA85D9E75}"/>
                  </a:ext>
                </a:extLst>
              </p14:cNvPr>
              <p14:cNvContentPartPr/>
              <p14:nvPr/>
            </p14:nvContentPartPr>
            <p14:xfrm>
              <a:off x="5666332" y="1908382"/>
              <a:ext cx="33120" cy="46080"/>
            </p14:xfrm>
          </p:contentPart>
        </mc:Choice>
        <mc:Fallback>
          <p:pic>
            <p:nvPicPr>
              <p:cNvPr id="59" name="Ink 58">
                <a:extLst>
                  <a:ext uri="{FF2B5EF4-FFF2-40B4-BE49-F238E27FC236}">
                    <a16:creationId xmlns:a16="http://schemas.microsoft.com/office/drawing/2014/main" id="{2DF4D831-192F-AFC7-4070-AD3BA85D9E75}"/>
                  </a:ext>
                </a:extLst>
              </p:cNvPr>
              <p:cNvPicPr/>
              <p:nvPr/>
            </p:nvPicPr>
            <p:blipFill>
              <a:blip r:embed="rId105"/>
              <a:stretch>
                <a:fillRect/>
              </a:stretch>
            </p:blipFill>
            <p:spPr>
              <a:xfrm>
                <a:off x="5657692" y="1899382"/>
                <a:ext cx="5076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0" name="Ink 59">
                <a:extLst>
                  <a:ext uri="{FF2B5EF4-FFF2-40B4-BE49-F238E27FC236}">
                    <a16:creationId xmlns:a16="http://schemas.microsoft.com/office/drawing/2014/main" id="{2309AA2E-6669-27D8-7574-30BB0DFC2FD4}"/>
                  </a:ext>
                </a:extLst>
              </p14:cNvPr>
              <p14:cNvContentPartPr/>
              <p14:nvPr/>
            </p14:nvContentPartPr>
            <p14:xfrm>
              <a:off x="5771092" y="1922422"/>
              <a:ext cx="48240" cy="37440"/>
            </p14:xfrm>
          </p:contentPart>
        </mc:Choice>
        <mc:Fallback>
          <p:pic>
            <p:nvPicPr>
              <p:cNvPr id="60" name="Ink 59">
                <a:extLst>
                  <a:ext uri="{FF2B5EF4-FFF2-40B4-BE49-F238E27FC236}">
                    <a16:creationId xmlns:a16="http://schemas.microsoft.com/office/drawing/2014/main" id="{2309AA2E-6669-27D8-7574-30BB0DFC2FD4}"/>
                  </a:ext>
                </a:extLst>
              </p:cNvPr>
              <p:cNvPicPr/>
              <p:nvPr/>
            </p:nvPicPr>
            <p:blipFill>
              <a:blip r:embed="rId107"/>
              <a:stretch>
                <a:fillRect/>
              </a:stretch>
            </p:blipFill>
            <p:spPr>
              <a:xfrm>
                <a:off x="5762452" y="1913422"/>
                <a:ext cx="6588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2" name="Ink 61">
                <a:extLst>
                  <a:ext uri="{FF2B5EF4-FFF2-40B4-BE49-F238E27FC236}">
                    <a16:creationId xmlns:a16="http://schemas.microsoft.com/office/drawing/2014/main" id="{767E6ED4-323E-BF00-44C1-6E2AC7CC34F4}"/>
                  </a:ext>
                </a:extLst>
              </p14:cNvPr>
              <p14:cNvContentPartPr/>
              <p14:nvPr/>
            </p14:nvContentPartPr>
            <p14:xfrm>
              <a:off x="3324172" y="1411222"/>
              <a:ext cx="193680" cy="61920"/>
            </p14:xfrm>
          </p:contentPart>
        </mc:Choice>
        <mc:Fallback>
          <p:pic>
            <p:nvPicPr>
              <p:cNvPr id="62" name="Ink 61">
                <a:extLst>
                  <a:ext uri="{FF2B5EF4-FFF2-40B4-BE49-F238E27FC236}">
                    <a16:creationId xmlns:a16="http://schemas.microsoft.com/office/drawing/2014/main" id="{767E6ED4-323E-BF00-44C1-6E2AC7CC34F4}"/>
                  </a:ext>
                </a:extLst>
              </p:cNvPr>
              <p:cNvPicPr/>
              <p:nvPr/>
            </p:nvPicPr>
            <p:blipFill>
              <a:blip r:embed="rId109"/>
              <a:stretch>
                <a:fillRect/>
              </a:stretch>
            </p:blipFill>
            <p:spPr>
              <a:xfrm>
                <a:off x="3315172" y="1402222"/>
                <a:ext cx="21132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3" name="Ink 62">
                <a:extLst>
                  <a:ext uri="{FF2B5EF4-FFF2-40B4-BE49-F238E27FC236}">
                    <a16:creationId xmlns:a16="http://schemas.microsoft.com/office/drawing/2014/main" id="{255E091B-E0BA-30AA-2D78-DFA277519354}"/>
                  </a:ext>
                </a:extLst>
              </p14:cNvPr>
              <p14:cNvContentPartPr/>
              <p14:nvPr/>
            </p14:nvContentPartPr>
            <p14:xfrm>
              <a:off x="3369172" y="1466302"/>
              <a:ext cx="133560" cy="195120"/>
            </p14:xfrm>
          </p:contentPart>
        </mc:Choice>
        <mc:Fallback>
          <p:pic>
            <p:nvPicPr>
              <p:cNvPr id="63" name="Ink 62">
                <a:extLst>
                  <a:ext uri="{FF2B5EF4-FFF2-40B4-BE49-F238E27FC236}">
                    <a16:creationId xmlns:a16="http://schemas.microsoft.com/office/drawing/2014/main" id="{255E091B-E0BA-30AA-2D78-DFA277519354}"/>
                  </a:ext>
                </a:extLst>
              </p:cNvPr>
              <p:cNvPicPr/>
              <p:nvPr/>
            </p:nvPicPr>
            <p:blipFill>
              <a:blip r:embed="rId111"/>
              <a:stretch>
                <a:fillRect/>
              </a:stretch>
            </p:blipFill>
            <p:spPr>
              <a:xfrm>
                <a:off x="3360172" y="1457662"/>
                <a:ext cx="15120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4" name="Ink 63">
                <a:extLst>
                  <a:ext uri="{FF2B5EF4-FFF2-40B4-BE49-F238E27FC236}">
                    <a16:creationId xmlns:a16="http://schemas.microsoft.com/office/drawing/2014/main" id="{CD25CF22-A46D-02D9-BC4B-D58A50E0040D}"/>
                  </a:ext>
                </a:extLst>
              </p14:cNvPr>
              <p14:cNvContentPartPr/>
              <p14:nvPr/>
            </p14:nvContentPartPr>
            <p14:xfrm>
              <a:off x="3509212" y="1544782"/>
              <a:ext cx="37440" cy="112680"/>
            </p14:xfrm>
          </p:contentPart>
        </mc:Choice>
        <mc:Fallback>
          <p:pic>
            <p:nvPicPr>
              <p:cNvPr id="64" name="Ink 63">
                <a:extLst>
                  <a:ext uri="{FF2B5EF4-FFF2-40B4-BE49-F238E27FC236}">
                    <a16:creationId xmlns:a16="http://schemas.microsoft.com/office/drawing/2014/main" id="{CD25CF22-A46D-02D9-BC4B-D58A50E0040D}"/>
                  </a:ext>
                </a:extLst>
              </p:cNvPr>
              <p:cNvPicPr/>
              <p:nvPr/>
            </p:nvPicPr>
            <p:blipFill>
              <a:blip r:embed="rId113"/>
              <a:stretch>
                <a:fillRect/>
              </a:stretch>
            </p:blipFill>
            <p:spPr>
              <a:xfrm>
                <a:off x="3500572" y="1536142"/>
                <a:ext cx="5508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5" name="Ink 64">
                <a:extLst>
                  <a:ext uri="{FF2B5EF4-FFF2-40B4-BE49-F238E27FC236}">
                    <a16:creationId xmlns:a16="http://schemas.microsoft.com/office/drawing/2014/main" id="{0C354E62-766F-5661-C2A2-475433C72C97}"/>
                  </a:ext>
                </a:extLst>
              </p14:cNvPr>
              <p14:cNvContentPartPr/>
              <p14:nvPr/>
            </p14:nvContentPartPr>
            <p14:xfrm>
              <a:off x="3508852" y="1500862"/>
              <a:ext cx="165600" cy="168840"/>
            </p14:xfrm>
          </p:contentPart>
        </mc:Choice>
        <mc:Fallback>
          <p:pic>
            <p:nvPicPr>
              <p:cNvPr id="65" name="Ink 64">
                <a:extLst>
                  <a:ext uri="{FF2B5EF4-FFF2-40B4-BE49-F238E27FC236}">
                    <a16:creationId xmlns:a16="http://schemas.microsoft.com/office/drawing/2014/main" id="{0C354E62-766F-5661-C2A2-475433C72C97}"/>
                  </a:ext>
                </a:extLst>
              </p:cNvPr>
              <p:cNvPicPr/>
              <p:nvPr/>
            </p:nvPicPr>
            <p:blipFill>
              <a:blip r:embed="rId115"/>
              <a:stretch>
                <a:fillRect/>
              </a:stretch>
            </p:blipFill>
            <p:spPr>
              <a:xfrm>
                <a:off x="3500212" y="1491862"/>
                <a:ext cx="18324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6" name="Ink 65">
                <a:extLst>
                  <a:ext uri="{FF2B5EF4-FFF2-40B4-BE49-F238E27FC236}">
                    <a16:creationId xmlns:a16="http://schemas.microsoft.com/office/drawing/2014/main" id="{1558B2DA-E000-B771-2114-73B8A28CA3D7}"/>
                  </a:ext>
                </a:extLst>
              </p14:cNvPr>
              <p14:cNvContentPartPr/>
              <p14:nvPr/>
            </p14:nvContentPartPr>
            <p14:xfrm>
              <a:off x="3792892" y="1381702"/>
              <a:ext cx="105840" cy="220320"/>
            </p14:xfrm>
          </p:contentPart>
        </mc:Choice>
        <mc:Fallback>
          <p:pic>
            <p:nvPicPr>
              <p:cNvPr id="66" name="Ink 65">
                <a:extLst>
                  <a:ext uri="{FF2B5EF4-FFF2-40B4-BE49-F238E27FC236}">
                    <a16:creationId xmlns:a16="http://schemas.microsoft.com/office/drawing/2014/main" id="{1558B2DA-E000-B771-2114-73B8A28CA3D7}"/>
                  </a:ext>
                </a:extLst>
              </p:cNvPr>
              <p:cNvPicPr/>
              <p:nvPr/>
            </p:nvPicPr>
            <p:blipFill>
              <a:blip r:embed="rId117"/>
              <a:stretch>
                <a:fillRect/>
              </a:stretch>
            </p:blipFill>
            <p:spPr>
              <a:xfrm>
                <a:off x="3784252" y="1372702"/>
                <a:ext cx="12348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7" name="Ink 66">
                <a:extLst>
                  <a:ext uri="{FF2B5EF4-FFF2-40B4-BE49-F238E27FC236}">
                    <a16:creationId xmlns:a16="http://schemas.microsoft.com/office/drawing/2014/main" id="{768F7151-3047-1FDF-BDFA-4D1EF3E3280C}"/>
                  </a:ext>
                </a:extLst>
              </p14:cNvPr>
              <p14:cNvContentPartPr/>
              <p14:nvPr/>
            </p14:nvContentPartPr>
            <p14:xfrm>
              <a:off x="3945532" y="1335622"/>
              <a:ext cx="152280" cy="248400"/>
            </p14:xfrm>
          </p:contentPart>
        </mc:Choice>
        <mc:Fallback>
          <p:pic>
            <p:nvPicPr>
              <p:cNvPr id="67" name="Ink 66">
                <a:extLst>
                  <a:ext uri="{FF2B5EF4-FFF2-40B4-BE49-F238E27FC236}">
                    <a16:creationId xmlns:a16="http://schemas.microsoft.com/office/drawing/2014/main" id="{768F7151-3047-1FDF-BDFA-4D1EF3E3280C}"/>
                  </a:ext>
                </a:extLst>
              </p:cNvPr>
              <p:cNvPicPr/>
              <p:nvPr/>
            </p:nvPicPr>
            <p:blipFill>
              <a:blip r:embed="rId119"/>
              <a:stretch>
                <a:fillRect/>
              </a:stretch>
            </p:blipFill>
            <p:spPr>
              <a:xfrm>
                <a:off x="3936892" y="1326982"/>
                <a:ext cx="169920" cy="2660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68" name="Ink 67">
                <a:extLst>
                  <a:ext uri="{FF2B5EF4-FFF2-40B4-BE49-F238E27FC236}">
                    <a16:creationId xmlns:a16="http://schemas.microsoft.com/office/drawing/2014/main" id="{615AAE68-0803-C5CF-43DC-368109874E4F}"/>
                  </a:ext>
                </a:extLst>
              </p14:cNvPr>
              <p14:cNvContentPartPr/>
              <p14:nvPr/>
            </p14:nvContentPartPr>
            <p14:xfrm>
              <a:off x="4068292" y="1424902"/>
              <a:ext cx="215280" cy="142920"/>
            </p14:xfrm>
          </p:contentPart>
        </mc:Choice>
        <mc:Fallback>
          <p:pic>
            <p:nvPicPr>
              <p:cNvPr id="68" name="Ink 67">
                <a:extLst>
                  <a:ext uri="{FF2B5EF4-FFF2-40B4-BE49-F238E27FC236}">
                    <a16:creationId xmlns:a16="http://schemas.microsoft.com/office/drawing/2014/main" id="{615AAE68-0803-C5CF-43DC-368109874E4F}"/>
                  </a:ext>
                </a:extLst>
              </p:cNvPr>
              <p:cNvPicPr/>
              <p:nvPr/>
            </p:nvPicPr>
            <p:blipFill>
              <a:blip r:embed="rId121"/>
              <a:stretch>
                <a:fillRect/>
              </a:stretch>
            </p:blipFill>
            <p:spPr>
              <a:xfrm>
                <a:off x="4059652" y="1416262"/>
                <a:ext cx="23292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69" name="Ink 68">
                <a:extLst>
                  <a:ext uri="{FF2B5EF4-FFF2-40B4-BE49-F238E27FC236}">
                    <a16:creationId xmlns:a16="http://schemas.microsoft.com/office/drawing/2014/main" id="{7CD77BBE-186F-F7FC-8FF1-E3BA694BE3A7}"/>
                  </a:ext>
                </a:extLst>
              </p14:cNvPr>
              <p14:cNvContentPartPr/>
              <p14:nvPr/>
            </p14:nvContentPartPr>
            <p14:xfrm>
              <a:off x="4373932" y="1454422"/>
              <a:ext cx="38520" cy="12240"/>
            </p14:xfrm>
          </p:contentPart>
        </mc:Choice>
        <mc:Fallback>
          <p:pic>
            <p:nvPicPr>
              <p:cNvPr id="69" name="Ink 68">
                <a:extLst>
                  <a:ext uri="{FF2B5EF4-FFF2-40B4-BE49-F238E27FC236}">
                    <a16:creationId xmlns:a16="http://schemas.microsoft.com/office/drawing/2014/main" id="{7CD77BBE-186F-F7FC-8FF1-E3BA694BE3A7}"/>
                  </a:ext>
                </a:extLst>
              </p:cNvPr>
              <p:cNvPicPr/>
              <p:nvPr/>
            </p:nvPicPr>
            <p:blipFill>
              <a:blip r:embed="rId123"/>
              <a:stretch>
                <a:fillRect/>
              </a:stretch>
            </p:blipFill>
            <p:spPr>
              <a:xfrm>
                <a:off x="4365292" y="1445782"/>
                <a:ext cx="5616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0" name="Ink 69">
                <a:extLst>
                  <a:ext uri="{FF2B5EF4-FFF2-40B4-BE49-F238E27FC236}">
                    <a16:creationId xmlns:a16="http://schemas.microsoft.com/office/drawing/2014/main" id="{6B42566F-FC2C-3865-60B0-D687706095C4}"/>
                  </a:ext>
                </a:extLst>
              </p14:cNvPr>
              <p14:cNvContentPartPr/>
              <p14:nvPr/>
            </p14:nvContentPartPr>
            <p14:xfrm>
              <a:off x="4363132" y="1515622"/>
              <a:ext cx="72720" cy="13320"/>
            </p14:xfrm>
          </p:contentPart>
        </mc:Choice>
        <mc:Fallback>
          <p:pic>
            <p:nvPicPr>
              <p:cNvPr id="70" name="Ink 69">
                <a:extLst>
                  <a:ext uri="{FF2B5EF4-FFF2-40B4-BE49-F238E27FC236}">
                    <a16:creationId xmlns:a16="http://schemas.microsoft.com/office/drawing/2014/main" id="{6B42566F-FC2C-3865-60B0-D687706095C4}"/>
                  </a:ext>
                </a:extLst>
              </p:cNvPr>
              <p:cNvPicPr/>
              <p:nvPr/>
            </p:nvPicPr>
            <p:blipFill>
              <a:blip r:embed="rId125"/>
              <a:stretch>
                <a:fillRect/>
              </a:stretch>
            </p:blipFill>
            <p:spPr>
              <a:xfrm>
                <a:off x="4354492" y="1506622"/>
                <a:ext cx="9036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1" name="Ink 70">
                <a:extLst>
                  <a:ext uri="{FF2B5EF4-FFF2-40B4-BE49-F238E27FC236}">
                    <a16:creationId xmlns:a16="http://schemas.microsoft.com/office/drawing/2014/main" id="{6488CE30-35F0-51F4-4469-14921BA20F8D}"/>
                  </a:ext>
                </a:extLst>
              </p14:cNvPr>
              <p14:cNvContentPartPr/>
              <p14:nvPr/>
            </p14:nvContentPartPr>
            <p14:xfrm>
              <a:off x="4569052" y="1233022"/>
              <a:ext cx="132840" cy="435960"/>
            </p14:xfrm>
          </p:contentPart>
        </mc:Choice>
        <mc:Fallback>
          <p:pic>
            <p:nvPicPr>
              <p:cNvPr id="71" name="Ink 70">
                <a:extLst>
                  <a:ext uri="{FF2B5EF4-FFF2-40B4-BE49-F238E27FC236}">
                    <a16:creationId xmlns:a16="http://schemas.microsoft.com/office/drawing/2014/main" id="{6488CE30-35F0-51F4-4469-14921BA20F8D}"/>
                  </a:ext>
                </a:extLst>
              </p:cNvPr>
              <p:cNvPicPr/>
              <p:nvPr/>
            </p:nvPicPr>
            <p:blipFill>
              <a:blip r:embed="rId127"/>
              <a:stretch>
                <a:fillRect/>
              </a:stretch>
            </p:blipFill>
            <p:spPr>
              <a:xfrm>
                <a:off x="4560052" y="1224382"/>
                <a:ext cx="150480" cy="4536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2" name="Ink 71">
                <a:extLst>
                  <a:ext uri="{FF2B5EF4-FFF2-40B4-BE49-F238E27FC236}">
                    <a16:creationId xmlns:a16="http://schemas.microsoft.com/office/drawing/2014/main" id="{CB545FD2-5F64-12EE-A62E-E3A5B2DE4F44}"/>
                  </a:ext>
                </a:extLst>
              </p14:cNvPr>
              <p14:cNvContentPartPr/>
              <p14:nvPr/>
            </p14:nvContentPartPr>
            <p14:xfrm>
              <a:off x="4577692" y="1406902"/>
              <a:ext cx="232200" cy="114480"/>
            </p14:xfrm>
          </p:contentPart>
        </mc:Choice>
        <mc:Fallback>
          <p:pic>
            <p:nvPicPr>
              <p:cNvPr id="72" name="Ink 71">
                <a:extLst>
                  <a:ext uri="{FF2B5EF4-FFF2-40B4-BE49-F238E27FC236}">
                    <a16:creationId xmlns:a16="http://schemas.microsoft.com/office/drawing/2014/main" id="{CB545FD2-5F64-12EE-A62E-E3A5B2DE4F44}"/>
                  </a:ext>
                </a:extLst>
              </p:cNvPr>
              <p:cNvPicPr/>
              <p:nvPr/>
            </p:nvPicPr>
            <p:blipFill>
              <a:blip r:embed="rId129"/>
              <a:stretch>
                <a:fillRect/>
              </a:stretch>
            </p:blipFill>
            <p:spPr>
              <a:xfrm>
                <a:off x="4569052" y="1397902"/>
                <a:ext cx="24984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3" name="Ink 72">
                <a:extLst>
                  <a:ext uri="{FF2B5EF4-FFF2-40B4-BE49-F238E27FC236}">
                    <a16:creationId xmlns:a16="http://schemas.microsoft.com/office/drawing/2014/main" id="{BE6A4BCF-EAE8-E07D-7B4D-32766C6C5F79}"/>
                  </a:ext>
                </a:extLst>
              </p14:cNvPr>
              <p14:cNvContentPartPr/>
              <p14:nvPr/>
            </p14:nvContentPartPr>
            <p14:xfrm>
              <a:off x="4870372" y="1290982"/>
              <a:ext cx="164160" cy="214560"/>
            </p14:xfrm>
          </p:contentPart>
        </mc:Choice>
        <mc:Fallback>
          <p:pic>
            <p:nvPicPr>
              <p:cNvPr id="73" name="Ink 72">
                <a:extLst>
                  <a:ext uri="{FF2B5EF4-FFF2-40B4-BE49-F238E27FC236}">
                    <a16:creationId xmlns:a16="http://schemas.microsoft.com/office/drawing/2014/main" id="{BE6A4BCF-EAE8-E07D-7B4D-32766C6C5F79}"/>
                  </a:ext>
                </a:extLst>
              </p:cNvPr>
              <p:cNvPicPr/>
              <p:nvPr/>
            </p:nvPicPr>
            <p:blipFill>
              <a:blip r:embed="rId131"/>
              <a:stretch>
                <a:fillRect/>
              </a:stretch>
            </p:blipFill>
            <p:spPr>
              <a:xfrm>
                <a:off x="4861732" y="1282342"/>
                <a:ext cx="18180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4" name="Ink 73">
                <a:extLst>
                  <a:ext uri="{FF2B5EF4-FFF2-40B4-BE49-F238E27FC236}">
                    <a16:creationId xmlns:a16="http://schemas.microsoft.com/office/drawing/2014/main" id="{2D28BC61-8B31-B189-401E-BFA369E9B459}"/>
                  </a:ext>
                </a:extLst>
              </p14:cNvPr>
              <p14:cNvContentPartPr/>
              <p14:nvPr/>
            </p14:nvContentPartPr>
            <p14:xfrm>
              <a:off x="5001412" y="1376302"/>
              <a:ext cx="79200" cy="59760"/>
            </p14:xfrm>
          </p:contentPart>
        </mc:Choice>
        <mc:Fallback>
          <p:pic>
            <p:nvPicPr>
              <p:cNvPr id="74" name="Ink 73">
                <a:extLst>
                  <a:ext uri="{FF2B5EF4-FFF2-40B4-BE49-F238E27FC236}">
                    <a16:creationId xmlns:a16="http://schemas.microsoft.com/office/drawing/2014/main" id="{2D28BC61-8B31-B189-401E-BFA369E9B459}"/>
                  </a:ext>
                </a:extLst>
              </p:cNvPr>
              <p:cNvPicPr/>
              <p:nvPr/>
            </p:nvPicPr>
            <p:blipFill>
              <a:blip r:embed="rId133"/>
              <a:stretch>
                <a:fillRect/>
              </a:stretch>
            </p:blipFill>
            <p:spPr>
              <a:xfrm>
                <a:off x="4992412" y="1367662"/>
                <a:ext cx="9684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76" name="Ink 75">
                <a:extLst>
                  <a:ext uri="{FF2B5EF4-FFF2-40B4-BE49-F238E27FC236}">
                    <a16:creationId xmlns:a16="http://schemas.microsoft.com/office/drawing/2014/main" id="{1FC0EAC1-3E46-FC4E-A67C-5476882509DD}"/>
                  </a:ext>
                </a:extLst>
              </p14:cNvPr>
              <p14:cNvContentPartPr/>
              <p14:nvPr/>
            </p14:nvContentPartPr>
            <p14:xfrm>
              <a:off x="5290492" y="3551422"/>
              <a:ext cx="24480" cy="146520"/>
            </p14:xfrm>
          </p:contentPart>
        </mc:Choice>
        <mc:Fallback>
          <p:pic>
            <p:nvPicPr>
              <p:cNvPr id="76" name="Ink 75">
                <a:extLst>
                  <a:ext uri="{FF2B5EF4-FFF2-40B4-BE49-F238E27FC236}">
                    <a16:creationId xmlns:a16="http://schemas.microsoft.com/office/drawing/2014/main" id="{1FC0EAC1-3E46-FC4E-A67C-5476882509DD}"/>
                  </a:ext>
                </a:extLst>
              </p:cNvPr>
              <p:cNvPicPr/>
              <p:nvPr/>
            </p:nvPicPr>
            <p:blipFill>
              <a:blip r:embed="rId135"/>
              <a:stretch>
                <a:fillRect/>
              </a:stretch>
            </p:blipFill>
            <p:spPr>
              <a:xfrm>
                <a:off x="5281492" y="3542782"/>
                <a:ext cx="4212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77" name="Ink 76">
                <a:extLst>
                  <a:ext uri="{FF2B5EF4-FFF2-40B4-BE49-F238E27FC236}">
                    <a16:creationId xmlns:a16="http://schemas.microsoft.com/office/drawing/2014/main" id="{6D0C5566-225D-D1D8-3846-4C233A7FB11D}"/>
                  </a:ext>
                </a:extLst>
              </p14:cNvPr>
              <p14:cNvContentPartPr/>
              <p14:nvPr/>
            </p14:nvContentPartPr>
            <p14:xfrm>
              <a:off x="5375452" y="3537022"/>
              <a:ext cx="35280" cy="157680"/>
            </p14:xfrm>
          </p:contentPart>
        </mc:Choice>
        <mc:Fallback>
          <p:pic>
            <p:nvPicPr>
              <p:cNvPr id="77" name="Ink 76">
                <a:extLst>
                  <a:ext uri="{FF2B5EF4-FFF2-40B4-BE49-F238E27FC236}">
                    <a16:creationId xmlns:a16="http://schemas.microsoft.com/office/drawing/2014/main" id="{6D0C5566-225D-D1D8-3846-4C233A7FB11D}"/>
                  </a:ext>
                </a:extLst>
              </p:cNvPr>
              <p:cNvPicPr/>
              <p:nvPr/>
            </p:nvPicPr>
            <p:blipFill>
              <a:blip r:embed="rId137"/>
              <a:stretch>
                <a:fillRect/>
              </a:stretch>
            </p:blipFill>
            <p:spPr>
              <a:xfrm>
                <a:off x="5366812" y="3528382"/>
                <a:ext cx="5292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78" name="Ink 77">
                <a:extLst>
                  <a:ext uri="{FF2B5EF4-FFF2-40B4-BE49-F238E27FC236}">
                    <a16:creationId xmlns:a16="http://schemas.microsoft.com/office/drawing/2014/main" id="{08BF4C8E-11E4-6736-9D8E-4D92E38624CC}"/>
                  </a:ext>
                </a:extLst>
              </p14:cNvPr>
              <p14:cNvContentPartPr/>
              <p14:nvPr/>
            </p14:nvContentPartPr>
            <p14:xfrm>
              <a:off x="5263852" y="3651502"/>
              <a:ext cx="117720" cy="42480"/>
            </p14:xfrm>
          </p:contentPart>
        </mc:Choice>
        <mc:Fallback>
          <p:pic>
            <p:nvPicPr>
              <p:cNvPr id="78" name="Ink 77">
                <a:extLst>
                  <a:ext uri="{FF2B5EF4-FFF2-40B4-BE49-F238E27FC236}">
                    <a16:creationId xmlns:a16="http://schemas.microsoft.com/office/drawing/2014/main" id="{08BF4C8E-11E4-6736-9D8E-4D92E38624CC}"/>
                  </a:ext>
                </a:extLst>
              </p:cNvPr>
              <p:cNvPicPr/>
              <p:nvPr/>
            </p:nvPicPr>
            <p:blipFill>
              <a:blip r:embed="rId139"/>
              <a:stretch>
                <a:fillRect/>
              </a:stretch>
            </p:blipFill>
            <p:spPr>
              <a:xfrm>
                <a:off x="5255212" y="3642502"/>
                <a:ext cx="13536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79" name="Ink 78">
                <a:extLst>
                  <a:ext uri="{FF2B5EF4-FFF2-40B4-BE49-F238E27FC236}">
                    <a16:creationId xmlns:a16="http://schemas.microsoft.com/office/drawing/2014/main" id="{F3B9067F-E0AE-68AD-A537-8C3E81F5ADB9}"/>
                  </a:ext>
                </a:extLst>
              </p14:cNvPr>
              <p14:cNvContentPartPr/>
              <p14:nvPr/>
            </p14:nvContentPartPr>
            <p14:xfrm>
              <a:off x="5388412" y="3632782"/>
              <a:ext cx="91800" cy="89280"/>
            </p14:xfrm>
          </p:contentPart>
        </mc:Choice>
        <mc:Fallback>
          <p:pic>
            <p:nvPicPr>
              <p:cNvPr id="79" name="Ink 78">
                <a:extLst>
                  <a:ext uri="{FF2B5EF4-FFF2-40B4-BE49-F238E27FC236}">
                    <a16:creationId xmlns:a16="http://schemas.microsoft.com/office/drawing/2014/main" id="{F3B9067F-E0AE-68AD-A537-8C3E81F5ADB9}"/>
                  </a:ext>
                </a:extLst>
              </p:cNvPr>
              <p:cNvPicPr/>
              <p:nvPr/>
            </p:nvPicPr>
            <p:blipFill>
              <a:blip r:embed="rId141"/>
              <a:stretch>
                <a:fillRect/>
              </a:stretch>
            </p:blipFill>
            <p:spPr>
              <a:xfrm>
                <a:off x="5379772" y="3624142"/>
                <a:ext cx="10944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1" name="Ink 80">
                <a:extLst>
                  <a:ext uri="{FF2B5EF4-FFF2-40B4-BE49-F238E27FC236}">
                    <a16:creationId xmlns:a16="http://schemas.microsoft.com/office/drawing/2014/main" id="{FEF1F10F-1995-52B4-67A3-724F5DF299C1}"/>
                  </a:ext>
                </a:extLst>
              </p14:cNvPr>
              <p14:cNvContentPartPr/>
              <p14:nvPr/>
            </p14:nvContentPartPr>
            <p14:xfrm>
              <a:off x="4823212" y="3884062"/>
              <a:ext cx="35640" cy="160200"/>
            </p14:xfrm>
          </p:contentPart>
        </mc:Choice>
        <mc:Fallback>
          <p:pic>
            <p:nvPicPr>
              <p:cNvPr id="81" name="Ink 80">
                <a:extLst>
                  <a:ext uri="{FF2B5EF4-FFF2-40B4-BE49-F238E27FC236}">
                    <a16:creationId xmlns:a16="http://schemas.microsoft.com/office/drawing/2014/main" id="{FEF1F10F-1995-52B4-67A3-724F5DF299C1}"/>
                  </a:ext>
                </a:extLst>
              </p:cNvPr>
              <p:cNvPicPr/>
              <p:nvPr/>
            </p:nvPicPr>
            <p:blipFill>
              <a:blip r:embed="rId143"/>
              <a:stretch>
                <a:fillRect/>
              </a:stretch>
            </p:blipFill>
            <p:spPr>
              <a:xfrm>
                <a:off x="4814212" y="3875062"/>
                <a:ext cx="5328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2" name="Ink 81">
                <a:extLst>
                  <a:ext uri="{FF2B5EF4-FFF2-40B4-BE49-F238E27FC236}">
                    <a16:creationId xmlns:a16="http://schemas.microsoft.com/office/drawing/2014/main" id="{42F32465-EE66-BC3E-B49F-AF251C68538C}"/>
                  </a:ext>
                </a:extLst>
              </p14:cNvPr>
              <p14:cNvContentPartPr/>
              <p14:nvPr/>
            </p14:nvContentPartPr>
            <p14:xfrm>
              <a:off x="4887292" y="3902062"/>
              <a:ext cx="115920" cy="156600"/>
            </p14:xfrm>
          </p:contentPart>
        </mc:Choice>
        <mc:Fallback>
          <p:pic>
            <p:nvPicPr>
              <p:cNvPr id="82" name="Ink 81">
                <a:extLst>
                  <a:ext uri="{FF2B5EF4-FFF2-40B4-BE49-F238E27FC236}">
                    <a16:creationId xmlns:a16="http://schemas.microsoft.com/office/drawing/2014/main" id="{42F32465-EE66-BC3E-B49F-AF251C68538C}"/>
                  </a:ext>
                </a:extLst>
              </p:cNvPr>
              <p:cNvPicPr/>
              <p:nvPr/>
            </p:nvPicPr>
            <p:blipFill>
              <a:blip r:embed="rId145"/>
              <a:stretch>
                <a:fillRect/>
              </a:stretch>
            </p:blipFill>
            <p:spPr>
              <a:xfrm>
                <a:off x="4878292" y="3893062"/>
                <a:ext cx="13356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3" name="Ink 82">
                <a:extLst>
                  <a:ext uri="{FF2B5EF4-FFF2-40B4-BE49-F238E27FC236}">
                    <a16:creationId xmlns:a16="http://schemas.microsoft.com/office/drawing/2014/main" id="{28B77DA6-ED10-1121-FEC0-029F9A3243AD}"/>
                  </a:ext>
                </a:extLst>
              </p14:cNvPr>
              <p14:cNvContentPartPr/>
              <p14:nvPr/>
            </p14:nvContentPartPr>
            <p14:xfrm>
              <a:off x="5068732" y="3840862"/>
              <a:ext cx="135360" cy="214560"/>
            </p14:xfrm>
          </p:contentPart>
        </mc:Choice>
        <mc:Fallback>
          <p:pic>
            <p:nvPicPr>
              <p:cNvPr id="83" name="Ink 82">
                <a:extLst>
                  <a:ext uri="{FF2B5EF4-FFF2-40B4-BE49-F238E27FC236}">
                    <a16:creationId xmlns:a16="http://schemas.microsoft.com/office/drawing/2014/main" id="{28B77DA6-ED10-1121-FEC0-029F9A3243AD}"/>
                  </a:ext>
                </a:extLst>
              </p:cNvPr>
              <p:cNvPicPr/>
              <p:nvPr/>
            </p:nvPicPr>
            <p:blipFill>
              <a:blip r:embed="rId147"/>
              <a:stretch>
                <a:fillRect/>
              </a:stretch>
            </p:blipFill>
            <p:spPr>
              <a:xfrm>
                <a:off x="5060092" y="3831862"/>
                <a:ext cx="15300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4" name="Ink 83">
                <a:extLst>
                  <a:ext uri="{FF2B5EF4-FFF2-40B4-BE49-F238E27FC236}">
                    <a16:creationId xmlns:a16="http://schemas.microsoft.com/office/drawing/2014/main" id="{7B44B63A-2B83-5E45-C6CC-BB397A4ACC78}"/>
                  </a:ext>
                </a:extLst>
              </p14:cNvPr>
              <p14:cNvContentPartPr/>
              <p14:nvPr/>
            </p14:nvContentPartPr>
            <p14:xfrm>
              <a:off x="5289772" y="3862102"/>
              <a:ext cx="12960" cy="178200"/>
            </p14:xfrm>
          </p:contentPart>
        </mc:Choice>
        <mc:Fallback>
          <p:pic>
            <p:nvPicPr>
              <p:cNvPr id="84" name="Ink 83">
                <a:extLst>
                  <a:ext uri="{FF2B5EF4-FFF2-40B4-BE49-F238E27FC236}">
                    <a16:creationId xmlns:a16="http://schemas.microsoft.com/office/drawing/2014/main" id="{7B44B63A-2B83-5E45-C6CC-BB397A4ACC78}"/>
                  </a:ext>
                </a:extLst>
              </p:cNvPr>
              <p:cNvPicPr/>
              <p:nvPr/>
            </p:nvPicPr>
            <p:blipFill>
              <a:blip r:embed="rId149"/>
              <a:stretch>
                <a:fillRect/>
              </a:stretch>
            </p:blipFill>
            <p:spPr>
              <a:xfrm>
                <a:off x="5280772" y="3853102"/>
                <a:ext cx="3060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86" name="Ink 85">
                <a:extLst>
                  <a:ext uri="{FF2B5EF4-FFF2-40B4-BE49-F238E27FC236}">
                    <a16:creationId xmlns:a16="http://schemas.microsoft.com/office/drawing/2014/main" id="{D2C9D4C7-E44F-C169-66BD-36F17B051505}"/>
                  </a:ext>
                </a:extLst>
              </p14:cNvPr>
              <p14:cNvContentPartPr/>
              <p14:nvPr/>
            </p14:nvContentPartPr>
            <p14:xfrm>
              <a:off x="5509372" y="3933382"/>
              <a:ext cx="17640" cy="12960"/>
            </p14:xfrm>
          </p:contentPart>
        </mc:Choice>
        <mc:Fallback>
          <p:pic>
            <p:nvPicPr>
              <p:cNvPr id="86" name="Ink 85">
                <a:extLst>
                  <a:ext uri="{FF2B5EF4-FFF2-40B4-BE49-F238E27FC236}">
                    <a16:creationId xmlns:a16="http://schemas.microsoft.com/office/drawing/2014/main" id="{D2C9D4C7-E44F-C169-66BD-36F17B051505}"/>
                  </a:ext>
                </a:extLst>
              </p:cNvPr>
              <p:cNvPicPr/>
              <p:nvPr/>
            </p:nvPicPr>
            <p:blipFill>
              <a:blip r:embed="rId151"/>
              <a:stretch>
                <a:fillRect/>
              </a:stretch>
            </p:blipFill>
            <p:spPr>
              <a:xfrm>
                <a:off x="5500372" y="3924742"/>
                <a:ext cx="3528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87" name="Ink 86">
                <a:extLst>
                  <a:ext uri="{FF2B5EF4-FFF2-40B4-BE49-F238E27FC236}">
                    <a16:creationId xmlns:a16="http://schemas.microsoft.com/office/drawing/2014/main" id="{7BBC7E26-0AD4-7741-E878-7057B1EF49AA}"/>
                  </a:ext>
                </a:extLst>
              </p14:cNvPr>
              <p14:cNvContentPartPr/>
              <p14:nvPr/>
            </p14:nvContentPartPr>
            <p14:xfrm>
              <a:off x="5498572" y="4005382"/>
              <a:ext cx="46080" cy="11880"/>
            </p14:xfrm>
          </p:contentPart>
        </mc:Choice>
        <mc:Fallback>
          <p:pic>
            <p:nvPicPr>
              <p:cNvPr id="87" name="Ink 86">
                <a:extLst>
                  <a:ext uri="{FF2B5EF4-FFF2-40B4-BE49-F238E27FC236}">
                    <a16:creationId xmlns:a16="http://schemas.microsoft.com/office/drawing/2014/main" id="{7BBC7E26-0AD4-7741-E878-7057B1EF49AA}"/>
                  </a:ext>
                </a:extLst>
              </p:cNvPr>
              <p:cNvPicPr/>
              <p:nvPr/>
            </p:nvPicPr>
            <p:blipFill>
              <a:blip r:embed="rId153"/>
              <a:stretch>
                <a:fillRect/>
              </a:stretch>
            </p:blipFill>
            <p:spPr>
              <a:xfrm>
                <a:off x="5489572" y="3996742"/>
                <a:ext cx="6372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88" name="Ink 87">
                <a:extLst>
                  <a:ext uri="{FF2B5EF4-FFF2-40B4-BE49-F238E27FC236}">
                    <a16:creationId xmlns:a16="http://schemas.microsoft.com/office/drawing/2014/main" id="{7AD6B69C-C002-E0F3-A07F-23124AA4E3ED}"/>
                  </a:ext>
                </a:extLst>
              </p14:cNvPr>
              <p14:cNvContentPartPr/>
              <p14:nvPr/>
            </p14:nvContentPartPr>
            <p14:xfrm>
              <a:off x="5658772" y="3835822"/>
              <a:ext cx="133920" cy="165960"/>
            </p14:xfrm>
          </p:contentPart>
        </mc:Choice>
        <mc:Fallback>
          <p:pic>
            <p:nvPicPr>
              <p:cNvPr id="88" name="Ink 87">
                <a:extLst>
                  <a:ext uri="{FF2B5EF4-FFF2-40B4-BE49-F238E27FC236}">
                    <a16:creationId xmlns:a16="http://schemas.microsoft.com/office/drawing/2014/main" id="{7AD6B69C-C002-E0F3-A07F-23124AA4E3ED}"/>
                  </a:ext>
                </a:extLst>
              </p:cNvPr>
              <p:cNvPicPr/>
              <p:nvPr/>
            </p:nvPicPr>
            <p:blipFill>
              <a:blip r:embed="rId155"/>
              <a:stretch>
                <a:fillRect/>
              </a:stretch>
            </p:blipFill>
            <p:spPr>
              <a:xfrm>
                <a:off x="5649772" y="3826822"/>
                <a:ext cx="15156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89" name="Ink 88">
                <a:extLst>
                  <a:ext uri="{FF2B5EF4-FFF2-40B4-BE49-F238E27FC236}">
                    <a16:creationId xmlns:a16="http://schemas.microsoft.com/office/drawing/2014/main" id="{17BF1932-FB95-304E-56A2-B800979E782E}"/>
                  </a:ext>
                </a:extLst>
              </p14:cNvPr>
              <p14:cNvContentPartPr/>
              <p14:nvPr/>
            </p14:nvContentPartPr>
            <p14:xfrm>
              <a:off x="5817532" y="3850582"/>
              <a:ext cx="74520" cy="127800"/>
            </p14:xfrm>
          </p:contentPart>
        </mc:Choice>
        <mc:Fallback>
          <p:pic>
            <p:nvPicPr>
              <p:cNvPr id="89" name="Ink 88">
                <a:extLst>
                  <a:ext uri="{FF2B5EF4-FFF2-40B4-BE49-F238E27FC236}">
                    <a16:creationId xmlns:a16="http://schemas.microsoft.com/office/drawing/2014/main" id="{17BF1932-FB95-304E-56A2-B800979E782E}"/>
                  </a:ext>
                </a:extLst>
              </p:cNvPr>
              <p:cNvPicPr/>
              <p:nvPr/>
            </p:nvPicPr>
            <p:blipFill>
              <a:blip r:embed="rId157"/>
              <a:stretch>
                <a:fillRect/>
              </a:stretch>
            </p:blipFill>
            <p:spPr>
              <a:xfrm>
                <a:off x="5808532" y="3841942"/>
                <a:ext cx="9216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0" name="Ink 89">
                <a:extLst>
                  <a:ext uri="{FF2B5EF4-FFF2-40B4-BE49-F238E27FC236}">
                    <a16:creationId xmlns:a16="http://schemas.microsoft.com/office/drawing/2014/main" id="{B6194FCC-DAB5-B889-AB36-B12A138B23AC}"/>
                  </a:ext>
                </a:extLst>
              </p14:cNvPr>
              <p14:cNvContentPartPr/>
              <p14:nvPr/>
            </p14:nvContentPartPr>
            <p14:xfrm>
              <a:off x="5946772" y="3804142"/>
              <a:ext cx="197280" cy="141840"/>
            </p14:xfrm>
          </p:contentPart>
        </mc:Choice>
        <mc:Fallback>
          <p:pic>
            <p:nvPicPr>
              <p:cNvPr id="90" name="Ink 89">
                <a:extLst>
                  <a:ext uri="{FF2B5EF4-FFF2-40B4-BE49-F238E27FC236}">
                    <a16:creationId xmlns:a16="http://schemas.microsoft.com/office/drawing/2014/main" id="{B6194FCC-DAB5-B889-AB36-B12A138B23AC}"/>
                  </a:ext>
                </a:extLst>
              </p:cNvPr>
              <p:cNvPicPr/>
              <p:nvPr/>
            </p:nvPicPr>
            <p:blipFill>
              <a:blip r:embed="rId159"/>
              <a:stretch>
                <a:fillRect/>
              </a:stretch>
            </p:blipFill>
            <p:spPr>
              <a:xfrm>
                <a:off x="5937772" y="3795502"/>
                <a:ext cx="21492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1" name="Ink 90">
                <a:extLst>
                  <a:ext uri="{FF2B5EF4-FFF2-40B4-BE49-F238E27FC236}">
                    <a16:creationId xmlns:a16="http://schemas.microsoft.com/office/drawing/2014/main" id="{37DC33F3-66C4-707F-E0CD-A1A8C9DAFBB6}"/>
                  </a:ext>
                </a:extLst>
              </p14:cNvPr>
              <p14:cNvContentPartPr/>
              <p14:nvPr/>
            </p14:nvContentPartPr>
            <p14:xfrm>
              <a:off x="6211372" y="3772462"/>
              <a:ext cx="65520" cy="224280"/>
            </p14:xfrm>
          </p:contentPart>
        </mc:Choice>
        <mc:Fallback>
          <p:pic>
            <p:nvPicPr>
              <p:cNvPr id="91" name="Ink 90">
                <a:extLst>
                  <a:ext uri="{FF2B5EF4-FFF2-40B4-BE49-F238E27FC236}">
                    <a16:creationId xmlns:a16="http://schemas.microsoft.com/office/drawing/2014/main" id="{37DC33F3-66C4-707F-E0CD-A1A8C9DAFBB6}"/>
                  </a:ext>
                </a:extLst>
              </p:cNvPr>
              <p:cNvPicPr/>
              <p:nvPr/>
            </p:nvPicPr>
            <p:blipFill>
              <a:blip r:embed="rId161"/>
              <a:stretch>
                <a:fillRect/>
              </a:stretch>
            </p:blipFill>
            <p:spPr>
              <a:xfrm>
                <a:off x="6202372" y="3763462"/>
                <a:ext cx="83160" cy="24192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2" name="Ink 91">
                <a:extLst>
                  <a:ext uri="{FF2B5EF4-FFF2-40B4-BE49-F238E27FC236}">
                    <a16:creationId xmlns:a16="http://schemas.microsoft.com/office/drawing/2014/main" id="{106D2B86-B41B-BA70-DE32-BFBD4A306DEE}"/>
                  </a:ext>
                </a:extLst>
              </p14:cNvPr>
              <p14:cNvContentPartPr/>
              <p14:nvPr/>
            </p14:nvContentPartPr>
            <p14:xfrm>
              <a:off x="6333052" y="3786502"/>
              <a:ext cx="120600" cy="159480"/>
            </p14:xfrm>
          </p:contentPart>
        </mc:Choice>
        <mc:Fallback>
          <p:pic>
            <p:nvPicPr>
              <p:cNvPr id="92" name="Ink 91">
                <a:extLst>
                  <a:ext uri="{FF2B5EF4-FFF2-40B4-BE49-F238E27FC236}">
                    <a16:creationId xmlns:a16="http://schemas.microsoft.com/office/drawing/2014/main" id="{106D2B86-B41B-BA70-DE32-BFBD4A306DEE}"/>
                  </a:ext>
                </a:extLst>
              </p:cNvPr>
              <p:cNvPicPr/>
              <p:nvPr/>
            </p:nvPicPr>
            <p:blipFill>
              <a:blip r:embed="rId163"/>
              <a:stretch>
                <a:fillRect/>
              </a:stretch>
            </p:blipFill>
            <p:spPr>
              <a:xfrm>
                <a:off x="6324412" y="3777862"/>
                <a:ext cx="13824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93" name="Ink 92">
                <a:extLst>
                  <a:ext uri="{FF2B5EF4-FFF2-40B4-BE49-F238E27FC236}">
                    <a16:creationId xmlns:a16="http://schemas.microsoft.com/office/drawing/2014/main" id="{F5E4B3AC-D830-7D86-87E1-8F7E12525D1F}"/>
                  </a:ext>
                </a:extLst>
              </p14:cNvPr>
              <p14:cNvContentPartPr/>
              <p14:nvPr/>
            </p14:nvContentPartPr>
            <p14:xfrm>
              <a:off x="6501172" y="3792982"/>
              <a:ext cx="193320" cy="156600"/>
            </p14:xfrm>
          </p:contentPart>
        </mc:Choice>
        <mc:Fallback>
          <p:pic>
            <p:nvPicPr>
              <p:cNvPr id="93" name="Ink 92">
                <a:extLst>
                  <a:ext uri="{FF2B5EF4-FFF2-40B4-BE49-F238E27FC236}">
                    <a16:creationId xmlns:a16="http://schemas.microsoft.com/office/drawing/2014/main" id="{F5E4B3AC-D830-7D86-87E1-8F7E12525D1F}"/>
                  </a:ext>
                </a:extLst>
              </p:cNvPr>
              <p:cNvPicPr/>
              <p:nvPr/>
            </p:nvPicPr>
            <p:blipFill>
              <a:blip r:embed="rId165"/>
              <a:stretch>
                <a:fillRect/>
              </a:stretch>
            </p:blipFill>
            <p:spPr>
              <a:xfrm>
                <a:off x="6492532" y="3784342"/>
                <a:ext cx="21096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94" name="Ink 93">
                <a:extLst>
                  <a:ext uri="{FF2B5EF4-FFF2-40B4-BE49-F238E27FC236}">
                    <a16:creationId xmlns:a16="http://schemas.microsoft.com/office/drawing/2014/main" id="{383D0A16-916A-B503-3CBA-A8486FEB2E2F}"/>
                  </a:ext>
                </a:extLst>
              </p14:cNvPr>
              <p14:cNvContentPartPr/>
              <p14:nvPr/>
            </p14:nvContentPartPr>
            <p14:xfrm>
              <a:off x="6609532" y="3859942"/>
              <a:ext cx="360" cy="1440"/>
            </p14:xfrm>
          </p:contentPart>
        </mc:Choice>
        <mc:Fallback>
          <p:pic>
            <p:nvPicPr>
              <p:cNvPr id="94" name="Ink 93">
                <a:extLst>
                  <a:ext uri="{FF2B5EF4-FFF2-40B4-BE49-F238E27FC236}">
                    <a16:creationId xmlns:a16="http://schemas.microsoft.com/office/drawing/2014/main" id="{383D0A16-916A-B503-3CBA-A8486FEB2E2F}"/>
                  </a:ext>
                </a:extLst>
              </p:cNvPr>
              <p:cNvPicPr/>
              <p:nvPr/>
            </p:nvPicPr>
            <p:blipFill>
              <a:blip r:embed="rId3"/>
              <a:stretch>
                <a:fillRect/>
              </a:stretch>
            </p:blipFill>
            <p:spPr>
              <a:xfrm>
                <a:off x="6600532" y="3850942"/>
                <a:ext cx="1800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95" name="Ink 94">
                <a:extLst>
                  <a:ext uri="{FF2B5EF4-FFF2-40B4-BE49-F238E27FC236}">
                    <a16:creationId xmlns:a16="http://schemas.microsoft.com/office/drawing/2014/main" id="{75AFEA24-1348-B9F1-8C84-93ECED232F5F}"/>
                  </a:ext>
                </a:extLst>
              </p14:cNvPr>
              <p14:cNvContentPartPr/>
              <p14:nvPr/>
            </p14:nvContentPartPr>
            <p14:xfrm>
              <a:off x="6640132" y="3855982"/>
              <a:ext cx="69480" cy="10440"/>
            </p14:xfrm>
          </p:contentPart>
        </mc:Choice>
        <mc:Fallback>
          <p:pic>
            <p:nvPicPr>
              <p:cNvPr id="95" name="Ink 94">
                <a:extLst>
                  <a:ext uri="{FF2B5EF4-FFF2-40B4-BE49-F238E27FC236}">
                    <a16:creationId xmlns:a16="http://schemas.microsoft.com/office/drawing/2014/main" id="{75AFEA24-1348-B9F1-8C84-93ECED232F5F}"/>
                  </a:ext>
                </a:extLst>
              </p:cNvPr>
              <p:cNvPicPr/>
              <p:nvPr/>
            </p:nvPicPr>
            <p:blipFill>
              <a:blip r:embed="rId168"/>
              <a:stretch>
                <a:fillRect/>
              </a:stretch>
            </p:blipFill>
            <p:spPr>
              <a:xfrm>
                <a:off x="6631132" y="3846982"/>
                <a:ext cx="8712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96" name="Ink 95">
                <a:extLst>
                  <a:ext uri="{FF2B5EF4-FFF2-40B4-BE49-F238E27FC236}">
                    <a16:creationId xmlns:a16="http://schemas.microsoft.com/office/drawing/2014/main" id="{D299F238-A834-4DBC-1EBE-9019398E3DCE}"/>
                  </a:ext>
                </a:extLst>
              </p14:cNvPr>
              <p14:cNvContentPartPr/>
              <p14:nvPr/>
            </p14:nvContentPartPr>
            <p14:xfrm>
              <a:off x="6776932" y="3736102"/>
              <a:ext cx="95400" cy="198000"/>
            </p14:xfrm>
          </p:contentPart>
        </mc:Choice>
        <mc:Fallback>
          <p:pic>
            <p:nvPicPr>
              <p:cNvPr id="96" name="Ink 95">
                <a:extLst>
                  <a:ext uri="{FF2B5EF4-FFF2-40B4-BE49-F238E27FC236}">
                    <a16:creationId xmlns:a16="http://schemas.microsoft.com/office/drawing/2014/main" id="{D299F238-A834-4DBC-1EBE-9019398E3DCE}"/>
                  </a:ext>
                </a:extLst>
              </p:cNvPr>
              <p:cNvPicPr/>
              <p:nvPr/>
            </p:nvPicPr>
            <p:blipFill>
              <a:blip r:embed="rId170"/>
              <a:stretch>
                <a:fillRect/>
              </a:stretch>
            </p:blipFill>
            <p:spPr>
              <a:xfrm>
                <a:off x="6767932" y="3727102"/>
                <a:ext cx="11304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06" name="Ink 105">
                <a:extLst>
                  <a:ext uri="{FF2B5EF4-FFF2-40B4-BE49-F238E27FC236}">
                    <a16:creationId xmlns:a16="http://schemas.microsoft.com/office/drawing/2014/main" id="{856B5DD6-0360-B59C-C4B3-16C2CDA545D7}"/>
                  </a:ext>
                </a:extLst>
              </p14:cNvPr>
              <p14:cNvContentPartPr/>
              <p14:nvPr/>
            </p14:nvContentPartPr>
            <p14:xfrm>
              <a:off x="568012" y="734062"/>
              <a:ext cx="1749240" cy="848880"/>
            </p14:xfrm>
          </p:contentPart>
        </mc:Choice>
        <mc:Fallback>
          <p:pic>
            <p:nvPicPr>
              <p:cNvPr id="106" name="Ink 105">
                <a:extLst>
                  <a:ext uri="{FF2B5EF4-FFF2-40B4-BE49-F238E27FC236}">
                    <a16:creationId xmlns:a16="http://schemas.microsoft.com/office/drawing/2014/main" id="{856B5DD6-0360-B59C-C4B3-16C2CDA545D7}"/>
                  </a:ext>
                </a:extLst>
              </p:cNvPr>
              <p:cNvPicPr/>
              <p:nvPr/>
            </p:nvPicPr>
            <p:blipFill>
              <a:blip r:embed="rId172"/>
              <a:stretch>
                <a:fillRect/>
              </a:stretch>
            </p:blipFill>
            <p:spPr>
              <a:xfrm>
                <a:off x="559372" y="725422"/>
                <a:ext cx="1766880" cy="86652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07" name="Ink 106">
                <a:extLst>
                  <a:ext uri="{FF2B5EF4-FFF2-40B4-BE49-F238E27FC236}">
                    <a16:creationId xmlns:a16="http://schemas.microsoft.com/office/drawing/2014/main" id="{C8C98049-7558-4205-BE95-D0E9286C0718}"/>
                  </a:ext>
                </a:extLst>
              </p14:cNvPr>
              <p14:cNvContentPartPr/>
              <p14:nvPr/>
            </p14:nvContentPartPr>
            <p14:xfrm>
              <a:off x="577372" y="546142"/>
              <a:ext cx="1640160" cy="711360"/>
            </p14:xfrm>
          </p:contentPart>
        </mc:Choice>
        <mc:Fallback>
          <p:pic>
            <p:nvPicPr>
              <p:cNvPr id="107" name="Ink 106">
                <a:extLst>
                  <a:ext uri="{FF2B5EF4-FFF2-40B4-BE49-F238E27FC236}">
                    <a16:creationId xmlns:a16="http://schemas.microsoft.com/office/drawing/2014/main" id="{C8C98049-7558-4205-BE95-D0E9286C0718}"/>
                  </a:ext>
                </a:extLst>
              </p:cNvPr>
              <p:cNvPicPr/>
              <p:nvPr/>
            </p:nvPicPr>
            <p:blipFill>
              <a:blip r:embed="rId174"/>
              <a:stretch>
                <a:fillRect/>
              </a:stretch>
            </p:blipFill>
            <p:spPr>
              <a:xfrm>
                <a:off x="568732" y="537142"/>
                <a:ext cx="1657800" cy="72900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08" name="Ink 107">
                <a:extLst>
                  <a:ext uri="{FF2B5EF4-FFF2-40B4-BE49-F238E27FC236}">
                    <a16:creationId xmlns:a16="http://schemas.microsoft.com/office/drawing/2014/main" id="{DCED5F5B-7005-9795-5923-AD383B6CFE6A}"/>
                  </a:ext>
                </a:extLst>
              </p14:cNvPr>
              <p14:cNvContentPartPr/>
              <p14:nvPr/>
            </p14:nvContentPartPr>
            <p14:xfrm>
              <a:off x="1166332" y="686902"/>
              <a:ext cx="127800" cy="693720"/>
            </p14:xfrm>
          </p:contentPart>
        </mc:Choice>
        <mc:Fallback>
          <p:pic>
            <p:nvPicPr>
              <p:cNvPr id="108" name="Ink 107">
                <a:extLst>
                  <a:ext uri="{FF2B5EF4-FFF2-40B4-BE49-F238E27FC236}">
                    <a16:creationId xmlns:a16="http://schemas.microsoft.com/office/drawing/2014/main" id="{DCED5F5B-7005-9795-5923-AD383B6CFE6A}"/>
                  </a:ext>
                </a:extLst>
              </p:cNvPr>
              <p:cNvPicPr/>
              <p:nvPr/>
            </p:nvPicPr>
            <p:blipFill>
              <a:blip r:embed="rId176"/>
              <a:stretch>
                <a:fillRect/>
              </a:stretch>
            </p:blipFill>
            <p:spPr>
              <a:xfrm>
                <a:off x="1157332" y="678262"/>
                <a:ext cx="145440" cy="71136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10" name="Ink 109">
                <a:extLst>
                  <a:ext uri="{FF2B5EF4-FFF2-40B4-BE49-F238E27FC236}">
                    <a16:creationId xmlns:a16="http://schemas.microsoft.com/office/drawing/2014/main" id="{81A3B75C-12DB-2292-44EE-351E6749B85F}"/>
                  </a:ext>
                </a:extLst>
              </p14:cNvPr>
              <p14:cNvContentPartPr/>
              <p14:nvPr/>
            </p14:nvContentPartPr>
            <p14:xfrm>
              <a:off x="656212" y="594022"/>
              <a:ext cx="1406160" cy="354600"/>
            </p14:xfrm>
          </p:contentPart>
        </mc:Choice>
        <mc:Fallback>
          <p:pic>
            <p:nvPicPr>
              <p:cNvPr id="110" name="Ink 109">
                <a:extLst>
                  <a:ext uri="{FF2B5EF4-FFF2-40B4-BE49-F238E27FC236}">
                    <a16:creationId xmlns:a16="http://schemas.microsoft.com/office/drawing/2014/main" id="{81A3B75C-12DB-2292-44EE-351E6749B85F}"/>
                  </a:ext>
                </a:extLst>
              </p:cNvPr>
              <p:cNvPicPr/>
              <p:nvPr/>
            </p:nvPicPr>
            <p:blipFill>
              <a:blip r:embed="rId178"/>
              <a:stretch>
                <a:fillRect/>
              </a:stretch>
            </p:blipFill>
            <p:spPr>
              <a:xfrm>
                <a:off x="647212" y="585022"/>
                <a:ext cx="1423800" cy="37224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11" name="Ink 110">
                <a:extLst>
                  <a:ext uri="{FF2B5EF4-FFF2-40B4-BE49-F238E27FC236}">
                    <a16:creationId xmlns:a16="http://schemas.microsoft.com/office/drawing/2014/main" id="{5D1AFA21-E3DB-4CB8-CC22-0F4B13F37528}"/>
                  </a:ext>
                </a:extLst>
              </p14:cNvPr>
              <p14:cNvContentPartPr/>
              <p14:nvPr/>
            </p14:nvContentPartPr>
            <p14:xfrm>
              <a:off x="662692" y="901822"/>
              <a:ext cx="1416600" cy="301320"/>
            </p14:xfrm>
          </p:contentPart>
        </mc:Choice>
        <mc:Fallback>
          <p:pic>
            <p:nvPicPr>
              <p:cNvPr id="111" name="Ink 110">
                <a:extLst>
                  <a:ext uri="{FF2B5EF4-FFF2-40B4-BE49-F238E27FC236}">
                    <a16:creationId xmlns:a16="http://schemas.microsoft.com/office/drawing/2014/main" id="{5D1AFA21-E3DB-4CB8-CC22-0F4B13F37528}"/>
                  </a:ext>
                </a:extLst>
              </p:cNvPr>
              <p:cNvPicPr/>
              <p:nvPr/>
            </p:nvPicPr>
            <p:blipFill>
              <a:blip r:embed="rId180"/>
              <a:stretch>
                <a:fillRect/>
              </a:stretch>
            </p:blipFill>
            <p:spPr>
              <a:xfrm>
                <a:off x="653692" y="893182"/>
                <a:ext cx="1434240" cy="31896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13" name="Ink 112">
                <a:extLst>
                  <a:ext uri="{FF2B5EF4-FFF2-40B4-BE49-F238E27FC236}">
                    <a16:creationId xmlns:a16="http://schemas.microsoft.com/office/drawing/2014/main" id="{29ABC44A-662D-9F91-4F01-9CE5044CD5DD}"/>
                  </a:ext>
                </a:extLst>
              </p14:cNvPr>
              <p14:cNvContentPartPr/>
              <p14:nvPr/>
            </p14:nvContentPartPr>
            <p14:xfrm>
              <a:off x="736492" y="666742"/>
              <a:ext cx="93960" cy="153720"/>
            </p14:xfrm>
          </p:contentPart>
        </mc:Choice>
        <mc:Fallback>
          <p:pic>
            <p:nvPicPr>
              <p:cNvPr id="113" name="Ink 112">
                <a:extLst>
                  <a:ext uri="{FF2B5EF4-FFF2-40B4-BE49-F238E27FC236}">
                    <a16:creationId xmlns:a16="http://schemas.microsoft.com/office/drawing/2014/main" id="{29ABC44A-662D-9F91-4F01-9CE5044CD5DD}"/>
                  </a:ext>
                </a:extLst>
              </p:cNvPr>
              <p:cNvPicPr/>
              <p:nvPr/>
            </p:nvPicPr>
            <p:blipFill>
              <a:blip r:embed="rId182"/>
              <a:stretch>
                <a:fillRect/>
              </a:stretch>
            </p:blipFill>
            <p:spPr>
              <a:xfrm>
                <a:off x="727852" y="657742"/>
                <a:ext cx="11160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14" name="Ink 113">
                <a:extLst>
                  <a:ext uri="{FF2B5EF4-FFF2-40B4-BE49-F238E27FC236}">
                    <a16:creationId xmlns:a16="http://schemas.microsoft.com/office/drawing/2014/main" id="{484FF881-9732-FD64-33B0-DF30EB700586}"/>
                  </a:ext>
                </a:extLst>
              </p14:cNvPr>
              <p14:cNvContentPartPr/>
              <p14:nvPr/>
            </p14:nvContentPartPr>
            <p14:xfrm>
              <a:off x="751252" y="743062"/>
              <a:ext cx="100080" cy="42480"/>
            </p14:xfrm>
          </p:contentPart>
        </mc:Choice>
        <mc:Fallback>
          <p:pic>
            <p:nvPicPr>
              <p:cNvPr id="114" name="Ink 113">
                <a:extLst>
                  <a:ext uri="{FF2B5EF4-FFF2-40B4-BE49-F238E27FC236}">
                    <a16:creationId xmlns:a16="http://schemas.microsoft.com/office/drawing/2014/main" id="{484FF881-9732-FD64-33B0-DF30EB700586}"/>
                  </a:ext>
                </a:extLst>
              </p:cNvPr>
              <p:cNvPicPr/>
              <p:nvPr/>
            </p:nvPicPr>
            <p:blipFill>
              <a:blip r:embed="rId184"/>
              <a:stretch>
                <a:fillRect/>
              </a:stretch>
            </p:blipFill>
            <p:spPr>
              <a:xfrm>
                <a:off x="742612" y="734062"/>
                <a:ext cx="11772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15" name="Ink 114">
                <a:extLst>
                  <a:ext uri="{FF2B5EF4-FFF2-40B4-BE49-F238E27FC236}">
                    <a16:creationId xmlns:a16="http://schemas.microsoft.com/office/drawing/2014/main" id="{D244AC3A-9B0A-25EC-8CA4-19BCFA515709}"/>
                  </a:ext>
                </a:extLst>
              </p14:cNvPr>
              <p14:cNvContentPartPr/>
              <p14:nvPr/>
            </p14:nvContentPartPr>
            <p14:xfrm>
              <a:off x="847372" y="894982"/>
              <a:ext cx="147960" cy="180000"/>
            </p14:xfrm>
          </p:contentPart>
        </mc:Choice>
        <mc:Fallback>
          <p:pic>
            <p:nvPicPr>
              <p:cNvPr id="115" name="Ink 114">
                <a:extLst>
                  <a:ext uri="{FF2B5EF4-FFF2-40B4-BE49-F238E27FC236}">
                    <a16:creationId xmlns:a16="http://schemas.microsoft.com/office/drawing/2014/main" id="{D244AC3A-9B0A-25EC-8CA4-19BCFA515709}"/>
                  </a:ext>
                </a:extLst>
              </p:cNvPr>
              <p:cNvPicPr/>
              <p:nvPr/>
            </p:nvPicPr>
            <p:blipFill>
              <a:blip r:embed="rId186"/>
              <a:stretch>
                <a:fillRect/>
              </a:stretch>
            </p:blipFill>
            <p:spPr>
              <a:xfrm>
                <a:off x="838732" y="886342"/>
                <a:ext cx="16560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116" name="Ink 115">
                <a:extLst>
                  <a:ext uri="{FF2B5EF4-FFF2-40B4-BE49-F238E27FC236}">
                    <a16:creationId xmlns:a16="http://schemas.microsoft.com/office/drawing/2014/main" id="{98575A41-511C-11C5-DA5E-5DAB44527709}"/>
                  </a:ext>
                </a:extLst>
              </p14:cNvPr>
              <p14:cNvContentPartPr/>
              <p14:nvPr/>
            </p14:nvContentPartPr>
            <p14:xfrm>
              <a:off x="852412" y="1226902"/>
              <a:ext cx="117360" cy="105120"/>
            </p14:xfrm>
          </p:contentPart>
        </mc:Choice>
        <mc:Fallback>
          <p:pic>
            <p:nvPicPr>
              <p:cNvPr id="116" name="Ink 115">
                <a:extLst>
                  <a:ext uri="{FF2B5EF4-FFF2-40B4-BE49-F238E27FC236}">
                    <a16:creationId xmlns:a16="http://schemas.microsoft.com/office/drawing/2014/main" id="{98575A41-511C-11C5-DA5E-5DAB44527709}"/>
                  </a:ext>
                </a:extLst>
              </p:cNvPr>
              <p:cNvPicPr/>
              <p:nvPr/>
            </p:nvPicPr>
            <p:blipFill>
              <a:blip r:embed="rId188"/>
              <a:stretch>
                <a:fillRect/>
              </a:stretch>
            </p:blipFill>
            <p:spPr>
              <a:xfrm>
                <a:off x="843772" y="1218262"/>
                <a:ext cx="13500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117" name="Ink 116">
                <a:extLst>
                  <a:ext uri="{FF2B5EF4-FFF2-40B4-BE49-F238E27FC236}">
                    <a16:creationId xmlns:a16="http://schemas.microsoft.com/office/drawing/2014/main" id="{49278EF3-42E5-AE12-D59C-E6B839E10E68}"/>
                  </a:ext>
                </a:extLst>
              </p14:cNvPr>
              <p14:cNvContentPartPr/>
              <p14:nvPr/>
            </p14:nvContentPartPr>
            <p14:xfrm>
              <a:off x="1337692" y="577822"/>
              <a:ext cx="18720" cy="100800"/>
            </p14:xfrm>
          </p:contentPart>
        </mc:Choice>
        <mc:Fallback>
          <p:pic>
            <p:nvPicPr>
              <p:cNvPr id="117" name="Ink 116">
                <a:extLst>
                  <a:ext uri="{FF2B5EF4-FFF2-40B4-BE49-F238E27FC236}">
                    <a16:creationId xmlns:a16="http://schemas.microsoft.com/office/drawing/2014/main" id="{49278EF3-42E5-AE12-D59C-E6B839E10E68}"/>
                  </a:ext>
                </a:extLst>
              </p:cNvPr>
              <p:cNvPicPr/>
              <p:nvPr/>
            </p:nvPicPr>
            <p:blipFill>
              <a:blip r:embed="rId190"/>
              <a:stretch>
                <a:fillRect/>
              </a:stretch>
            </p:blipFill>
            <p:spPr>
              <a:xfrm>
                <a:off x="1328692" y="568822"/>
                <a:ext cx="3636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18" name="Ink 117">
                <a:extLst>
                  <a:ext uri="{FF2B5EF4-FFF2-40B4-BE49-F238E27FC236}">
                    <a16:creationId xmlns:a16="http://schemas.microsoft.com/office/drawing/2014/main" id="{57BDE74B-4D68-626B-077B-131F8BD4DECC}"/>
                  </a:ext>
                </a:extLst>
              </p14:cNvPr>
              <p14:cNvContentPartPr/>
              <p14:nvPr/>
            </p14:nvContentPartPr>
            <p14:xfrm>
              <a:off x="1307092" y="673222"/>
              <a:ext cx="104040" cy="88200"/>
            </p14:xfrm>
          </p:contentPart>
        </mc:Choice>
        <mc:Fallback>
          <p:pic>
            <p:nvPicPr>
              <p:cNvPr id="118" name="Ink 117">
                <a:extLst>
                  <a:ext uri="{FF2B5EF4-FFF2-40B4-BE49-F238E27FC236}">
                    <a16:creationId xmlns:a16="http://schemas.microsoft.com/office/drawing/2014/main" id="{57BDE74B-4D68-626B-077B-131F8BD4DECC}"/>
                  </a:ext>
                </a:extLst>
              </p:cNvPr>
              <p:cNvPicPr/>
              <p:nvPr/>
            </p:nvPicPr>
            <p:blipFill>
              <a:blip r:embed="rId192"/>
              <a:stretch>
                <a:fillRect/>
              </a:stretch>
            </p:blipFill>
            <p:spPr>
              <a:xfrm>
                <a:off x="1298092" y="664222"/>
                <a:ext cx="12168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19" name="Ink 118">
                <a:extLst>
                  <a:ext uri="{FF2B5EF4-FFF2-40B4-BE49-F238E27FC236}">
                    <a16:creationId xmlns:a16="http://schemas.microsoft.com/office/drawing/2014/main" id="{F09892EB-AFA3-8B35-9507-534627742D4F}"/>
                  </a:ext>
                </a:extLst>
              </p14:cNvPr>
              <p14:cNvContentPartPr/>
              <p14:nvPr/>
            </p14:nvContentPartPr>
            <p14:xfrm>
              <a:off x="1245892" y="542902"/>
              <a:ext cx="109080" cy="64800"/>
            </p14:xfrm>
          </p:contentPart>
        </mc:Choice>
        <mc:Fallback>
          <p:pic>
            <p:nvPicPr>
              <p:cNvPr id="119" name="Ink 118">
                <a:extLst>
                  <a:ext uri="{FF2B5EF4-FFF2-40B4-BE49-F238E27FC236}">
                    <a16:creationId xmlns:a16="http://schemas.microsoft.com/office/drawing/2014/main" id="{F09892EB-AFA3-8B35-9507-534627742D4F}"/>
                  </a:ext>
                </a:extLst>
              </p:cNvPr>
              <p:cNvPicPr/>
              <p:nvPr/>
            </p:nvPicPr>
            <p:blipFill>
              <a:blip r:embed="rId194"/>
              <a:stretch>
                <a:fillRect/>
              </a:stretch>
            </p:blipFill>
            <p:spPr>
              <a:xfrm>
                <a:off x="1236892" y="534262"/>
                <a:ext cx="12672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120" name="Ink 119">
                <a:extLst>
                  <a:ext uri="{FF2B5EF4-FFF2-40B4-BE49-F238E27FC236}">
                    <a16:creationId xmlns:a16="http://schemas.microsoft.com/office/drawing/2014/main" id="{4FCE45FB-AEC4-6776-266E-2523BF2DFEC4}"/>
                  </a:ext>
                </a:extLst>
              </p14:cNvPr>
              <p14:cNvContentPartPr/>
              <p14:nvPr/>
            </p14:nvContentPartPr>
            <p14:xfrm>
              <a:off x="1440652" y="510142"/>
              <a:ext cx="62280" cy="160560"/>
            </p14:xfrm>
          </p:contentPart>
        </mc:Choice>
        <mc:Fallback>
          <p:pic>
            <p:nvPicPr>
              <p:cNvPr id="120" name="Ink 119">
                <a:extLst>
                  <a:ext uri="{FF2B5EF4-FFF2-40B4-BE49-F238E27FC236}">
                    <a16:creationId xmlns:a16="http://schemas.microsoft.com/office/drawing/2014/main" id="{4FCE45FB-AEC4-6776-266E-2523BF2DFEC4}"/>
                  </a:ext>
                </a:extLst>
              </p:cNvPr>
              <p:cNvPicPr/>
              <p:nvPr/>
            </p:nvPicPr>
            <p:blipFill>
              <a:blip r:embed="rId196"/>
              <a:stretch>
                <a:fillRect/>
              </a:stretch>
            </p:blipFill>
            <p:spPr>
              <a:xfrm>
                <a:off x="1431652" y="501502"/>
                <a:ext cx="7992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121" name="Ink 120">
                <a:extLst>
                  <a:ext uri="{FF2B5EF4-FFF2-40B4-BE49-F238E27FC236}">
                    <a16:creationId xmlns:a16="http://schemas.microsoft.com/office/drawing/2014/main" id="{6BCCEF5C-453A-2E70-D0F3-60334FAA25DE}"/>
                  </a:ext>
                </a:extLst>
              </p14:cNvPr>
              <p14:cNvContentPartPr/>
              <p14:nvPr/>
            </p14:nvContentPartPr>
            <p14:xfrm>
              <a:off x="1534252" y="509422"/>
              <a:ext cx="170640" cy="134280"/>
            </p14:xfrm>
          </p:contentPart>
        </mc:Choice>
        <mc:Fallback>
          <p:pic>
            <p:nvPicPr>
              <p:cNvPr id="121" name="Ink 120">
                <a:extLst>
                  <a:ext uri="{FF2B5EF4-FFF2-40B4-BE49-F238E27FC236}">
                    <a16:creationId xmlns:a16="http://schemas.microsoft.com/office/drawing/2014/main" id="{6BCCEF5C-453A-2E70-D0F3-60334FAA25DE}"/>
                  </a:ext>
                </a:extLst>
              </p:cNvPr>
              <p:cNvPicPr/>
              <p:nvPr/>
            </p:nvPicPr>
            <p:blipFill>
              <a:blip r:embed="rId198"/>
              <a:stretch>
                <a:fillRect/>
              </a:stretch>
            </p:blipFill>
            <p:spPr>
              <a:xfrm>
                <a:off x="1525252" y="500422"/>
                <a:ext cx="18828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22" name="Ink 121">
                <a:extLst>
                  <a:ext uri="{FF2B5EF4-FFF2-40B4-BE49-F238E27FC236}">
                    <a16:creationId xmlns:a16="http://schemas.microsoft.com/office/drawing/2014/main" id="{AC2EB8E8-10BA-4B37-2EA2-B8C4F79FCB24}"/>
                  </a:ext>
                </a:extLst>
              </p14:cNvPr>
              <p14:cNvContentPartPr/>
              <p14:nvPr/>
            </p14:nvContentPartPr>
            <p14:xfrm>
              <a:off x="1383052" y="798862"/>
              <a:ext cx="98640" cy="187920"/>
            </p14:xfrm>
          </p:contentPart>
        </mc:Choice>
        <mc:Fallback>
          <p:pic>
            <p:nvPicPr>
              <p:cNvPr id="122" name="Ink 121">
                <a:extLst>
                  <a:ext uri="{FF2B5EF4-FFF2-40B4-BE49-F238E27FC236}">
                    <a16:creationId xmlns:a16="http://schemas.microsoft.com/office/drawing/2014/main" id="{AC2EB8E8-10BA-4B37-2EA2-B8C4F79FCB24}"/>
                  </a:ext>
                </a:extLst>
              </p:cNvPr>
              <p:cNvPicPr/>
              <p:nvPr/>
            </p:nvPicPr>
            <p:blipFill>
              <a:blip r:embed="rId200"/>
              <a:stretch>
                <a:fillRect/>
              </a:stretch>
            </p:blipFill>
            <p:spPr>
              <a:xfrm>
                <a:off x="1374052" y="790222"/>
                <a:ext cx="11628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123" name="Ink 122">
                <a:extLst>
                  <a:ext uri="{FF2B5EF4-FFF2-40B4-BE49-F238E27FC236}">
                    <a16:creationId xmlns:a16="http://schemas.microsoft.com/office/drawing/2014/main" id="{8A0A2427-A0E0-5BCB-FD28-61ECE2B84910}"/>
                  </a:ext>
                </a:extLst>
              </p14:cNvPr>
              <p14:cNvContentPartPr/>
              <p14:nvPr/>
            </p14:nvContentPartPr>
            <p14:xfrm>
              <a:off x="1508692" y="764302"/>
              <a:ext cx="131760" cy="173520"/>
            </p14:xfrm>
          </p:contentPart>
        </mc:Choice>
        <mc:Fallback>
          <p:pic>
            <p:nvPicPr>
              <p:cNvPr id="123" name="Ink 122">
                <a:extLst>
                  <a:ext uri="{FF2B5EF4-FFF2-40B4-BE49-F238E27FC236}">
                    <a16:creationId xmlns:a16="http://schemas.microsoft.com/office/drawing/2014/main" id="{8A0A2427-A0E0-5BCB-FD28-61ECE2B84910}"/>
                  </a:ext>
                </a:extLst>
              </p:cNvPr>
              <p:cNvPicPr/>
              <p:nvPr/>
            </p:nvPicPr>
            <p:blipFill>
              <a:blip r:embed="rId202"/>
              <a:stretch>
                <a:fillRect/>
              </a:stretch>
            </p:blipFill>
            <p:spPr>
              <a:xfrm>
                <a:off x="1500052" y="755302"/>
                <a:ext cx="14940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24" name="Ink 123">
                <a:extLst>
                  <a:ext uri="{FF2B5EF4-FFF2-40B4-BE49-F238E27FC236}">
                    <a16:creationId xmlns:a16="http://schemas.microsoft.com/office/drawing/2014/main" id="{524A3F04-62AC-55CB-94F0-ED5F705EB79C}"/>
                  </a:ext>
                </a:extLst>
              </p14:cNvPr>
              <p14:cNvContentPartPr/>
              <p14:nvPr/>
            </p14:nvContentPartPr>
            <p14:xfrm>
              <a:off x="1540012" y="815782"/>
              <a:ext cx="83880" cy="49680"/>
            </p14:xfrm>
          </p:contentPart>
        </mc:Choice>
        <mc:Fallback>
          <p:pic>
            <p:nvPicPr>
              <p:cNvPr id="124" name="Ink 123">
                <a:extLst>
                  <a:ext uri="{FF2B5EF4-FFF2-40B4-BE49-F238E27FC236}">
                    <a16:creationId xmlns:a16="http://schemas.microsoft.com/office/drawing/2014/main" id="{524A3F04-62AC-55CB-94F0-ED5F705EB79C}"/>
                  </a:ext>
                </a:extLst>
              </p:cNvPr>
              <p:cNvPicPr/>
              <p:nvPr/>
            </p:nvPicPr>
            <p:blipFill>
              <a:blip r:embed="rId204"/>
              <a:stretch>
                <a:fillRect/>
              </a:stretch>
            </p:blipFill>
            <p:spPr>
              <a:xfrm>
                <a:off x="1531372" y="806782"/>
                <a:ext cx="10152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25" name="Ink 124">
                <a:extLst>
                  <a:ext uri="{FF2B5EF4-FFF2-40B4-BE49-F238E27FC236}">
                    <a16:creationId xmlns:a16="http://schemas.microsoft.com/office/drawing/2014/main" id="{CD85ACBD-0EF5-EEA1-43FE-0B03D431EEFD}"/>
                  </a:ext>
                </a:extLst>
              </p14:cNvPr>
              <p14:cNvContentPartPr/>
              <p14:nvPr/>
            </p14:nvContentPartPr>
            <p14:xfrm>
              <a:off x="1653412" y="736222"/>
              <a:ext cx="58320" cy="178200"/>
            </p14:xfrm>
          </p:contentPart>
        </mc:Choice>
        <mc:Fallback>
          <p:pic>
            <p:nvPicPr>
              <p:cNvPr id="125" name="Ink 124">
                <a:extLst>
                  <a:ext uri="{FF2B5EF4-FFF2-40B4-BE49-F238E27FC236}">
                    <a16:creationId xmlns:a16="http://schemas.microsoft.com/office/drawing/2014/main" id="{CD85ACBD-0EF5-EEA1-43FE-0B03D431EEFD}"/>
                  </a:ext>
                </a:extLst>
              </p:cNvPr>
              <p:cNvPicPr/>
              <p:nvPr/>
            </p:nvPicPr>
            <p:blipFill>
              <a:blip r:embed="rId206"/>
              <a:stretch>
                <a:fillRect/>
              </a:stretch>
            </p:blipFill>
            <p:spPr>
              <a:xfrm>
                <a:off x="1644772" y="727582"/>
                <a:ext cx="7596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26" name="Ink 125">
                <a:extLst>
                  <a:ext uri="{FF2B5EF4-FFF2-40B4-BE49-F238E27FC236}">
                    <a16:creationId xmlns:a16="http://schemas.microsoft.com/office/drawing/2014/main" id="{4FCD1F8F-B789-4DB0-76D5-CE7A251A667A}"/>
                  </a:ext>
                </a:extLst>
              </p14:cNvPr>
              <p14:cNvContentPartPr/>
              <p14:nvPr/>
            </p14:nvContentPartPr>
            <p14:xfrm>
              <a:off x="1497172" y="1083622"/>
              <a:ext cx="124560" cy="203400"/>
            </p14:xfrm>
          </p:contentPart>
        </mc:Choice>
        <mc:Fallback>
          <p:pic>
            <p:nvPicPr>
              <p:cNvPr id="126" name="Ink 125">
                <a:extLst>
                  <a:ext uri="{FF2B5EF4-FFF2-40B4-BE49-F238E27FC236}">
                    <a16:creationId xmlns:a16="http://schemas.microsoft.com/office/drawing/2014/main" id="{4FCD1F8F-B789-4DB0-76D5-CE7A251A667A}"/>
                  </a:ext>
                </a:extLst>
              </p:cNvPr>
              <p:cNvPicPr/>
              <p:nvPr/>
            </p:nvPicPr>
            <p:blipFill>
              <a:blip r:embed="rId208"/>
              <a:stretch>
                <a:fillRect/>
              </a:stretch>
            </p:blipFill>
            <p:spPr>
              <a:xfrm>
                <a:off x="1488532" y="1074982"/>
                <a:ext cx="14220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27" name="Ink 126">
                <a:extLst>
                  <a:ext uri="{FF2B5EF4-FFF2-40B4-BE49-F238E27FC236}">
                    <a16:creationId xmlns:a16="http://schemas.microsoft.com/office/drawing/2014/main" id="{D63BEA7F-F185-6B8C-DD90-74F49454D04E}"/>
                  </a:ext>
                </a:extLst>
              </p14:cNvPr>
              <p14:cNvContentPartPr/>
              <p14:nvPr/>
            </p14:nvContentPartPr>
            <p14:xfrm>
              <a:off x="1534252" y="1100182"/>
              <a:ext cx="164880" cy="193320"/>
            </p14:xfrm>
          </p:contentPart>
        </mc:Choice>
        <mc:Fallback>
          <p:pic>
            <p:nvPicPr>
              <p:cNvPr id="127" name="Ink 126">
                <a:extLst>
                  <a:ext uri="{FF2B5EF4-FFF2-40B4-BE49-F238E27FC236}">
                    <a16:creationId xmlns:a16="http://schemas.microsoft.com/office/drawing/2014/main" id="{D63BEA7F-F185-6B8C-DD90-74F49454D04E}"/>
                  </a:ext>
                </a:extLst>
              </p:cNvPr>
              <p:cNvPicPr/>
              <p:nvPr/>
            </p:nvPicPr>
            <p:blipFill>
              <a:blip r:embed="rId210"/>
              <a:stretch>
                <a:fillRect/>
              </a:stretch>
            </p:blipFill>
            <p:spPr>
              <a:xfrm>
                <a:off x="1525252" y="1091182"/>
                <a:ext cx="18252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28" name="Ink 127">
                <a:extLst>
                  <a:ext uri="{FF2B5EF4-FFF2-40B4-BE49-F238E27FC236}">
                    <a16:creationId xmlns:a16="http://schemas.microsoft.com/office/drawing/2014/main" id="{FA48FC99-1950-49CD-F88B-897F7CC4BD54}"/>
                  </a:ext>
                </a:extLst>
              </p14:cNvPr>
              <p14:cNvContentPartPr/>
              <p14:nvPr/>
            </p14:nvContentPartPr>
            <p14:xfrm>
              <a:off x="1742692" y="1128982"/>
              <a:ext cx="48600" cy="174960"/>
            </p14:xfrm>
          </p:contentPart>
        </mc:Choice>
        <mc:Fallback>
          <p:pic>
            <p:nvPicPr>
              <p:cNvPr id="128" name="Ink 127">
                <a:extLst>
                  <a:ext uri="{FF2B5EF4-FFF2-40B4-BE49-F238E27FC236}">
                    <a16:creationId xmlns:a16="http://schemas.microsoft.com/office/drawing/2014/main" id="{FA48FC99-1950-49CD-F88B-897F7CC4BD54}"/>
                  </a:ext>
                </a:extLst>
              </p:cNvPr>
              <p:cNvPicPr/>
              <p:nvPr/>
            </p:nvPicPr>
            <p:blipFill>
              <a:blip r:embed="rId212"/>
              <a:stretch>
                <a:fillRect/>
              </a:stretch>
            </p:blipFill>
            <p:spPr>
              <a:xfrm>
                <a:off x="1733692" y="1119982"/>
                <a:ext cx="6624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129" name="Ink 128">
                <a:extLst>
                  <a:ext uri="{FF2B5EF4-FFF2-40B4-BE49-F238E27FC236}">
                    <a16:creationId xmlns:a16="http://schemas.microsoft.com/office/drawing/2014/main" id="{70548BBF-AB97-95DA-FCB2-3FE80377C5F3}"/>
                  </a:ext>
                </a:extLst>
              </p14:cNvPr>
              <p14:cNvContentPartPr/>
              <p14:nvPr/>
            </p14:nvContentPartPr>
            <p14:xfrm>
              <a:off x="1828372" y="1082182"/>
              <a:ext cx="43560" cy="122040"/>
            </p14:xfrm>
          </p:contentPart>
        </mc:Choice>
        <mc:Fallback>
          <p:pic>
            <p:nvPicPr>
              <p:cNvPr id="129" name="Ink 128">
                <a:extLst>
                  <a:ext uri="{FF2B5EF4-FFF2-40B4-BE49-F238E27FC236}">
                    <a16:creationId xmlns:a16="http://schemas.microsoft.com/office/drawing/2014/main" id="{70548BBF-AB97-95DA-FCB2-3FE80377C5F3}"/>
                  </a:ext>
                </a:extLst>
              </p:cNvPr>
              <p:cNvPicPr/>
              <p:nvPr/>
            </p:nvPicPr>
            <p:blipFill>
              <a:blip r:embed="rId214"/>
              <a:stretch>
                <a:fillRect/>
              </a:stretch>
            </p:blipFill>
            <p:spPr>
              <a:xfrm>
                <a:off x="1819732" y="1073542"/>
                <a:ext cx="6120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130" name="Ink 129">
                <a:extLst>
                  <a:ext uri="{FF2B5EF4-FFF2-40B4-BE49-F238E27FC236}">
                    <a16:creationId xmlns:a16="http://schemas.microsoft.com/office/drawing/2014/main" id="{1DE54DA4-6E8D-D6F8-256E-FFD89C22F51D}"/>
                  </a:ext>
                </a:extLst>
              </p14:cNvPr>
              <p14:cNvContentPartPr/>
              <p14:nvPr/>
            </p14:nvContentPartPr>
            <p14:xfrm>
              <a:off x="1921612" y="1118902"/>
              <a:ext cx="90360" cy="123480"/>
            </p14:xfrm>
          </p:contentPart>
        </mc:Choice>
        <mc:Fallback>
          <p:pic>
            <p:nvPicPr>
              <p:cNvPr id="130" name="Ink 129">
                <a:extLst>
                  <a:ext uri="{FF2B5EF4-FFF2-40B4-BE49-F238E27FC236}">
                    <a16:creationId xmlns:a16="http://schemas.microsoft.com/office/drawing/2014/main" id="{1DE54DA4-6E8D-D6F8-256E-FFD89C22F51D}"/>
                  </a:ext>
                </a:extLst>
              </p:cNvPr>
              <p:cNvPicPr/>
              <p:nvPr/>
            </p:nvPicPr>
            <p:blipFill>
              <a:blip r:embed="rId216"/>
              <a:stretch>
                <a:fillRect/>
              </a:stretch>
            </p:blipFill>
            <p:spPr>
              <a:xfrm>
                <a:off x="1912972" y="1109902"/>
                <a:ext cx="10800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132" name="Ink 131">
                <a:extLst>
                  <a:ext uri="{FF2B5EF4-FFF2-40B4-BE49-F238E27FC236}">
                    <a16:creationId xmlns:a16="http://schemas.microsoft.com/office/drawing/2014/main" id="{6F5F45F9-091C-0D96-DA67-17D996D0E1D3}"/>
                  </a:ext>
                </a:extLst>
              </p14:cNvPr>
              <p14:cNvContentPartPr/>
              <p14:nvPr/>
            </p14:nvContentPartPr>
            <p14:xfrm>
              <a:off x="354172" y="255622"/>
              <a:ext cx="236520" cy="159840"/>
            </p14:xfrm>
          </p:contentPart>
        </mc:Choice>
        <mc:Fallback>
          <p:pic>
            <p:nvPicPr>
              <p:cNvPr id="132" name="Ink 131">
                <a:extLst>
                  <a:ext uri="{FF2B5EF4-FFF2-40B4-BE49-F238E27FC236}">
                    <a16:creationId xmlns:a16="http://schemas.microsoft.com/office/drawing/2014/main" id="{6F5F45F9-091C-0D96-DA67-17D996D0E1D3}"/>
                  </a:ext>
                </a:extLst>
              </p:cNvPr>
              <p:cNvPicPr/>
              <p:nvPr/>
            </p:nvPicPr>
            <p:blipFill>
              <a:blip r:embed="rId218"/>
              <a:stretch>
                <a:fillRect/>
              </a:stretch>
            </p:blipFill>
            <p:spPr>
              <a:xfrm>
                <a:off x="345172" y="246982"/>
                <a:ext cx="25416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133" name="Ink 132">
                <a:extLst>
                  <a:ext uri="{FF2B5EF4-FFF2-40B4-BE49-F238E27FC236}">
                    <a16:creationId xmlns:a16="http://schemas.microsoft.com/office/drawing/2014/main" id="{00ED7107-670E-9A03-FB45-990F736CB9E7}"/>
                  </a:ext>
                </a:extLst>
              </p14:cNvPr>
              <p14:cNvContentPartPr/>
              <p14:nvPr/>
            </p14:nvContentPartPr>
            <p14:xfrm>
              <a:off x="613732" y="262822"/>
              <a:ext cx="218160" cy="155160"/>
            </p14:xfrm>
          </p:contentPart>
        </mc:Choice>
        <mc:Fallback>
          <p:pic>
            <p:nvPicPr>
              <p:cNvPr id="133" name="Ink 132">
                <a:extLst>
                  <a:ext uri="{FF2B5EF4-FFF2-40B4-BE49-F238E27FC236}">
                    <a16:creationId xmlns:a16="http://schemas.microsoft.com/office/drawing/2014/main" id="{00ED7107-670E-9A03-FB45-990F736CB9E7}"/>
                  </a:ext>
                </a:extLst>
              </p:cNvPr>
              <p:cNvPicPr/>
              <p:nvPr/>
            </p:nvPicPr>
            <p:blipFill>
              <a:blip r:embed="rId220"/>
              <a:stretch>
                <a:fillRect/>
              </a:stretch>
            </p:blipFill>
            <p:spPr>
              <a:xfrm>
                <a:off x="605092" y="254182"/>
                <a:ext cx="23580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134" name="Ink 133">
                <a:extLst>
                  <a:ext uri="{FF2B5EF4-FFF2-40B4-BE49-F238E27FC236}">
                    <a16:creationId xmlns:a16="http://schemas.microsoft.com/office/drawing/2014/main" id="{173B676C-51A8-EA32-9B64-789C498F37E0}"/>
                  </a:ext>
                </a:extLst>
              </p14:cNvPr>
              <p14:cNvContentPartPr/>
              <p14:nvPr/>
            </p14:nvContentPartPr>
            <p14:xfrm>
              <a:off x="839812" y="135022"/>
              <a:ext cx="13680" cy="257760"/>
            </p14:xfrm>
          </p:contentPart>
        </mc:Choice>
        <mc:Fallback>
          <p:pic>
            <p:nvPicPr>
              <p:cNvPr id="134" name="Ink 133">
                <a:extLst>
                  <a:ext uri="{FF2B5EF4-FFF2-40B4-BE49-F238E27FC236}">
                    <a16:creationId xmlns:a16="http://schemas.microsoft.com/office/drawing/2014/main" id="{173B676C-51A8-EA32-9B64-789C498F37E0}"/>
                  </a:ext>
                </a:extLst>
              </p:cNvPr>
              <p:cNvPicPr/>
              <p:nvPr/>
            </p:nvPicPr>
            <p:blipFill>
              <a:blip r:embed="rId222"/>
              <a:stretch>
                <a:fillRect/>
              </a:stretch>
            </p:blipFill>
            <p:spPr>
              <a:xfrm>
                <a:off x="830812" y="126022"/>
                <a:ext cx="31320" cy="27540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135" name="Ink 134">
                <a:extLst>
                  <a:ext uri="{FF2B5EF4-FFF2-40B4-BE49-F238E27FC236}">
                    <a16:creationId xmlns:a16="http://schemas.microsoft.com/office/drawing/2014/main" id="{8D622B14-49B8-8CA9-F739-3FEAEFEC810A}"/>
                  </a:ext>
                </a:extLst>
              </p14:cNvPr>
              <p14:cNvContentPartPr/>
              <p14:nvPr/>
            </p14:nvContentPartPr>
            <p14:xfrm>
              <a:off x="825412" y="272182"/>
              <a:ext cx="158400" cy="126720"/>
            </p14:xfrm>
          </p:contentPart>
        </mc:Choice>
        <mc:Fallback>
          <p:pic>
            <p:nvPicPr>
              <p:cNvPr id="135" name="Ink 134">
                <a:extLst>
                  <a:ext uri="{FF2B5EF4-FFF2-40B4-BE49-F238E27FC236}">
                    <a16:creationId xmlns:a16="http://schemas.microsoft.com/office/drawing/2014/main" id="{8D622B14-49B8-8CA9-F739-3FEAEFEC810A}"/>
                  </a:ext>
                </a:extLst>
              </p:cNvPr>
              <p:cNvPicPr/>
              <p:nvPr/>
            </p:nvPicPr>
            <p:blipFill>
              <a:blip r:embed="rId224"/>
              <a:stretch>
                <a:fillRect/>
              </a:stretch>
            </p:blipFill>
            <p:spPr>
              <a:xfrm>
                <a:off x="816412" y="263542"/>
                <a:ext cx="17604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136" name="Ink 135">
                <a:extLst>
                  <a:ext uri="{FF2B5EF4-FFF2-40B4-BE49-F238E27FC236}">
                    <a16:creationId xmlns:a16="http://schemas.microsoft.com/office/drawing/2014/main" id="{649242F6-13E5-8786-B1A6-0B6FF65F6A03}"/>
                  </a:ext>
                </a:extLst>
              </p14:cNvPr>
              <p14:cNvContentPartPr/>
              <p14:nvPr/>
            </p14:nvContentPartPr>
            <p14:xfrm>
              <a:off x="962932" y="179302"/>
              <a:ext cx="173160" cy="194040"/>
            </p14:xfrm>
          </p:contentPart>
        </mc:Choice>
        <mc:Fallback>
          <p:pic>
            <p:nvPicPr>
              <p:cNvPr id="136" name="Ink 135">
                <a:extLst>
                  <a:ext uri="{FF2B5EF4-FFF2-40B4-BE49-F238E27FC236}">
                    <a16:creationId xmlns:a16="http://schemas.microsoft.com/office/drawing/2014/main" id="{649242F6-13E5-8786-B1A6-0B6FF65F6A03}"/>
                  </a:ext>
                </a:extLst>
              </p:cNvPr>
              <p:cNvPicPr/>
              <p:nvPr/>
            </p:nvPicPr>
            <p:blipFill>
              <a:blip r:embed="rId226"/>
              <a:stretch>
                <a:fillRect/>
              </a:stretch>
            </p:blipFill>
            <p:spPr>
              <a:xfrm>
                <a:off x="953932" y="170302"/>
                <a:ext cx="19080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138" name="Ink 137">
                <a:extLst>
                  <a:ext uri="{FF2B5EF4-FFF2-40B4-BE49-F238E27FC236}">
                    <a16:creationId xmlns:a16="http://schemas.microsoft.com/office/drawing/2014/main" id="{EDAB3F60-F595-F3B0-7378-2F4803139848}"/>
                  </a:ext>
                </a:extLst>
              </p14:cNvPr>
              <p14:cNvContentPartPr/>
              <p14:nvPr/>
            </p14:nvContentPartPr>
            <p14:xfrm>
              <a:off x="594652" y="581782"/>
              <a:ext cx="379440" cy="397080"/>
            </p14:xfrm>
          </p:contentPart>
        </mc:Choice>
        <mc:Fallback>
          <p:pic>
            <p:nvPicPr>
              <p:cNvPr id="138" name="Ink 137">
                <a:extLst>
                  <a:ext uri="{FF2B5EF4-FFF2-40B4-BE49-F238E27FC236}">
                    <a16:creationId xmlns:a16="http://schemas.microsoft.com/office/drawing/2014/main" id="{EDAB3F60-F595-F3B0-7378-2F4803139848}"/>
                  </a:ext>
                </a:extLst>
              </p:cNvPr>
              <p:cNvPicPr/>
              <p:nvPr/>
            </p:nvPicPr>
            <p:blipFill>
              <a:blip r:embed="rId228"/>
              <a:stretch>
                <a:fillRect/>
              </a:stretch>
            </p:blipFill>
            <p:spPr>
              <a:xfrm>
                <a:off x="586012" y="573142"/>
                <a:ext cx="397080" cy="41472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139" name="Ink 138">
                <a:extLst>
                  <a:ext uri="{FF2B5EF4-FFF2-40B4-BE49-F238E27FC236}">
                    <a16:creationId xmlns:a16="http://schemas.microsoft.com/office/drawing/2014/main" id="{444DBE8A-7E06-24E7-A4C8-CD1E90A7F922}"/>
                  </a:ext>
                </a:extLst>
              </p14:cNvPr>
              <p14:cNvContentPartPr/>
              <p14:nvPr/>
            </p14:nvContentPartPr>
            <p14:xfrm>
              <a:off x="907852" y="915142"/>
              <a:ext cx="3093120" cy="1452240"/>
            </p14:xfrm>
          </p:contentPart>
        </mc:Choice>
        <mc:Fallback>
          <p:pic>
            <p:nvPicPr>
              <p:cNvPr id="139" name="Ink 138">
                <a:extLst>
                  <a:ext uri="{FF2B5EF4-FFF2-40B4-BE49-F238E27FC236}">
                    <a16:creationId xmlns:a16="http://schemas.microsoft.com/office/drawing/2014/main" id="{444DBE8A-7E06-24E7-A4C8-CD1E90A7F922}"/>
                  </a:ext>
                </a:extLst>
              </p:cNvPr>
              <p:cNvPicPr/>
              <p:nvPr/>
            </p:nvPicPr>
            <p:blipFill>
              <a:blip r:embed="rId230"/>
              <a:stretch>
                <a:fillRect/>
              </a:stretch>
            </p:blipFill>
            <p:spPr>
              <a:xfrm>
                <a:off x="899212" y="906142"/>
                <a:ext cx="3110760" cy="146988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141" name="Ink 140">
                <a:extLst>
                  <a:ext uri="{FF2B5EF4-FFF2-40B4-BE49-F238E27FC236}">
                    <a16:creationId xmlns:a16="http://schemas.microsoft.com/office/drawing/2014/main" id="{FEBA89E5-C807-A194-8F2F-05AEA826E93D}"/>
                  </a:ext>
                </a:extLst>
              </p14:cNvPr>
              <p14:cNvContentPartPr/>
              <p14:nvPr/>
            </p14:nvContentPartPr>
            <p14:xfrm>
              <a:off x="3928972" y="2203222"/>
              <a:ext cx="487440" cy="283320"/>
            </p14:xfrm>
          </p:contentPart>
        </mc:Choice>
        <mc:Fallback>
          <p:pic>
            <p:nvPicPr>
              <p:cNvPr id="141" name="Ink 140">
                <a:extLst>
                  <a:ext uri="{FF2B5EF4-FFF2-40B4-BE49-F238E27FC236}">
                    <a16:creationId xmlns:a16="http://schemas.microsoft.com/office/drawing/2014/main" id="{FEBA89E5-C807-A194-8F2F-05AEA826E93D}"/>
                  </a:ext>
                </a:extLst>
              </p:cNvPr>
              <p:cNvPicPr/>
              <p:nvPr/>
            </p:nvPicPr>
            <p:blipFill>
              <a:blip r:embed="rId232"/>
              <a:stretch>
                <a:fillRect/>
              </a:stretch>
            </p:blipFill>
            <p:spPr>
              <a:xfrm>
                <a:off x="3920332" y="2194582"/>
                <a:ext cx="505080" cy="30096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142" name="Ink 141">
                <a:extLst>
                  <a:ext uri="{FF2B5EF4-FFF2-40B4-BE49-F238E27FC236}">
                    <a16:creationId xmlns:a16="http://schemas.microsoft.com/office/drawing/2014/main" id="{7DAC0C38-1375-978B-DC48-4CDB9A86CCB7}"/>
                  </a:ext>
                </a:extLst>
              </p14:cNvPr>
              <p14:cNvContentPartPr/>
              <p14:nvPr/>
            </p14:nvContentPartPr>
            <p14:xfrm>
              <a:off x="3932932" y="2417782"/>
              <a:ext cx="72720" cy="442800"/>
            </p14:xfrm>
          </p:contentPart>
        </mc:Choice>
        <mc:Fallback>
          <p:pic>
            <p:nvPicPr>
              <p:cNvPr id="142" name="Ink 141">
                <a:extLst>
                  <a:ext uri="{FF2B5EF4-FFF2-40B4-BE49-F238E27FC236}">
                    <a16:creationId xmlns:a16="http://schemas.microsoft.com/office/drawing/2014/main" id="{7DAC0C38-1375-978B-DC48-4CDB9A86CCB7}"/>
                  </a:ext>
                </a:extLst>
              </p:cNvPr>
              <p:cNvPicPr/>
              <p:nvPr/>
            </p:nvPicPr>
            <p:blipFill>
              <a:blip r:embed="rId234"/>
              <a:stretch>
                <a:fillRect/>
              </a:stretch>
            </p:blipFill>
            <p:spPr>
              <a:xfrm>
                <a:off x="3924292" y="2408782"/>
                <a:ext cx="90360" cy="46044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143" name="Ink 142">
                <a:extLst>
                  <a:ext uri="{FF2B5EF4-FFF2-40B4-BE49-F238E27FC236}">
                    <a16:creationId xmlns:a16="http://schemas.microsoft.com/office/drawing/2014/main" id="{47D8A71A-84B9-40BC-D696-F428DE59BB55}"/>
                  </a:ext>
                </a:extLst>
              </p14:cNvPr>
              <p14:cNvContentPartPr/>
              <p14:nvPr/>
            </p14:nvContentPartPr>
            <p14:xfrm>
              <a:off x="3982252" y="2693182"/>
              <a:ext cx="480600" cy="443880"/>
            </p14:xfrm>
          </p:contentPart>
        </mc:Choice>
        <mc:Fallback>
          <p:pic>
            <p:nvPicPr>
              <p:cNvPr id="143" name="Ink 142">
                <a:extLst>
                  <a:ext uri="{FF2B5EF4-FFF2-40B4-BE49-F238E27FC236}">
                    <a16:creationId xmlns:a16="http://schemas.microsoft.com/office/drawing/2014/main" id="{47D8A71A-84B9-40BC-D696-F428DE59BB55}"/>
                  </a:ext>
                </a:extLst>
              </p:cNvPr>
              <p:cNvPicPr/>
              <p:nvPr/>
            </p:nvPicPr>
            <p:blipFill>
              <a:blip r:embed="rId236"/>
              <a:stretch>
                <a:fillRect/>
              </a:stretch>
            </p:blipFill>
            <p:spPr>
              <a:xfrm>
                <a:off x="3973612" y="2684542"/>
                <a:ext cx="498240" cy="46152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145" name="Ink 144">
                <a:extLst>
                  <a:ext uri="{FF2B5EF4-FFF2-40B4-BE49-F238E27FC236}">
                    <a16:creationId xmlns:a16="http://schemas.microsoft.com/office/drawing/2014/main" id="{E1DA38C0-647D-CD57-66BD-A54B9C437CEC}"/>
                  </a:ext>
                </a:extLst>
              </p14:cNvPr>
              <p14:cNvContentPartPr/>
              <p14:nvPr/>
            </p14:nvContentPartPr>
            <p14:xfrm>
              <a:off x="149332" y="2152462"/>
              <a:ext cx="10800" cy="162720"/>
            </p14:xfrm>
          </p:contentPart>
        </mc:Choice>
        <mc:Fallback>
          <p:pic>
            <p:nvPicPr>
              <p:cNvPr id="145" name="Ink 144">
                <a:extLst>
                  <a:ext uri="{FF2B5EF4-FFF2-40B4-BE49-F238E27FC236}">
                    <a16:creationId xmlns:a16="http://schemas.microsoft.com/office/drawing/2014/main" id="{E1DA38C0-647D-CD57-66BD-A54B9C437CEC}"/>
                  </a:ext>
                </a:extLst>
              </p:cNvPr>
              <p:cNvPicPr/>
              <p:nvPr/>
            </p:nvPicPr>
            <p:blipFill>
              <a:blip r:embed="rId238"/>
              <a:stretch>
                <a:fillRect/>
              </a:stretch>
            </p:blipFill>
            <p:spPr>
              <a:xfrm>
                <a:off x="140332" y="2143822"/>
                <a:ext cx="2844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146" name="Ink 145">
                <a:extLst>
                  <a:ext uri="{FF2B5EF4-FFF2-40B4-BE49-F238E27FC236}">
                    <a16:creationId xmlns:a16="http://schemas.microsoft.com/office/drawing/2014/main" id="{13266446-1E3D-3EC8-4128-8BDDEC78B41D}"/>
                  </a:ext>
                </a:extLst>
              </p14:cNvPr>
              <p14:cNvContentPartPr/>
              <p14:nvPr/>
            </p14:nvContentPartPr>
            <p14:xfrm>
              <a:off x="67252" y="2277022"/>
              <a:ext cx="153360" cy="36720"/>
            </p14:xfrm>
          </p:contentPart>
        </mc:Choice>
        <mc:Fallback>
          <p:pic>
            <p:nvPicPr>
              <p:cNvPr id="146" name="Ink 145">
                <a:extLst>
                  <a:ext uri="{FF2B5EF4-FFF2-40B4-BE49-F238E27FC236}">
                    <a16:creationId xmlns:a16="http://schemas.microsoft.com/office/drawing/2014/main" id="{13266446-1E3D-3EC8-4128-8BDDEC78B41D}"/>
                  </a:ext>
                </a:extLst>
              </p:cNvPr>
              <p:cNvPicPr/>
              <p:nvPr/>
            </p:nvPicPr>
            <p:blipFill>
              <a:blip r:embed="rId240"/>
              <a:stretch>
                <a:fillRect/>
              </a:stretch>
            </p:blipFill>
            <p:spPr>
              <a:xfrm>
                <a:off x="58252" y="2268022"/>
                <a:ext cx="17100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147" name="Ink 146">
                <a:extLst>
                  <a:ext uri="{FF2B5EF4-FFF2-40B4-BE49-F238E27FC236}">
                    <a16:creationId xmlns:a16="http://schemas.microsoft.com/office/drawing/2014/main" id="{471AD6CB-4FEE-787E-6F29-36CDFA7CC2AF}"/>
                  </a:ext>
                </a:extLst>
              </p14:cNvPr>
              <p14:cNvContentPartPr/>
              <p14:nvPr/>
            </p14:nvContentPartPr>
            <p14:xfrm>
              <a:off x="99292" y="2097022"/>
              <a:ext cx="101160" cy="81720"/>
            </p14:xfrm>
          </p:contentPart>
        </mc:Choice>
        <mc:Fallback>
          <p:pic>
            <p:nvPicPr>
              <p:cNvPr id="147" name="Ink 146">
                <a:extLst>
                  <a:ext uri="{FF2B5EF4-FFF2-40B4-BE49-F238E27FC236}">
                    <a16:creationId xmlns:a16="http://schemas.microsoft.com/office/drawing/2014/main" id="{471AD6CB-4FEE-787E-6F29-36CDFA7CC2AF}"/>
                  </a:ext>
                </a:extLst>
              </p:cNvPr>
              <p:cNvPicPr/>
              <p:nvPr/>
            </p:nvPicPr>
            <p:blipFill>
              <a:blip r:embed="rId242"/>
              <a:stretch>
                <a:fillRect/>
              </a:stretch>
            </p:blipFill>
            <p:spPr>
              <a:xfrm>
                <a:off x="90652" y="2088022"/>
                <a:ext cx="11880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148" name="Ink 147">
                <a:extLst>
                  <a:ext uri="{FF2B5EF4-FFF2-40B4-BE49-F238E27FC236}">
                    <a16:creationId xmlns:a16="http://schemas.microsoft.com/office/drawing/2014/main" id="{E516194C-D340-D24F-C222-86E4590BF179}"/>
                  </a:ext>
                </a:extLst>
              </p14:cNvPr>
              <p14:cNvContentPartPr/>
              <p14:nvPr/>
            </p14:nvContentPartPr>
            <p14:xfrm>
              <a:off x="294412" y="2102782"/>
              <a:ext cx="126720" cy="195840"/>
            </p14:xfrm>
          </p:contentPart>
        </mc:Choice>
        <mc:Fallback>
          <p:pic>
            <p:nvPicPr>
              <p:cNvPr id="148" name="Ink 147">
                <a:extLst>
                  <a:ext uri="{FF2B5EF4-FFF2-40B4-BE49-F238E27FC236}">
                    <a16:creationId xmlns:a16="http://schemas.microsoft.com/office/drawing/2014/main" id="{E516194C-D340-D24F-C222-86E4590BF179}"/>
                  </a:ext>
                </a:extLst>
              </p:cNvPr>
              <p:cNvPicPr/>
              <p:nvPr/>
            </p:nvPicPr>
            <p:blipFill>
              <a:blip r:embed="rId244"/>
              <a:stretch>
                <a:fillRect/>
              </a:stretch>
            </p:blipFill>
            <p:spPr>
              <a:xfrm>
                <a:off x="285412" y="2093782"/>
                <a:ext cx="14436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149" name="Ink 148">
                <a:extLst>
                  <a:ext uri="{FF2B5EF4-FFF2-40B4-BE49-F238E27FC236}">
                    <a16:creationId xmlns:a16="http://schemas.microsoft.com/office/drawing/2014/main" id="{C200147C-40F1-4F50-B3F1-73D019EA3306}"/>
                  </a:ext>
                </a:extLst>
              </p14:cNvPr>
              <p14:cNvContentPartPr/>
              <p14:nvPr/>
            </p14:nvContentPartPr>
            <p14:xfrm>
              <a:off x="461452" y="2117542"/>
              <a:ext cx="153000" cy="141480"/>
            </p14:xfrm>
          </p:contentPart>
        </mc:Choice>
        <mc:Fallback>
          <p:pic>
            <p:nvPicPr>
              <p:cNvPr id="149" name="Ink 148">
                <a:extLst>
                  <a:ext uri="{FF2B5EF4-FFF2-40B4-BE49-F238E27FC236}">
                    <a16:creationId xmlns:a16="http://schemas.microsoft.com/office/drawing/2014/main" id="{C200147C-40F1-4F50-B3F1-73D019EA3306}"/>
                  </a:ext>
                </a:extLst>
              </p:cNvPr>
              <p:cNvPicPr/>
              <p:nvPr/>
            </p:nvPicPr>
            <p:blipFill>
              <a:blip r:embed="rId246"/>
              <a:stretch>
                <a:fillRect/>
              </a:stretch>
            </p:blipFill>
            <p:spPr>
              <a:xfrm>
                <a:off x="452452" y="2108902"/>
                <a:ext cx="17064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151" name="Ink 150">
                <a:extLst>
                  <a:ext uri="{FF2B5EF4-FFF2-40B4-BE49-F238E27FC236}">
                    <a16:creationId xmlns:a16="http://schemas.microsoft.com/office/drawing/2014/main" id="{89A0204C-4B63-1ADB-AA51-E5F51332A80D}"/>
                  </a:ext>
                </a:extLst>
              </p14:cNvPr>
              <p14:cNvContentPartPr/>
              <p14:nvPr/>
            </p14:nvContentPartPr>
            <p14:xfrm>
              <a:off x="899212" y="2074342"/>
              <a:ext cx="126720" cy="182160"/>
            </p14:xfrm>
          </p:contentPart>
        </mc:Choice>
        <mc:Fallback>
          <p:pic>
            <p:nvPicPr>
              <p:cNvPr id="151" name="Ink 150">
                <a:extLst>
                  <a:ext uri="{FF2B5EF4-FFF2-40B4-BE49-F238E27FC236}">
                    <a16:creationId xmlns:a16="http://schemas.microsoft.com/office/drawing/2014/main" id="{89A0204C-4B63-1ADB-AA51-E5F51332A80D}"/>
                  </a:ext>
                </a:extLst>
              </p:cNvPr>
              <p:cNvPicPr/>
              <p:nvPr/>
            </p:nvPicPr>
            <p:blipFill>
              <a:blip r:embed="rId248"/>
              <a:stretch>
                <a:fillRect/>
              </a:stretch>
            </p:blipFill>
            <p:spPr>
              <a:xfrm>
                <a:off x="890212" y="2065342"/>
                <a:ext cx="14436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152" name="Ink 151">
                <a:extLst>
                  <a:ext uri="{FF2B5EF4-FFF2-40B4-BE49-F238E27FC236}">
                    <a16:creationId xmlns:a16="http://schemas.microsoft.com/office/drawing/2014/main" id="{21A877E4-3D2A-ADE0-0269-D0A323B75666}"/>
                  </a:ext>
                </a:extLst>
              </p14:cNvPr>
              <p14:cNvContentPartPr/>
              <p14:nvPr/>
            </p14:nvContentPartPr>
            <p14:xfrm>
              <a:off x="1079932" y="2082262"/>
              <a:ext cx="123120" cy="161640"/>
            </p14:xfrm>
          </p:contentPart>
        </mc:Choice>
        <mc:Fallback>
          <p:pic>
            <p:nvPicPr>
              <p:cNvPr id="152" name="Ink 151">
                <a:extLst>
                  <a:ext uri="{FF2B5EF4-FFF2-40B4-BE49-F238E27FC236}">
                    <a16:creationId xmlns:a16="http://schemas.microsoft.com/office/drawing/2014/main" id="{21A877E4-3D2A-ADE0-0269-D0A323B75666}"/>
                  </a:ext>
                </a:extLst>
              </p:cNvPr>
              <p:cNvPicPr/>
              <p:nvPr/>
            </p:nvPicPr>
            <p:blipFill>
              <a:blip r:embed="rId250"/>
              <a:stretch>
                <a:fillRect/>
              </a:stretch>
            </p:blipFill>
            <p:spPr>
              <a:xfrm>
                <a:off x="1070932" y="2073262"/>
                <a:ext cx="14076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153" name="Ink 152">
                <a:extLst>
                  <a:ext uri="{FF2B5EF4-FFF2-40B4-BE49-F238E27FC236}">
                    <a16:creationId xmlns:a16="http://schemas.microsoft.com/office/drawing/2014/main" id="{82FE6E2F-30B3-7B2A-F7CD-D15B589FB549}"/>
                  </a:ext>
                </a:extLst>
              </p14:cNvPr>
              <p14:cNvContentPartPr/>
              <p14:nvPr/>
            </p14:nvContentPartPr>
            <p14:xfrm>
              <a:off x="1104412" y="2055262"/>
              <a:ext cx="338040" cy="165960"/>
            </p14:xfrm>
          </p:contentPart>
        </mc:Choice>
        <mc:Fallback>
          <p:pic>
            <p:nvPicPr>
              <p:cNvPr id="153" name="Ink 152">
                <a:extLst>
                  <a:ext uri="{FF2B5EF4-FFF2-40B4-BE49-F238E27FC236}">
                    <a16:creationId xmlns:a16="http://schemas.microsoft.com/office/drawing/2014/main" id="{82FE6E2F-30B3-7B2A-F7CD-D15B589FB549}"/>
                  </a:ext>
                </a:extLst>
              </p:cNvPr>
              <p:cNvPicPr/>
              <p:nvPr/>
            </p:nvPicPr>
            <p:blipFill>
              <a:blip r:embed="rId252"/>
              <a:stretch>
                <a:fillRect/>
              </a:stretch>
            </p:blipFill>
            <p:spPr>
              <a:xfrm>
                <a:off x="1095772" y="2046262"/>
                <a:ext cx="35568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155" name="Ink 154">
                <a:extLst>
                  <a:ext uri="{FF2B5EF4-FFF2-40B4-BE49-F238E27FC236}">
                    <a16:creationId xmlns:a16="http://schemas.microsoft.com/office/drawing/2014/main" id="{6AB38689-7F45-0FD4-CA9E-6188704068B3}"/>
                  </a:ext>
                </a:extLst>
              </p14:cNvPr>
              <p14:cNvContentPartPr/>
              <p14:nvPr/>
            </p14:nvContentPartPr>
            <p14:xfrm>
              <a:off x="111532" y="2572222"/>
              <a:ext cx="90720" cy="183240"/>
            </p14:xfrm>
          </p:contentPart>
        </mc:Choice>
        <mc:Fallback>
          <p:pic>
            <p:nvPicPr>
              <p:cNvPr id="155" name="Ink 154">
                <a:extLst>
                  <a:ext uri="{FF2B5EF4-FFF2-40B4-BE49-F238E27FC236}">
                    <a16:creationId xmlns:a16="http://schemas.microsoft.com/office/drawing/2014/main" id="{6AB38689-7F45-0FD4-CA9E-6188704068B3}"/>
                  </a:ext>
                </a:extLst>
              </p:cNvPr>
              <p:cNvPicPr/>
              <p:nvPr/>
            </p:nvPicPr>
            <p:blipFill>
              <a:blip r:embed="rId254"/>
              <a:stretch>
                <a:fillRect/>
              </a:stretch>
            </p:blipFill>
            <p:spPr>
              <a:xfrm>
                <a:off x="102892" y="2563582"/>
                <a:ext cx="10836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156" name="Ink 155">
                <a:extLst>
                  <a:ext uri="{FF2B5EF4-FFF2-40B4-BE49-F238E27FC236}">
                    <a16:creationId xmlns:a16="http://schemas.microsoft.com/office/drawing/2014/main" id="{1D3B7679-05E9-E46E-701A-0D44A41D6771}"/>
                  </a:ext>
                </a:extLst>
              </p14:cNvPr>
              <p14:cNvContentPartPr/>
              <p14:nvPr/>
            </p14:nvContentPartPr>
            <p14:xfrm>
              <a:off x="263452" y="2522182"/>
              <a:ext cx="135360" cy="155160"/>
            </p14:xfrm>
          </p:contentPart>
        </mc:Choice>
        <mc:Fallback>
          <p:pic>
            <p:nvPicPr>
              <p:cNvPr id="156" name="Ink 155">
                <a:extLst>
                  <a:ext uri="{FF2B5EF4-FFF2-40B4-BE49-F238E27FC236}">
                    <a16:creationId xmlns:a16="http://schemas.microsoft.com/office/drawing/2014/main" id="{1D3B7679-05E9-E46E-701A-0D44A41D6771}"/>
                  </a:ext>
                </a:extLst>
              </p:cNvPr>
              <p:cNvPicPr/>
              <p:nvPr/>
            </p:nvPicPr>
            <p:blipFill>
              <a:blip r:embed="rId256"/>
              <a:stretch>
                <a:fillRect/>
              </a:stretch>
            </p:blipFill>
            <p:spPr>
              <a:xfrm>
                <a:off x="254812" y="2513542"/>
                <a:ext cx="15300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157" name="Ink 156">
                <a:extLst>
                  <a:ext uri="{FF2B5EF4-FFF2-40B4-BE49-F238E27FC236}">
                    <a16:creationId xmlns:a16="http://schemas.microsoft.com/office/drawing/2014/main" id="{5B24BF1B-F32D-4E1B-C894-8BDDD4C3379F}"/>
                  </a:ext>
                </a:extLst>
              </p14:cNvPr>
              <p14:cNvContentPartPr/>
              <p14:nvPr/>
            </p14:nvContentPartPr>
            <p14:xfrm>
              <a:off x="294412" y="2503822"/>
              <a:ext cx="312840" cy="183960"/>
            </p14:xfrm>
          </p:contentPart>
        </mc:Choice>
        <mc:Fallback>
          <p:pic>
            <p:nvPicPr>
              <p:cNvPr id="157" name="Ink 156">
                <a:extLst>
                  <a:ext uri="{FF2B5EF4-FFF2-40B4-BE49-F238E27FC236}">
                    <a16:creationId xmlns:a16="http://schemas.microsoft.com/office/drawing/2014/main" id="{5B24BF1B-F32D-4E1B-C894-8BDDD4C3379F}"/>
                  </a:ext>
                </a:extLst>
              </p:cNvPr>
              <p:cNvPicPr/>
              <p:nvPr/>
            </p:nvPicPr>
            <p:blipFill>
              <a:blip r:embed="rId258"/>
              <a:stretch>
                <a:fillRect/>
              </a:stretch>
            </p:blipFill>
            <p:spPr>
              <a:xfrm>
                <a:off x="285772" y="2495182"/>
                <a:ext cx="33048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158" name="Ink 157">
                <a:extLst>
                  <a:ext uri="{FF2B5EF4-FFF2-40B4-BE49-F238E27FC236}">
                    <a16:creationId xmlns:a16="http://schemas.microsoft.com/office/drawing/2014/main" id="{E7BE7834-9941-5277-C423-BC25D17C8526}"/>
                  </a:ext>
                </a:extLst>
              </p14:cNvPr>
              <p14:cNvContentPartPr/>
              <p14:nvPr/>
            </p14:nvContentPartPr>
            <p14:xfrm>
              <a:off x="902452" y="2464942"/>
              <a:ext cx="118080" cy="174240"/>
            </p14:xfrm>
          </p:contentPart>
        </mc:Choice>
        <mc:Fallback>
          <p:pic>
            <p:nvPicPr>
              <p:cNvPr id="158" name="Ink 157">
                <a:extLst>
                  <a:ext uri="{FF2B5EF4-FFF2-40B4-BE49-F238E27FC236}">
                    <a16:creationId xmlns:a16="http://schemas.microsoft.com/office/drawing/2014/main" id="{E7BE7834-9941-5277-C423-BC25D17C8526}"/>
                  </a:ext>
                </a:extLst>
              </p:cNvPr>
              <p:cNvPicPr/>
              <p:nvPr/>
            </p:nvPicPr>
            <p:blipFill>
              <a:blip r:embed="rId260"/>
              <a:stretch>
                <a:fillRect/>
              </a:stretch>
            </p:blipFill>
            <p:spPr>
              <a:xfrm>
                <a:off x="893452" y="2455942"/>
                <a:ext cx="13572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159" name="Ink 158">
                <a:extLst>
                  <a:ext uri="{FF2B5EF4-FFF2-40B4-BE49-F238E27FC236}">
                    <a16:creationId xmlns:a16="http://schemas.microsoft.com/office/drawing/2014/main" id="{BBE9CE7E-FFDE-4C30-11B4-81B7F545C681}"/>
                  </a:ext>
                </a:extLst>
              </p14:cNvPr>
              <p14:cNvContentPartPr/>
              <p14:nvPr/>
            </p14:nvContentPartPr>
            <p14:xfrm>
              <a:off x="1073092" y="2471422"/>
              <a:ext cx="192240" cy="143280"/>
            </p14:xfrm>
          </p:contentPart>
        </mc:Choice>
        <mc:Fallback>
          <p:pic>
            <p:nvPicPr>
              <p:cNvPr id="159" name="Ink 158">
                <a:extLst>
                  <a:ext uri="{FF2B5EF4-FFF2-40B4-BE49-F238E27FC236}">
                    <a16:creationId xmlns:a16="http://schemas.microsoft.com/office/drawing/2014/main" id="{BBE9CE7E-FFDE-4C30-11B4-81B7F545C681}"/>
                  </a:ext>
                </a:extLst>
              </p:cNvPr>
              <p:cNvPicPr/>
              <p:nvPr/>
            </p:nvPicPr>
            <p:blipFill>
              <a:blip r:embed="rId262"/>
              <a:stretch>
                <a:fillRect/>
              </a:stretch>
            </p:blipFill>
            <p:spPr>
              <a:xfrm>
                <a:off x="1064092" y="2462782"/>
                <a:ext cx="20988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162" name="Ink 161">
                <a:extLst>
                  <a:ext uri="{FF2B5EF4-FFF2-40B4-BE49-F238E27FC236}">
                    <a16:creationId xmlns:a16="http://schemas.microsoft.com/office/drawing/2014/main" id="{364F71D4-FC14-0861-D85B-3D067C7DBAFC}"/>
                  </a:ext>
                </a:extLst>
              </p14:cNvPr>
              <p14:cNvContentPartPr/>
              <p14:nvPr/>
            </p14:nvContentPartPr>
            <p14:xfrm>
              <a:off x="96772" y="2793622"/>
              <a:ext cx="124920" cy="209880"/>
            </p14:xfrm>
          </p:contentPart>
        </mc:Choice>
        <mc:Fallback>
          <p:pic>
            <p:nvPicPr>
              <p:cNvPr id="162" name="Ink 161">
                <a:extLst>
                  <a:ext uri="{FF2B5EF4-FFF2-40B4-BE49-F238E27FC236}">
                    <a16:creationId xmlns:a16="http://schemas.microsoft.com/office/drawing/2014/main" id="{364F71D4-FC14-0861-D85B-3D067C7DBAFC}"/>
                  </a:ext>
                </a:extLst>
              </p:cNvPr>
              <p:cNvPicPr/>
              <p:nvPr/>
            </p:nvPicPr>
            <p:blipFill>
              <a:blip r:embed="rId264"/>
              <a:stretch>
                <a:fillRect/>
              </a:stretch>
            </p:blipFill>
            <p:spPr>
              <a:xfrm>
                <a:off x="88132" y="2784982"/>
                <a:ext cx="14256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163" name="Ink 162">
                <a:extLst>
                  <a:ext uri="{FF2B5EF4-FFF2-40B4-BE49-F238E27FC236}">
                    <a16:creationId xmlns:a16="http://schemas.microsoft.com/office/drawing/2014/main" id="{50ACE677-4835-69B7-4EAE-9DD6FF8EBD0D}"/>
                  </a:ext>
                </a:extLst>
              </p14:cNvPr>
              <p14:cNvContentPartPr/>
              <p14:nvPr/>
            </p14:nvContentPartPr>
            <p14:xfrm>
              <a:off x="165532" y="2868502"/>
              <a:ext cx="180360" cy="160560"/>
            </p14:xfrm>
          </p:contentPart>
        </mc:Choice>
        <mc:Fallback>
          <p:pic>
            <p:nvPicPr>
              <p:cNvPr id="163" name="Ink 162">
                <a:extLst>
                  <a:ext uri="{FF2B5EF4-FFF2-40B4-BE49-F238E27FC236}">
                    <a16:creationId xmlns:a16="http://schemas.microsoft.com/office/drawing/2014/main" id="{50ACE677-4835-69B7-4EAE-9DD6FF8EBD0D}"/>
                  </a:ext>
                </a:extLst>
              </p:cNvPr>
              <p:cNvPicPr/>
              <p:nvPr/>
            </p:nvPicPr>
            <p:blipFill>
              <a:blip r:embed="rId266"/>
              <a:stretch>
                <a:fillRect/>
              </a:stretch>
            </p:blipFill>
            <p:spPr>
              <a:xfrm>
                <a:off x="156532" y="2859862"/>
                <a:ext cx="19800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164" name="Ink 163">
                <a:extLst>
                  <a:ext uri="{FF2B5EF4-FFF2-40B4-BE49-F238E27FC236}">
                    <a16:creationId xmlns:a16="http://schemas.microsoft.com/office/drawing/2014/main" id="{34B2C2CA-D83B-51F4-DAEC-FB7749B97AAC}"/>
                  </a:ext>
                </a:extLst>
              </p14:cNvPr>
              <p14:cNvContentPartPr/>
              <p14:nvPr/>
            </p14:nvContentPartPr>
            <p14:xfrm>
              <a:off x="386572" y="2832502"/>
              <a:ext cx="78480" cy="170640"/>
            </p14:xfrm>
          </p:contentPart>
        </mc:Choice>
        <mc:Fallback>
          <p:pic>
            <p:nvPicPr>
              <p:cNvPr id="164" name="Ink 163">
                <a:extLst>
                  <a:ext uri="{FF2B5EF4-FFF2-40B4-BE49-F238E27FC236}">
                    <a16:creationId xmlns:a16="http://schemas.microsoft.com/office/drawing/2014/main" id="{34B2C2CA-D83B-51F4-DAEC-FB7749B97AAC}"/>
                  </a:ext>
                </a:extLst>
              </p:cNvPr>
              <p:cNvPicPr/>
              <p:nvPr/>
            </p:nvPicPr>
            <p:blipFill>
              <a:blip r:embed="rId268"/>
              <a:stretch>
                <a:fillRect/>
              </a:stretch>
            </p:blipFill>
            <p:spPr>
              <a:xfrm>
                <a:off x="377572" y="2823502"/>
                <a:ext cx="9612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165" name="Ink 164">
                <a:extLst>
                  <a:ext uri="{FF2B5EF4-FFF2-40B4-BE49-F238E27FC236}">
                    <a16:creationId xmlns:a16="http://schemas.microsoft.com/office/drawing/2014/main" id="{5FD58BCF-4375-5842-34D9-0A0CE12007DE}"/>
                  </a:ext>
                </a:extLst>
              </p14:cNvPr>
              <p14:cNvContentPartPr/>
              <p14:nvPr/>
            </p14:nvContentPartPr>
            <p14:xfrm>
              <a:off x="490612" y="2808022"/>
              <a:ext cx="50040" cy="106920"/>
            </p14:xfrm>
          </p:contentPart>
        </mc:Choice>
        <mc:Fallback>
          <p:pic>
            <p:nvPicPr>
              <p:cNvPr id="165" name="Ink 164">
                <a:extLst>
                  <a:ext uri="{FF2B5EF4-FFF2-40B4-BE49-F238E27FC236}">
                    <a16:creationId xmlns:a16="http://schemas.microsoft.com/office/drawing/2014/main" id="{5FD58BCF-4375-5842-34D9-0A0CE12007DE}"/>
                  </a:ext>
                </a:extLst>
              </p:cNvPr>
              <p:cNvPicPr/>
              <p:nvPr/>
            </p:nvPicPr>
            <p:blipFill>
              <a:blip r:embed="rId270"/>
              <a:stretch>
                <a:fillRect/>
              </a:stretch>
            </p:blipFill>
            <p:spPr>
              <a:xfrm>
                <a:off x="481972" y="2799382"/>
                <a:ext cx="6768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166" name="Ink 165">
                <a:extLst>
                  <a:ext uri="{FF2B5EF4-FFF2-40B4-BE49-F238E27FC236}">
                    <a16:creationId xmlns:a16="http://schemas.microsoft.com/office/drawing/2014/main" id="{44C312AC-87CE-857A-513B-034F179D9ADA}"/>
                  </a:ext>
                </a:extLst>
              </p14:cNvPr>
              <p14:cNvContentPartPr/>
              <p14:nvPr/>
            </p14:nvContentPartPr>
            <p14:xfrm>
              <a:off x="601492" y="2839342"/>
              <a:ext cx="117360" cy="105120"/>
            </p14:xfrm>
          </p:contentPart>
        </mc:Choice>
        <mc:Fallback>
          <p:pic>
            <p:nvPicPr>
              <p:cNvPr id="166" name="Ink 165">
                <a:extLst>
                  <a:ext uri="{FF2B5EF4-FFF2-40B4-BE49-F238E27FC236}">
                    <a16:creationId xmlns:a16="http://schemas.microsoft.com/office/drawing/2014/main" id="{44C312AC-87CE-857A-513B-034F179D9ADA}"/>
                  </a:ext>
                </a:extLst>
              </p:cNvPr>
              <p:cNvPicPr/>
              <p:nvPr/>
            </p:nvPicPr>
            <p:blipFill>
              <a:blip r:embed="rId272"/>
              <a:stretch>
                <a:fillRect/>
              </a:stretch>
            </p:blipFill>
            <p:spPr>
              <a:xfrm>
                <a:off x="592492" y="2830702"/>
                <a:ext cx="13500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168" name="Ink 167">
                <a:extLst>
                  <a:ext uri="{FF2B5EF4-FFF2-40B4-BE49-F238E27FC236}">
                    <a16:creationId xmlns:a16="http://schemas.microsoft.com/office/drawing/2014/main" id="{D4AF2BDB-82C2-9806-B0BB-0E2BA5A43677}"/>
                  </a:ext>
                </a:extLst>
              </p14:cNvPr>
              <p14:cNvContentPartPr/>
              <p14:nvPr/>
            </p14:nvContentPartPr>
            <p14:xfrm>
              <a:off x="1037812" y="2725222"/>
              <a:ext cx="128520" cy="170280"/>
            </p14:xfrm>
          </p:contentPart>
        </mc:Choice>
        <mc:Fallback>
          <p:pic>
            <p:nvPicPr>
              <p:cNvPr id="168" name="Ink 167">
                <a:extLst>
                  <a:ext uri="{FF2B5EF4-FFF2-40B4-BE49-F238E27FC236}">
                    <a16:creationId xmlns:a16="http://schemas.microsoft.com/office/drawing/2014/main" id="{D4AF2BDB-82C2-9806-B0BB-0E2BA5A43677}"/>
                  </a:ext>
                </a:extLst>
              </p:cNvPr>
              <p:cNvPicPr/>
              <p:nvPr/>
            </p:nvPicPr>
            <p:blipFill>
              <a:blip r:embed="rId274"/>
              <a:stretch>
                <a:fillRect/>
              </a:stretch>
            </p:blipFill>
            <p:spPr>
              <a:xfrm>
                <a:off x="1028812" y="2716582"/>
                <a:ext cx="14616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169" name="Ink 168">
                <a:extLst>
                  <a:ext uri="{FF2B5EF4-FFF2-40B4-BE49-F238E27FC236}">
                    <a16:creationId xmlns:a16="http://schemas.microsoft.com/office/drawing/2014/main" id="{69ED2670-9458-BB43-32DA-02D331C51383}"/>
                  </a:ext>
                </a:extLst>
              </p14:cNvPr>
              <p14:cNvContentPartPr/>
              <p14:nvPr/>
            </p14:nvContentPartPr>
            <p14:xfrm>
              <a:off x="1055452" y="2728822"/>
              <a:ext cx="411840" cy="132840"/>
            </p14:xfrm>
          </p:contentPart>
        </mc:Choice>
        <mc:Fallback>
          <p:pic>
            <p:nvPicPr>
              <p:cNvPr id="169" name="Ink 168">
                <a:extLst>
                  <a:ext uri="{FF2B5EF4-FFF2-40B4-BE49-F238E27FC236}">
                    <a16:creationId xmlns:a16="http://schemas.microsoft.com/office/drawing/2014/main" id="{69ED2670-9458-BB43-32DA-02D331C51383}"/>
                  </a:ext>
                </a:extLst>
              </p:cNvPr>
              <p:cNvPicPr/>
              <p:nvPr/>
            </p:nvPicPr>
            <p:blipFill>
              <a:blip r:embed="rId276"/>
              <a:stretch>
                <a:fillRect/>
              </a:stretch>
            </p:blipFill>
            <p:spPr>
              <a:xfrm>
                <a:off x="1046452" y="2720182"/>
                <a:ext cx="42948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170" name="Ink 169">
                <a:extLst>
                  <a:ext uri="{FF2B5EF4-FFF2-40B4-BE49-F238E27FC236}">
                    <a16:creationId xmlns:a16="http://schemas.microsoft.com/office/drawing/2014/main" id="{57ECA0EB-06F2-8B0F-591C-F69B234B0DF8}"/>
                  </a:ext>
                </a:extLst>
              </p14:cNvPr>
              <p14:cNvContentPartPr/>
              <p14:nvPr/>
            </p14:nvContentPartPr>
            <p14:xfrm>
              <a:off x="1505452" y="2041222"/>
              <a:ext cx="254160" cy="856440"/>
            </p14:xfrm>
          </p:contentPart>
        </mc:Choice>
        <mc:Fallback>
          <p:pic>
            <p:nvPicPr>
              <p:cNvPr id="170" name="Ink 169">
                <a:extLst>
                  <a:ext uri="{FF2B5EF4-FFF2-40B4-BE49-F238E27FC236}">
                    <a16:creationId xmlns:a16="http://schemas.microsoft.com/office/drawing/2014/main" id="{57ECA0EB-06F2-8B0F-591C-F69B234B0DF8}"/>
                  </a:ext>
                </a:extLst>
              </p:cNvPr>
              <p:cNvPicPr/>
              <p:nvPr/>
            </p:nvPicPr>
            <p:blipFill>
              <a:blip r:embed="rId278"/>
              <a:stretch>
                <a:fillRect/>
              </a:stretch>
            </p:blipFill>
            <p:spPr>
              <a:xfrm>
                <a:off x="1496452" y="2032222"/>
                <a:ext cx="271800" cy="87408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172" name="Ink 171">
                <a:extLst>
                  <a:ext uri="{FF2B5EF4-FFF2-40B4-BE49-F238E27FC236}">
                    <a16:creationId xmlns:a16="http://schemas.microsoft.com/office/drawing/2014/main" id="{8147B9C4-C98F-EA46-BA87-3F9978F0FD9D}"/>
                  </a:ext>
                </a:extLst>
              </p14:cNvPr>
              <p14:cNvContentPartPr/>
              <p14:nvPr/>
            </p14:nvContentPartPr>
            <p14:xfrm>
              <a:off x="435532" y="3233902"/>
              <a:ext cx="66600" cy="271080"/>
            </p14:xfrm>
          </p:contentPart>
        </mc:Choice>
        <mc:Fallback>
          <p:pic>
            <p:nvPicPr>
              <p:cNvPr id="172" name="Ink 171">
                <a:extLst>
                  <a:ext uri="{FF2B5EF4-FFF2-40B4-BE49-F238E27FC236}">
                    <a16:creationId xmlns:a16="http://schemas.microsoft.com/office/drawing/2014/main" id="{8147B9C4-C98F-EA46-BA87-3F9978F0FD9D}"/>
                  </a:ext>
                </a:extLst>
              </p:cNvPr>
              <p:cNvPicPr/>
              <p:nvPr/>
            </p:nvPicPr>
            <p:blipFill>
              <a:blip r:embed="rId280"/>
              <a:stretch>
                <a:fillRect/>
              </a:stretch>
            </p:blipFill>
            <p:spPr>
              <a:xfrm>
                <a:off x="426532" y="3224902"/>
                <a:ext cx="84240" cy="288720"/>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173" name="Ink 172">
                <a:extLst>
                  <a:ext uri="{FF2B5EF4-FFF2-40B4-BE49-F238E27FC236}">
                    <a16:creationId xmlns:a16="http://schemas.microsoft.com/office/drawing/2014/main" id="{5D9307F7-E117-59B7-56A2-E32F01CFA629}"/>
                  </a:ext>
                </a:extLst>
              </p14:cNvPr>
              <p14:cNvContentPartPr/>
              <p14:nvPr/>
            </p14:nvContentPartPr>
            <p14:xfrm>
              <a:off x="236812" y="3286462"/>
              <a:ext cx="358560" cy="315720"/>
            </p14:xfrm>
          </p:contentPart>
        </mc:Choice>
        <mc:Fallback>
          <p:pic>
            <p:nvPicPr>
              <p:cNvPr id="173" name="Ink 172">
                <a:extLst>
                  <a:ext uri="{FF2B5EF4-FFF2-40B4-BE49-F238E27FC236}">
                    <a16:creationId xmlns:a16="http://schemas.microsoft.com/office/drawing/2014/main" id="{5D9307F7-E117-59B7-56A2-E32F01CFA629}"/>
                  </a:ext>
                </a:extLst>
              </p:cNvPr>
              <p:cNvPicPr/>
              <p:nvPr/>
            </p:nvPicPr>
            <p:blipFill>
              <a:blip r:embed="rId282"/>
              <a:stretch>
                <a:fillRect/>
              </a:stretch>
            </p:blipFill>
            <p:spPr>
              <a:xfrm>
                <a:off x="227812" y="3277462"/>
                <a:ext cx="376200" cy="333360"/>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174" name="Ink 173">
                <a:extLst>
                  <a:ext uri="{FF2B5EF4-FFF2-40B4-BE49-F238E27FC236}">
                    <a16:creationId xmlns:a16="http://schemas.microsoft.com/office/drawing/2014/main" id="{385F28ED-1201-65B2-1E9A-93463578F58F}"/>
                  </a:ext>
                </a:extLst>
              </p14:cNvPr>
              <p14:cNvContentPartPr/>
              <p14:nvPr/>
            </p14:nvContentPartPr>
            <p14:xfrm>
              <a:off x="676372" y="3399862"/>
              <a:ext cx="28800" cy="102960"/>
            </p14:xfrm>
          </p:contentPart>
        </mc:Choice>
        <mc:Fallback>
          <p:pic>
            <p:nvPicPr>
              <p:cNvPr id="174" name="Ink 173">
                <a:extLst>
                  <a:ext uri="{FF2B5EF4-FFF2-40B4-BE49-F238E27FC236}">
                    <a16:creationId xmlns:a16="http://schemas.microsoft.com/office/drawing/2014/main" id="{385F28ED-1201-65B2-1E9A-93463578F58F}"/>
                  </a:ext>
                </a:extLst>
              </p:cNvPr>
              <p:cNvPicPr/>
              <p:nvPr/>
            </p:nvPicPr>
            <p:blipFill>
              <a:blip r:embed="rId284"/>
              <a:stretch>
                <a:fillRect/>
              </a:stretch>
            </p:blipFill>
            <p:spPr>
              <a:xfrm>
                <a:off x="667372" y="3390862"/>
                <a:ext cx="4644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175" name="Ink 174">
                <a:extLst>
                  <a:ext uri="{FF2B5EF4-FFF2-40B4-BE49-F238E27FC236}">
                    <a16:creationId xmlns:a16="http://schemas.microsoft.com/office/drawing/2014/main" id="{E7FE5CF2-3735-FD8F-205A-041F6DC0E255}"/>
                  </a:ext>
                </a:extLst>
              </p14:cNvPr>
              <p14:cNvContentPartPr/>
              <p14:nvPr/>
            </p14:nvContentPartPr>
            <p14:xfrm>
              <a:off x="718132" y="3317782"/>
              <a:ext cx="222120" cy="126720"/>
            </p14:xfrm>
          </p:contentPart>
        </mc:Choice>
        <mc:Fallback>
          <p:pic>
            <p:nvPicPr>
              <p:cNvPr id="175" name="Ink 174">
                <a:extLst>
                  <a:ext uri="{FF2B5EF4-FFF2-40B4-BE49-F238E27FC236}">
                    <a16:creationId xmlns:a16="http://schemas.microsoft.com/office/drawing/2014/main" id="{E7FE5CF2-3735-FD8F-205A-041F6DC0E255}"/>
                  </a:ext>
                </a:extLst>
              </p:cNvPr>
              <p:cNvPicPr/>
              <p:nvPr/>
            </p:nvPicPr>
            <p:blipFill>
              <a:blip r:embed="rId286"/>
              <a:stretch>
                <a:fillRect/>
              </a:stretch>
            </p:blipFill>
            <p:spPr>
              <a:xfrm>
                <a:off x="709132" y="3309142"/>
                <a:ext cx="23976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176" name="Ink 175">
                <a:extLst>
                  <a:ext uri="{FF2B5EF4-FFF2-40B4-BE49-F238E27FC236}">
                    <a16:creationId xmlns:a16="http://schemas.microsoft.com/office/drawing/2014/main" id="{D62E6DA7-54D8-B26C-AD46-59FF35BBB3A2}"/>
                  </a:ext>
                </a:extLst>
              </p14:cNvPr>
              <p14:cNvContentPartPr/>
              <p14:nvPr/>
            </p14:nvContentPartPr>
            <p14:xfrm>
              <a:off x="982012" y="3240022"/>
              <a:ext cx="208080" cy="182520"/>
            </p14:xfrm>
          </p:contentPart>
        </mc:Choice>
        <mc:Fallback>
          <p:pic>
            <p:nvPicPr>
              <p:cNvPr id="176" name="Ink 175">
                <a:extLst>
                  <a:ext uri="{FF2B5EF4-FFF2-40B4-BE49-F238E27FC236}">
                    <a16:creationId xmlns:a16="http://schemas.microsoft.com/office/drawing/2014/main" id="{D62E6DA7-54D8-B26C-AD46-59FF35BBB3A2}"/>
                  </a:ext>
                </a:extLst>
              </p:cNvPr>
              <p:cNvPicPr/>
              <p:nvPr/>
            </p:nvPicPr>
            <p:blipFill>
              <a:blip r:embed="rId288"/>
              <a:stretch>
                <a:fillRect/>
              </a:stretch>
            </p:blipFill>
            <p:spPr>
              <a:xfrm>
                <a:off x="973372" y="3231022"/>
                <a:ext cx="22572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177" name="Ink 176">
                <a:extLst>
                  <a:ext uri="{FF2B5EF4-FFF2-40B4-BE49-F238E27FC236}">
                    <a16:creationId xmlns:a16="http://schemas.microsoft.com/office/drawing/2014/main" id="{BD6CD3CD-1C02-70C2-B5B5-273FA17E9C23}"/>
                  </a:ext>
                </a:extLst>
              </p14:cNvPr>
              <p14:cNvContentPartPr/>
              <p14:nvPr/>
            </p14:nvContentPartPr>
            <p14:xfrm>
              <a:off x="1251292" y="3227782"/>
              <a:ext cx="8640" cy="103680"/>
            </p14:xfrm>
          </p:contentPart>
        </mc:Choice>
        <mc:Fallback>
          <p:pic>
            <p:nvPicPr>
              <p:cNvPr id="177" name="Ink 176">
                <a:extLst>
                  <a:ext uri="{FF2B5EF4-FFF2-40B4-BE49-F238E27FC236}">
                    <a16:creationId xmlns:a16="http://schemas.microsoft.com/office/drawing/2014/main" id="{BD6CD3CD-1C02-70C2-B5B5-273FA17E9C23}"/>
                  </a:ext>
                </a:extLst>
              </p:cNvPr>
              <p:cNvPicPr/>
              <p:nvPr/>
            </p:nvPicPr>
            <p:blipFill>
              <a:blip r:embed="rId290"/>
              <a:stretch>
                <a:fillRect/>
              </a:stretch>
            </p:blipFill>
            <p:spPr>
              <a:xfrm>
                <a:off x="1242652" y="3219142"/>
                <a:ext cx="2628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178" name="Ink 177">
                <a:extLst>
                  <a:ext uri="{FF2B5EF4-FFF2-40B4-BE49-F238E27FC236}">
                    <a16:creationId xmlns:a16="http://schemas.microsoft.com/office/drawing/2014/main" id="{A0D64706-FF3C-C0FC-7869-7437C2514427}"/>
                  </a:ext>
                </a:extLst>
              </p14:cNvPr>
              <p14:cNvContentPartPr/>
              <p14:nvPr/>
            </p14:nvContentPartPr>
            <p14:xfrm>
              <a:off x="1232212" y="3139582"/>
              <a:ext cx="1440" cy="2880"/>
            </p14:xfrm>
          </p:contentPart>
        </mc:Choice>
        <mc:Fallback>
          <p:pic>
            <p:nvPicPr>
              <p:cNvPr id="178" name="Ink 177">
                <a:extLst>
                  <a:ext uri="{FF2B5EF4-FFF2-40B4-BE49-F238E27FC236}">
                    <a16:creationId xmlns:a16="http://schemas.microsoft.com/office/drawing/2014/main" id="{A0D64706-FF3C-C0FC-7869-7437C2514427}"/>
                  </a:ext>
                </a:extLst>
              </p:cNvPr>
              <p:cNvPicPr/>
              <p:nvPr/>
            </p:nvPicPr>
            <p:blipFill>
              <a:blip r:embed="rId292"/>
              <a:stretch>
                <a:fillRect/>
              </a:stretch>
            </p:blipFill>
            <p:spPr>
              <a:xfrm>
                <a:off x="1223572" y="3130582"/>
                <a:ext cx="1908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293">
            <p14:nvContentPartPr>
              <p14:cNvPr id="179" name="Ink 178">
                <a:extLst>
                  <a:ext uri="{FF2B5EF4-FFF2-40B4-BE49-F238E27FC236}">
                    <a16:creationId xmlns:a16="http://schemas.microsoft.com/office/drawing/2014/main" id="{97E0BC3D-33DF-F146-CC31-2C32FD48BAE9}"/>
                  </a:ext>
                </a:extLst>
              </p14:cNvPr>
              <p14:cNvContentPartPr/>
              <p14:nvPr/>
            </p14:nvContentPartPr>
            <p14:xfrm>
              <a:off x="1355332" y="3159742"/>
              <a:ext cx="290520" cy="186480"/>
            </p14:xfrm>
          </p:contentPart>
        </mc:Choice>
        <mc:Fallback>
          <p:pic>
            <p:nvPicPr>
              <p:cNvPr id="179" name="Ink 178">
                <a:extLst>
                  <a:ext uri="{FF2B5EF4-FFF2-40B4-BE49-F238E27FC236}">
                    <a16:creationId xmlns:a16="http://schemas.microsoft.com/office/drawing/2014/main" id="{97E0BC3D-33DF-F146-CC31-2C32FD48BAE9}"/>
                  </a:ext>
                </a:extLst>
              </p:cNvPr>
              <p:cNvPicPr/>
              <p:nvPr/>
            </p:nvPicPr>
            <p:blipFill>
              <a:blip r:embed="rId294"/>
              <a:stretch>
                <a:fillRect/>
              </a:stretch>
            </p:blipFill>
            <p:spPr>
              <a:xfrm>
                <a:off x="1346692" y="3151102"/>
                <a:ext cx="30816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181" name="Ink 180">
                <a:extLst>
                  <a:ext uri="{FF2B5EF4-FFF2-40B4-BE49-F238E27FC236}">
                    <a16:creationId xmlns:a16="http://schemas.microsoft.com/office/drawing/2014/main" id="{B9E0BE50-4317-2CB5-8209-22F383095E5F}"/>
                  </a:ext>
                </a:extLst>
              </p14:cNvPr>
              <p14:cNvContentPartPr/>
              <p14:nvPr/>
            </p14:nvContentPartPr>
            <p14:xfrm>
              <a:off x="705532" y="3307702"/>
              <a:ext cx="5400" cy="2880"/>
            </p14:xfrm>
          </p:contentPart>
        </mc:Choice>
        <mc:Fallback>
          <p:pic>
            <p:nvPicPr>
              <p:cNvPr id="181" name="Ink 180">
                <a:extLst>
                  <a:ext uri="{FF2B5EF4-FFF2-40B4-BE49-F238E27FC236}">
                    <a16:creationId xmlns:a16="http://schemas.microsoft.com/office/drawing/2014/main" id="{B9E0BE50-4317-2CB5-8209-22F383095E5F}"/>
                  </a:ext>
                </a:extLst>
              </p:cNvPr>
              <p:cNvPicPr/>
              <p:nvPr/>
            </p:nvPicPr>
            <p:blipFill>
              <a:blip r:embed="rId3"/>
              <a:stretch>
                <a:fillRect/>
              </a:stretch>
            </p:blipFill>
            <p:spPr>
              <a:xfrm>
                <a:off x="696532" y="3298702"/>
                <a:ext cx="2304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83" name="Ink 182">
                <a:extLst>
                  <a:ext uri="{FF2B5EF4-FFF2-40B4-BE49-F238E27FC236}">
                    <a16:creationId xmlns:a16="http://schemas.microsoft.com/office/drawing/2014/main" id="{74A6DBBA-B56C-851C-AC5D-FEAFF8866DC8}"/>
                  </a:ext>
                </a:extLst>
              </p14:cNvPr>
              <p14:cNvContentPartPr/>
              <p14:nvPr/>
            </p14:nvContentPartPr>
            <p14:xfrm>
              <a:off x="8425372" y="717862"/>
              <a:ext cx="1454400" cy="981360"/>
            </p14:xfrm>
          </p:contentPart>
        </mc:Choice>
        <mc:Fallback>
          <p:pic>
            <p:nvPicPr>
              <p:cNvPr id="183" name="Ink 182">
                <a:extLst>
                  <a:ext uri="{FF2B5EF4-FFF2-40B4-BE49-F238E27FC236}">
                    <a16:creationId xmlns:a16="http://schemas.microsoft.com/office/drawing/2014/main" id="{74A6DBBA-B56C-851C-AC5D-FEAFF8866DC8}"/>
                  </a:ext>
                </a:extLst>
              </p:cNvPr>
              <p:cNvPicPr/>
              <p:nvPr/>
            </p:nvPicPr>
            <p:blipFill>
              <a:blip r:embed="rId297"/>
              <a:stretch>
                <a:fillRect/>
              </a:stretch>
            </p:blipFill>
            <p:spPr>
              <a:xfrm>
                <a:off x="8416732" y="708862"/>
                <a:ext cx="1472040" cy="99900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84" name="Ink 183">
                <a:extLst>
                  <a:ext uri="{FF2B5EF4-FFF2-40B4-BE49-F238E27FC236}">
                    <a16:creationId xmlns:a16="http://schemas.microsoft.com/office/drawing/2014/main" id="{6A8BEDE8-6086-B4D5-7143-CDEF3B96B459}"/>
                  </a:ext>
                </a:extLst>
              </p14:cNvPr>
              <p14:cNvContentPartPr/>
              <p14:nvPr/>
            </p14:nvContentPartPr>
            <p14:xfrm>
              <a:off x="8456332" y="692662"/>
              <a:ext cx="2258280" cy="1024920"/>
            </p14:xfrm>
          </p:contentPart>
        </mc:Choice>
        <mc:Fallback>
          <p:pic>
            <p:nvPicPr>
              <p:cNvPr id="184" name="Ink 183">
                <a:extLst>
                  <a:ext uri="{FF2B5EF4-FFF2-40B4-BE49-F238E27FC236}">
                    <a16:creationId xmlns:a16="http://schemas.microsoft.com/office/drawing/2014/main" id="{6A8BEDE8-6086-B4D5-7143-CDEF3B96B459}"/>
                  </a:ext>
                </a:extLst>
              </p:cNvPr>
              <p:cNvPicPr/>
              <p:nvPr/>
            </p:nvPicPr>
            <p:blipFill>
              <a:blip r:embed="rId299"/>
              <a:stretch>
                <a:fillRect/>
              </a:stretch>
            </p:blipFill>
            <p:spPr>
              <a:xfrm>
                <a:off x="8447692" y="684022"/>
                <a:ext cx="2275920" cy="104256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86" name="Ink 185">
                <a:extLst>
                  <a:ext uri="{FF2B5EF4-FFF2-40B4-BE49-F238E27FC236}">
                    <a16:creationId xmlns:a16="http://schemas.microsoft.com/office/drawing/2014/main" id="{14FADE1D-2627-EE8D-8D0F-208DABDCDDBB}"/>
                  </a:ext>
                </a:extLst>
              </p14:cNvPr>
              <p14:cNvContentPartPr/>
              <p14:nvPr/>
            </p14:nvContentPartPr>
            <p14:xfrm>
              <a:off x="8695732" y="275782"/>
              <a:ext cx="38880" cy="203040"/>
            </p14:xfrm>
          </p:contentPart>
        </mc:Choice>
        <mc:Fallback>
          <p:pic>
            <p:nvPicPr>
              <p:cNvPr id="186" name="Ink 185">
                <a:extLst>
                  <a:ext uri="{FF2B5EF4-FFF2-40B4-BE49-F238E27FC236}">
                    <a16:creationId xmlns:a16="http://schemas.microsoft.com/office/drawing/2014/main" id="{14FADE1D-2627-EE8D-8D0F-208DABDCDDBB}"/>
                  </a:ext>
                </a:extLst>
              </p:cNvPr>
              <p:cNvPicPr/>
              <p:nvPr/>
            </p:nvPicPr>
            <p:blipFill>
              <a:blip r:embed="rId301"/>
              <a:stretch>
                <a:fillRect/>
              </a:stretch>
            </p:blipFill>
            <p:spPr>
              <a:xfrm>
                <a:off x="8687092" y="267142"/>
                <a:ext cx="5652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87" name="Ink 186">
                <a:extLst>
                  <a:ext uri="{FF2B5EF4-FFF2-40B4-BE49-F238E27FC236}">
                    <a16:creationId xmlns:a16="http://schemas.microsoft.com/office/drawing/2014/main" id="{62ED8EFD-BF11-8AAF-B0DA-9B79CC031FAB}"/>
                  </a:ext>
                </a:extLst>
              </p14:cNvPr>
              <p14:cNvContentPartPr/>
              <p14:nvPr/>
            </p14:nvContentPartPr>
            <p14:xfrm>
              <a:off x="8619412" y="92542"/>
              <a:ext cx="172440" cy="283680"/>
            </p14:xfrm>
          </p:contentPart>
        </mc:Choice>
        <mc:Fallback>
          <p:pic>
            <p:nvPicPr>
              <p:cNvPr id="187" name="Ink 186">
                <a:extLst>
                  <a:ext uri="{FF2B5EF4-FFF2-40B4-BE49-F238E27FC236}">
                    <a16:creationId xmlns:a16="http://schemas.microsoft.com/office/drawing/2014/main" id="{62ED8EFD-BF11-8AAF-B0DA-9B79CC031FAB}"/>
                  </a:ext>
                </a:extLst>
              </p:cNvPr>
              <p:cNvPicPr/>
              <p:nvPr/>
            </p:nvPicPr>
            <p:blipFill>
              <a:blip r:embed="rId303"/>
              <a:stretch>
                <a:fillRect/>
              </a:stretch>
            </p:blipFill>
            <p:spPr>
              <a:xfrm>
                <a:off x="8610412" y="83542"/>
                <a:ext cx="190080" cy="30132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88" name="Ink 187">
                <a:extLst>
                  <a:ext uri="{FF2B5EF4-FFF2-40B4-BE49-F238E27FC236}">
                    <a16:creationId xmlns:a16="http://schemas.microsoft.com/office/drawing/2014/main" id="{8D996AA2-D6AE-61B8-D969-33C88309E46B}"/>
                  </a:ext>
                </a:extLst>
              </p14:cNvPr>
              <p14:cNvContentPartPr/>
              <p14:nvPr/>
            </p14:nvContentPartPr>
            <p14:xfrm>
              <a:off x="8830732" y="198742"/>
              <a:ext cx="791640" cy="295920"/>
            </p14:xfrm>
          </p:contentPart>
        </mc:Choice>
        <mc:Fallback>
          <p:pic>
            <p:nvPicPr>
              <p:cNvPr id="188" name="Ink 187">
                <a:extLst>
                  <a:ext uri="{FF2B5EF4-FFF2-40B4-BE49-F238E27FC236}">
                    <a16:creationId xmlns:a16="http://schemas.microsoft.com/office/drawing/2014/main" id="{8D996AA2-D6AE-61B8-D969-33C88309E46B}"/>
                  </a:ext>
                </a:extLst>
              </p:cNvPr>
              <p:cNvPicPr/>
              <p:nvPr/>
            </p:nvPicPr>
            <p:blipFill>
              <a:blip r:embed="rId305"/>
              <a:stretch>
                <a:fillRect/>
              </a:stretch>
            </p:blipFill>
            <p:spPr>
              <a:xfrm>
                <a:off x="8822092" y="190102"/>
                <a:ext cx="809280" cy="31356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89" name="Ink 188">
                <a:extLst>
                  <a:ext uri="{FF2B5EF4-FFF2-40B4-BE49-F238E27FC236}">
                    <a16:creationId xmlns:a16="http://schemas.microsoft.com/office/drawing/2014/main" id="{29AF90A4-EDF9-76F8-D6A5-48E765BD7BFC}"/>
                  </a:ext>
                </a:extLst>
              </p14:cNvPr>
              <p14:cNvContentPartPr/>
              <p14:nvPr/>
            </p14:nvContentPartPr>
            <p14:xfrm>
              <a:off x="9565492" y="319342"/>
              <a:ext cx="243720" cy="164520"/>
            </p14:xfrm>
          </p:contentPart>
        </mc:Choice>
        <mc:Fallback>
          <p:pic>
            <p:nvPicPr>
              <p:cNvPr id="189" name="Ink 188">
                <a:extLst>
                  <a:ext uri="{FF2B5EF4-FFF2-40B4-BE49-F238E27FC236}">
                    <a16:creationId xmlns:a16="http://schemas.microsoft.com/office/drawing/2014/main" id="{29AF90A4-EDF9-76F8-D6A5-48E765BD7BFC}"/>
                  </a:ext>
                </a:extLst>
              </p:cNvPr>
              <p:cNvPicPr/>
              <p:nvPr/>
            </p:nvPicPr>
            <p:blipFill>
              <a:blip r:embed="rId307"/>
              <a:stretch>
                <a:fillRect/>
              </a:stretch>
            </p:blipFill>
            <p:spPr>
              <a:xfrm>
                <a:off x="9556492" y="310342"/>
                <a:ext cx="26136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90" name="Ink 189">
                <a:extLst>
                  <a:ext uri="{FF2B5EF4-FFF2-40B4-BE49-F238E27FC236}">
                    <a16:creationId xmlns:a16="http://schemas.microsoft.com/office/drawing/2014/main" id="{4FC8B0C2-4339-5D5B-C7F5-B6F08775DA8C}"/>
                  </a:ext>
                </a:extLst>
              </p14:cNvPr>
              <p14:cNvContentPartPr/>
              <p14:nvPr/>
            </p14:nvContentPartPr>
            <p14:xfrm>
              <a:off x="8732812" y="539662"/>
              <a:ext cx="1308240" cy="98640"/>
            </p14:xfrm>
          </p:contentPart>
        </mc:Choice>
        <mc:Fallback>
          <p:pic>
            <p:nvPicPr>
              <p:cNvPr id="190" name="Ink 189">
                <a:extLst>
                  <a:ext uri="{FF2B5EF4-FFF2-40B4-BE49-F238E27FC236}">
                    <a16:creationId xmlns:a16="http://schemas.microsoft.com/office/drawing/2014/main" id="{4FC8B0C2-4339-5D5B-C7F5-B6F08775DA8C}"/>
                  </a:ext>
                </a:extLst>
              </p:cNvPr>
              <p:cNvPicPr/>
              <p:nvPr/>
            </p:nvPicPr>
            <p:blipFill>
              <a:blip r:embed="rId309"/>
              <a:stretch>
                <a:fillRect/>
              </a:stretch>
            </p:blipFill>
            <p:spPr>
              <a:xfrm>
                <a:off x="8723812" y="531022"/>
                <a:ext cx="132588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92" name="Ink 191">
                <a:extLst>
                  <a:ext uri="{FF2B5EF4-FFF2-40B4-BE49-F238E27FC236}">
                    <a16:creationId xmlns:a16="http://schemas.microsoft.com/office/drawing/2014/main" id="{EE116706-C4C3-F640-078F-E5891D139D72}"/>
                  </a:ext>
                </a:extLst>
              </p14:cNvPr>
              <p14:cNvContentPartPr/>
              <p14:nvPr/>
            </p14:nvContentPartPr>
            <p14:xfrm>
              <a:off x="8808052" y="776902"/>
              <a:ext cx="24480" cy="786960"/>
            </p14:xfrm>
          </p:contentPart>
        </mc:Choice>
        <mc:Fallback>
          <p:pic>
            <p:nvPicPr>
              <p:cNvPr id="192" name="Ink 191">
                <a:extLst>
                  <a:ext uri="{FF2B5EF4-FFF2-40B4-BE49-F238E27FC236}">
                    <a16:creationId xmlns:a16="http://schemas.microsoft.com/office/drawing/2014/main" id="{EE116706-C4C3-F640-078F-E5891D139D72}"/>
                  </a:ext>
                </a:extLst>
              </p:cNvPr>
              <p:cNvPicPr/>
              <p:nvPr/>
            </p:nvPicPr>
            <p:blipFill>
              <a:blip r:embed="rId311"/>
              <a:stretch>
                <a:fillRect/>
              </a:stretch>
            </p:blipFill>
            <p:spPr>
              <a:xfrm>
                <a:off x="8799052" y="767902"/>
                <a:ext cx="42120" cy="80460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93" name="Ink 192">
                <a:extLst>
                  <a:ext uri="{FF2B5EF4-FFF2-40B4-BE49-F238E27FC236}">
                    <a16:creationId xmlns:a16="http://schemas.microsoft.com/office/drawing/2014/main" id="{661EC897-5A04-4C56-9826-296FD3FFD12E}"/>
                  </a:ext>
                </a:extLst>
              </p14:cNvPr>
              <p14:cNvContentPartPr/>
              <p14:nvPr/>
            </p14:nvContentPartPr>
            <p14:xfrm>
              <a:off x="9177052" y="763942"/>
              <a:ext cx="34920" cy="863640"/>
            </p14:xfrm>
          </p:contentPart>
        </mc:Choice>
        <mc:Fallback>
          <p:pic>
            <p:nvPicPr>
              <p:cNvPr id="193" name="Ink 192">
                <a:extLst>
                  <a:ext uri="{FF2B5EF4-FFF2-40B4-BE49-F238E27FC236}">
                    <a16:creationId xmlns:a16="http://schemas.microsoft.com/office/drawing/2014/main" id="{661EC897-5A04-4C56-9826-296FD3FFD12E}"/>
                  </a:ext>
                </a:extLst>
              </p:cNvPr>
              <p:cNvPicPr/>
              <p:nvPr/>
            </p:nvPicPr>
            <p:blipFill>
              <a:blip r:embed="rId313"/>
              <a:stretch>
                <a:fillRect/>
              </a:stretch>
            </p:blipFill>
            <p:spPr>
              <a:xfrm>
                <a:off x="9168052" y="755302"/>
                <a:ext cx="52560" cy="88128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94" name="Ink 193">
                <a:extLst>
                  <a:ext uri="{FF2B5EF4-FFF2-40B4-BE49-F238E27FC236}">
                    <a16:creationId xmlns:a16="http://schemas.microsoft.com/office/drawing/2014/main" id="{C2F59CCB-54AA-5F29-1609-0DFD270C724F}"/>
                  </a:ext>
                </a:extLst>
              </p14:cNvPr>
              <p14:cNvContentPartPr/>
              <p14:nvPr/>
            </p14:nvContentPartPr>
            <p14:xfrm>
              <a:off x="9627772" y="871222"/>
              <a:ext cx="31680" cy="758160"/>
            </p14:xfrm>
          </p:contentPart>
        </mc:Choice>
        <mc:Fallback>
          <p:pic>
            <p:nvPicPr>
              <p:cNvPr id="194" name="Ink 193">
                <a:extLst>
                  <a:ext uri="{FF2B5EF4-FFF2-40B4-BE49-F238E27FC236}">
                    <a16:creationId xmlns:a16="http://schemas.microsoft.com/office/drawing/2014/main" id="{C2F59CCB-54AA-5F29-1609-0DFD270C724F}"/>
                  </a:ext>
                </a:extLst>
              </p:cNvPr>
              <p:cNvPicPr/>
              <p:nvPr/>
            </p:nvPicPr>
            <p:blipFill>
              <a:blip r:embed="rId315"/>
              <a:stretch>
                <a:fillRect/>
              </a:stretch>
            </p:blipFill>
            <p:spPr>
              <a:xfrm>
                <a:off x="9619132" y="862222"/>
                <a:ext cx="49320" cy="77580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95" name="Ink 194">
                <a:extLst>
                  <a:ext uri="{FF2B5EF4-FFF2-40B4-BE49-F238E27FC236}">
                    <a16:creationId xmlns:a16="http://schemas.microsoft.com/office/drawing/2014/main" id="{C04B1C7C-2701-71F3-1338-1CC86335CE44}"/>
                  </a:ext>
                </a:extLst>
              </p14:cNvPr>
              <p14:cNvContentPartPr/>
              <p14:nvPr/>
            </p14:nvContentPartPr>
            <p14:xfrm>
              <a:off x="10009012" y="931702"/>
              <a:ext cx="24840" cy="622440"/>
            </p14:xfrm>
          </p:contentPart>
        </mc:Choice>
        <mc:Fallback>
          <p:pic>
            <p:nvPicPr>
              <p:cNvPr id="195" name="Ink 194">
                <a:extLst>
                  <a:ext uri="{FF2B5EF4-FFF2-40B4-BE49-F238E27FC236}">
                    <a16:creationId xmlns:a16="http://schemas.microsoft.com/office/drawing/2014/main" id="{C04B1C7C-2701-71F3-1338-1CC86335CE44}"/>
                  </a:ext>
                </a:extLst>
              </p:cNvPr>
              <p:cNvPicPr/>
              <p:nvPr/>
            </p:nvPicPr>
            <p:blipFill>
              <a:blip r:embed="rId317"/>
              <a:stretch>
                <a:fillRect/>
              </a:stretch>
            </p:blipFill>
            <p:spPr>
              <a:xfrm>
                <a:off x="10000012" y="923062"/>
                <a:ext cx="42480" cy="64008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97" name="Ink 196">
                <a:extLst>
                  <a:ext uri="{FF2B5EF4-FFF2-40B4-BE49-F238E27FC236}">
                    <a16:creationId xmlns:a16="http://schemas.microsoft.com/office/drawing/2014/main" id="{B1A5B6CA-516F-0B3E-0F4E-5F30E63A7FF6}"/>
                  </a:ext>
                </a:extLst>
              </p14:cNvPr>
              <p14:cNvContentPartPr/>
              <p14:nvPr/>
            </p14:nvContentPartPr>
            <p14:xfrm>
              <a:off x="8696092" y="4700542"/>
              <a:ext cx="2085840" cy="1347480"/>
            </p14:xfrm>
          </p:contentPart>
        </mc:Choice>
        <mc:Fallback>
          <p:pic>
            <p:nvPicPr>
              <p:cNvPr id="197" name="Ink 196">
                <a:extLst>
                  <a:ext uri="{FF2B5EF4-FFF2-40B4-BE49-F238E27FC236}">
                    <a16:creationId xmlns:a16="http://schemas.microsoft.com/office/drawing/2014/main" id="{B1A5B6CA-516F-0B3E-0F4E-5F30E63A7FF6}"/>
                  </a:ext>
                </a:extLst>
              </p:cNvPr>
              <p:cNvPicPr/>
              <p:nvPr/>
            </p:nvPicPr>
            <p:blipFill>
              <a:blip r:embed="rId319"/>
              <a:stretch>
                <a:fillRect/>
              </a:stretch>
            </p:blipFill>
            <p:spPr>
              <a:xfrm>
                <a:off x="8687452" y="4691902"/>
                <a:ext cx="2103480" cy="136512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98" name="Ink 197">
                <a:extLst>
                  <a:ext uri="{FF2B5EF4-FFF2-40B4-BE49-F238E27FC236}">
                    <a16:creationId xmlns:a16="http://schemas.microsoft.com/office/drawing/2014/main" id="{6259C276-1AF0-F882-EC0F-6EA7C9A7BFB2}"/>
                  </a:ext>
                </a:extLst>
              </p14:cNvPr>
              <p14:cNvContentPartPr/>
              <p14:nvPr/>
            </p14:nvContentPartPr>
            <p14:xfrm>
              <a:off x="8715172" y="4633222"/>
              <a:ext cx="2270880" cy="1161000"/>
            </p14:xfrm>
          </p:contentPart>
        </mc:Choice>
        <mc:Fallback>
          <p:pic>
            <p:nvPicPr>
              <p:cNvPr id="198" name="Ink 197">
                <a:extLst>
                  <a:ext uri="{FF2B5EF4-FFF2-40B4-BE49-F238E27FC236}">
                    <a16:creationId xmlns:a16="http://schemas.microsoft.com/office/drawing/2014/main" id="{6259C276-1AF0-F882-EC0F-6EA7C9A7BFB2}"/>
                  </a:ext>
                </a:extLst>
              </p:cNvPr>
              <p:cNvPicPr/>
              <p:nvPr/>
            </p:nvPicPr>
            <p:blipFill>
              <a:blip r:embed="rId321"/>
              <a:stretch>
                <a:fillRect/>
              </a:stretch>
            </p:blipFill>
            <p:spPr>
              <a:xfrm>
                <a:off x="8706172" y="4624222"/>
                <a:ext cx="2288520" cy="117864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99" name="Ink 198">
                <a:extLst>
                  <a:ext uri="{FF2B5EF4-FFF2-40B4-BE49-F238E27FC236}">
                    <a16:creationId xmlns:a16="http://schemas.microsoft.com/office/drawing/2014/main" id="{22B26A48-BD1F-5CE3-B625-D5CED7DBC28F}"/>
                  </a:ext>
                </a:extLst>
              </p14:cNvPr>
              <p14:cNvContentPartPr/>
              <p14:nvPr/>
            </p14:nvContentPartPr>
            <p14:xfrm>
              <a:off x="9082372" y="4847062"/>
              <a:ext cx="62280" cy="1084680"/>
            </p14:xfrm>
          </p:contentPart>
        </mc:Choice>
        <mc:Fallback>
          <p:pic>
            <p:nvPicPr>
              <p:cNvPr id="199" name="Ink 198">
                <a:extLst>
                  <a:ext uri="{FF2B5EF4-FFF2-40B4-BE49-F238E27FC236}">
                    <a16:creationId xmlns:a16="http://schemas.microsoft.com/office/drawing/2014/main" id="{22B26A48-BD1F-5CE3-B625-D5CED7DBC28F}"/>
                  </a:ext>
                </a:extLst>
              </p:cNvPr>
              <p:cNvPicPr/>
              <p:nvPr/>
            </p:nvPicPr>
            <p:blipFill>
              <a:blip r:embed="rId323"/>
              <a:stretch>
                <a:fillRect/>
              </a:stretch>
            </p:blipFill>
            <p:spPr>
              <a:xfrm>
                <a:off x="9073732" y="4838062"/>
                <a:ext cx="79920" cy="110232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200" name="Ink 199">
                <a:extLst>
                  <a:ext uri="{FF2B5EF4-FFF2-40B4-BE49-F238E27FC236}">
                    <a16:creationId xmlns:a16="http://schemas.microsoft.com/office/drawing/2014/main" id="{9DD5D86B-A222-83A2-9F65-AB153E2E290E}"/>
                  </a:ext>
                </a:extLst>
              </p14:cNvPr>
              <p14:cNvContentPartPr/>
              <p14:nvPr/>
            </p14:nvContentPartPr>
            <p14:xfrm>
              <a:off x="9462892" y="4836982"/>
              <a:ext cx="84240" cy="1082880"/>
            </p14:xfrm>
          </p:contentPart>
        </mc:Choice>
        <mc:Fallback>
          <p:pic>
            <p:nvPicPr>
              <p:cNvPr id="200" name="Ink 199">
                <a:extLst>
                  <a:ext uri="{FF2B5EF4-FFF2-40B4-BE49-F238E27FC236}">
                    <a16:creationId xmlns:a16="http://schemas.microsoft.com/office/drawing/2014/main" id="{9DD5D86B-A222-83A2-9F65-AB153E2E290E}"/>
                  </a:ext>
                </a:extLst>
              </p:cNvPr>
              <p:cNvPicPr/>
              <p:nvPr/>
            </p:nvPicPr>
            <p:blipFill>
              <a:blip r:embed="rId325"/>
              <a:stretch>
                <a:fillRect/>
              </a:stretch>
            </p:blipFill>
            <p:spPr>
              <a:xfrm>
                <a:off x="9454252" y="4828342"/>
                <a:ext cx="101880" cy="110052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201" name="Ink 200">
                <a:extLst>
                  <a:ext uri="{FF2B5EF4-FFF2-40B4-BE49-F238E27FC236}">
                    <a16:creationId xmlns:a16="http://schemas.microsoft.com/office/drawing/2014/main" id="{C475161D-D9B0-3E82-6218-F0AD405F8F6A}"/>
                  </a:ext>
                </a:extLst>
              </p14:cNvPr>
              <p14:cNvContentPartPr/>
              <p14:nvPr/>
            </p14:nvContentPartPr>
            <p14:xfrm>
              <a:off x="9812452" y="4872982"/>
              <a:ext cx="92160" cy="1073520"/>
            </p14:xfrm>
          </p:contentPart>
        </mc:Choice>
        <mc:Fallback>
          <p:pic>
            <p:nvPicPr>
              <p:cNvPr id="201" name="Ink 200">
                <a:extLst>
                  <a:ext uri="{FF2B5EF4-FFF2-40B4-BE49-F238E27FC236}">
                    <a16:creationId xmlns:a16="http://schemas.microsoft.com/office/drawing/2014/main" id="{C475161D-D9B0-3E82-6218-F0AD405F8F6A}"/>
                  </a:ext>
                </a:extLst>
              </p:cNvPr>
              <p:cNvPicPr/>
              <p:nvPr/>
            </p:nvPicPr>
            <p:blipFill>
              <a:blip r:embed="rId327"/>
              <a:stretch>
                <a:fillRect/>
              </a:stretch>
            </p:blipFill>
            <p:spPr>
              <a:xfrm>
                <a:off x="9803812" y="4863982"/>
                <a:ext cx="109800" cy="109116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202" name="Ink 201">
                <a:extLst>
                  <a:ext uri="{FF2B5EF4-FFF2-40B4-BE49-F238E27FC236}">
                    <a16:creationId xmlns:a16="http://schemas.microsoft.com/office/drawing/2014/main" id="{8E29B2A3-2AFD-5554-5929-3C01617260FA}"/>
                  </a:ext>
                </a:extLst>
              </p14:cNvPr>
              <p14:cNvContentPartPr/>
              <p14:nvPr/>
            </p14:nvContentPartPr>
            <p14:xfrm>
              <a:off x="10119532" y="4904302"/>
              <a:ext cx="190800" cy="973800"/>
            </p14:xfrm>
          </p:contentPart>
        </mc:Choice>
        <mc:Fallback>
          <p:pic>
            <p:nvPicPr>
              <p:cNvPr id="202" name="Ink 201">
                <a:extLst>
                  <a:ext uri="{FF2B5EF4-FFF2-40B4-BE49-F238E27FC236}">
                    <a16:creationId xmlns:a16="http://schemas.microsoft.com/office/drawing/2014/main" id="{8E29B2A3-2AFD-5554-5929-3C01617260FA}"/>
                  </a:ext>
                </a:extLst>
              </p:cNvPr>
              <p:cNvPicPr/>
              <p:nvPr/>
            </p:nvPicPr>
            <p:blipFill>
              <a:blip r:embed="rId329"/>
              <a:stretch>
                <a:fillRect/>
              </a:stretch>
            </p:blipFill>
            <p:spPr>
              <a:xfrm>
                <a:off x="10110892" y="4895302"/>
                <a:ext cx="208440" cy="99144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204" name="Ink 203">
                <a:extLst>
                  <a:ext uri="{FF2B5EF4-FFF2-40B4-BE49-F238E27FC236}">
                    <a16:creationId xmlns:a16="http://schemas.microsoft.com/office/drawing/2014/main" id="{CE1C9714-72E9-BED7-D9D6-140728399281}"/>
                  </a:ext>
                </a:extLst>
              </p14:cNvPr>
              <p14:cNvContentPartPr/>
              <p14:nvPr/>
            </p14:nvContentPartPr>
            <p14:xfrm>
              <a:off x="8831452" y="4254142"/>
              <a:ext cx="558720" cy="357480"/>
            </p14:xfrm>
          </p:contentPart>
        </mc:Choice>
        <mc:Fallback>
          <p:pic>
            <p:nvPicPr>
              <p:cNvPr id="204" name="Ink 203">
                <a:extLst>
                  <a:ext uri="{FF2B5EF4-FFF2-40B4-BE49-F238E27FC236}">
                    <a16:creationId xmlns:a16="http://schemas.microsoft.com/office/drawing/2014/main" id="{CE1C9714-72E9-BED7-D9D6-140728399281}"/>
                  </a:ext>
                </a:extLst>
              </p:cNvPr>
              <p:cNvPicPr/>
              <p:nvPr/>
            </p:nvPicPr>
            <p:blipFill>
              <a:blip r:embed="rId331"/>
              <a:stretch>
                <a:fillRect/>
              </a:stretch>
            </p:blipFill>
            <p:spPr>
              <a:xfrm>
                <a:off x="8822812" y="4245142"/>
                <a:ext cx="576360" cy="37512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205" name="Ink 204">
                <a:extLst>
                  <a:ext uri="{FF2B5EF4-FFF2-40B4-BE49-F238E27FC236}">
                    <a16:creationId xmlns:a16="http://schemas.microsoft.com/office/drawing/2014/main" id="{EC0D62F7-91D2-36BF-AD54-D594B92F8F2E}"/>
                  </a:ext>
                </a:extLst>
              </p14:cNvPr>
              <p14:cNvContentPartPr/>
              <p14:nvPr/>
            </p14:nvContentPartPr>
            <p14:xfrm>
              <a:off x="9352372" y="4333342"/>
              <a:ext cx="326160" cy="338040"/>
            </p14:xfrm>
          </p:contentPart>
        </mc:Choice>
        <mc:Fallback>
          <p:pic>
            <p:nvPicPr>
              <p:cNvPr id="205" name="Ink 204">
                <a:extLst>
                  <a:ext uri="{FF2B5EF4-FFF2-40B4-BE49-F238E27FC236}">
                    <a16:creationId xmlns:a16="http://schemas.microsoft.com/office/drawing/2014/main" id="{EC0D62F7-91D2-36BF-AD54-D594B92F8F2E}"/>
                  </a:ext>
                </a:extLst>
              </p:cNvPr>
              <p:cNvPicPr/>
              <p:nvPr/>
            </p:nvPicPr>
            <p:blipFill>
              <a:blip r:embed="rId333"/>
              <a:stretch>
                <a:fillRect/>
              </a:stretch>
            </p:blipFill>
            <p:spPr>
              <a:xfrm>
                <a:off x="9343732" y="4324702"/>
                <a:ext cx="343800" cy="35568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206" name="Ink 205">
                <a:extLst>
                  <a:ext uri="{FF2B5EF4-FFF2-40B4-BE49-F238E27FC236}">
                    <a16:creationId xmlns:a16="http://schemas.microsoft.com/office/drawing/2014/main" id="{926A3955-7070-4FE1-45D1-7776278A9881}"/>
                  </a:ext>
                </a:extLst>
              </p14:cNvPr>
              <p14:cNvContentPartPr/>
              <p14:nvPr/>
            </p14:nvContentPartPr>
            <p14:xfrm>
              <a:off x="9776812" y="4202662"/>
              <a:ext cx="36360" cy="375120"/>
            </p14:xfrm>
          </p:contentPart>
        </mc:Choice>
        <mc:Fallback>
          <p:pic>
            <p:nvPicPr>
              <p:cNvPr id="206" name="Ink 205">
                <a:extLst>
                  <a:ext uri="{FF2B5EF4-FFF2-40B4-BE49-F238E27FC236}">
                    <a16:creationId xmlns:a16="http://schemas.microsoft.com/office/drawing/2014/main" id="{926A3955-7070-4FE1-45D1-7776278A9881}"/>
                  </a:ext>
                </a:extLst>
              </p:cNvPr>
              <p:cNvPicPr/>
              <p:nvPr/>
            </p:nvPicPr>
            <p:blipFill>
              <a:blip r:embed="rId335"/>
              <a:stretch>
                <a:fillRect/>
              </a:stretch>
            </p:blipFill>
            <p:spPr>
              <a:xfrm>
                <a:off x="9767812" y="4194022"/>
                <a:ext cx="54000" cy="39276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207" name="Ink 206">
                <a:extLst>
                  <a:ext uri="{FF2B5EF4-FFF2-40B4-BE49-F238E27FC236}">
                    <a16:creationId xmlns:a16="http://schemas.microsoft.com/office/drawing/2014/main" id="{1F3906E4-8BB2-3D22-D994-29EA26ED59CE}"/>
                  </a:ext>
                </a:extLst>
              </p14:cNvPr>
              <p14:cNvContentPartPr/>
              <p14:nvPr/>
            </p14:nvContentPartPr>
            <p14:xfrm>
              <a:off x="9924412" y="4314262"/>
              <a:ext cx="319320" cy="201960"/>
            </p14:xfrm>
          </p:contentPart>
        </mc:Choice>
        <mc:Fallback>
          <p:pic>
            <p:nvPicPr>
              <p:cNvPr id="207" name="Ink 206">
                <a:extLst>
                  <a:ext uri="{FF2B5EF4-FFF2-40B4-BE49-F238E27FC236}">
                    <a16:creationId xmlns:a16="http://schemas.microsoft.com/office/drawing/2014/main" id="{1F3906E4-8BB2-3D22-D994-29EA26ED59CE}"/>
                  </a:ext>
                </a:extLst>
              </p:cNvPr>
              <p:cNvPicPr/>
              <p:nvPr/>
            </p:nvPicPr>
            <p:blipFill>
              <a:blip r:embed="rId337"/>
              <a:stretch>
                <a:fillRect/>
              </a:stretch>
            </p:blipFill>
            <p:spPr>
              <a:xfrm>
                <a:off x="9915772" y="4305622"/>
                <a:ext cx="336960"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208" name="Ink 207">
                <a:extLst>
                  <a:ext uri="{FF2B5EF4-FFF2-40B4-BE49-F238E27FC236}">
                    <a16:creationId xmlns:a16="http://schemas.microsoft.com/office/drawing/2014/main" id="{F94AB56D-8594-4C93-2460-72291970D3D0}"/>
                  </a:ext>
                </a:extLst>
              </p14:cNvPr>
              <p14:cNvContentPartPr/>
              <p14:nvPr/>
            </p14:nvContentPartPr>
            <p14:xfrm>
              <a:off x="10260652" y="4269982"/>
              <a:ext cx="313560" cy="191160"/>
            </p14:xfrm>
          </p:contentPart>
        </mc:Choice>
        <mc:Fallback>
          <p:pic>
            <p:nvPicPr>
              <p:cNvPr id="208" name="Ink 207">
                <a:extLst>
                  <a:ext uri="{FF2B5EF4-FFF2-40B4-BE49-F238E27FC236}">
                    <a16:creationId xmlns:a16="http://schemas.microsoft.com/office/drawing/2014/main" id="{F94AB56D-8594-4C93-2460-72291970D3D0}"/>
                  </a:ext>
                </a:extLst>
              </p:cNvPr>
              <p:cNvPicPr/>
              <p:nvPr/>
            </p:nvPicPr>
            <p:blipFill>
              <a:blip r:embed="rId339"/>
              <a:stretch>
                <a:fillRect/>
              </a:stretch>
            </p:blipFill>
            <p:spPr>
              <a:xfrm>
                <a:off x="10252012" y="4261342"/>
                <a:ext cx="33120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210" name="Ink 209">
                <a:extLst>
                  <a:ext uri="{FF2B5EF4-FFF2-40B4-BE49-F238E27FC236}">
                    <a16:creationId xmlns:a16="http://schemas.microsoft.com/office/drawing/2014/main" id="{B69ECFFC-1156-0424-E5DA-A09C6235F2F8}"/>
                  </a:ext>
                </a:extLst>
              </p14:cNvPr>
              <p14:cNvContentPartPr/>
              <p14:nvPr/>
            </p14:nvContentPartPr>
            <p14:xfrm>
              <a:off x="10605172" y="4198342"/>
              <a:ext cx="145800" cy="380160"/>
            </p14:xfrm>
          </p:contentPart>
        </mc:Choice>
        <mc:Fallback>
          <p:pic>
            <p:nvPicPr>
              <p:cNvPr id="210" name="Ink 209">
                <a:extLst>
                  <a:ext uri="{FF2B5EF4-FFF2-40B4-BE49-F238E27FC236}">
                    <a16:creationId xmlns:a16="http://schemas.microsoft.com/office/drawing/2014/main" id="{B69ECFFC-1156-0424-E5DA-A09C6235F2F8}"/>
                  </a:ext>
                </a:extLst>
              </p:cNvPr>
              <p:cNvPicPr/>
              <p:nvPr/>
            </p:nvPicPr>
            <p:blipFill>
              <a:blip r:embed="rId341"/>
              <a:stretch>
                <a:fillRect/>
              </a:stretch>
            </p:blipFill>
            <p:spPr>
              <a:xfrm>
                <a:off x="10596532" y="4189702"/>
                <a:ext cx="163440" cy="39780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211" name="Ink 210">
                <a:extLst>
                  <a:ext uri="{FF2B5EF4-FFF2-40B4-BE49-F238E27FC236}">
                    <a16:creationId xmlns:a16="http://schemas.microsoft.com/office/drawing/2014/main" id="{EA6A0B7A-CF42-BD1E-68B1-6645F0AD9924}"/>
                  </a:ext>
                </a:extLst>
              </p14:cNvPr>
              <p14:cNvContentPartPr/>
              <p14:nvPr/>
            </p14:nvContentPartPr>
            <p14:xfrm>
              <a:off x="10761052" y="4259182"/>
              <a:ext cx="211680" cy="258120"/>
            </p14:xfrm>
          </p:contentPart>
        </mc:Choice>
        <mc:Fallback>
          <p:pic>
            <p:nvPicPr>
              <p:cNvPr id="211" name="Ink 210">
                <a:extLst>
                  <a:ext uri="{FF2B5EF4-FFF2-40B4-BE49-F238E27FC236}">
                    <a16:creationId xmlns:a16="http://schemas.microsoft.com/office/drawing/2014/main" id="{EA6A0B7A-CF42-BD1E-68B1-6645F0AD9924}"/>
                  </a:ext>
                </a:extLst>
              </p:cNvPr>
              <p:cNvPicPr/>
              <p:nvPr/>
            </p:nvPicPr>
            <p:blipFill>
              <a:blip r:embed="rId343"/>
              <a:stretch>
                <a:fillRect/>
              </a:stretch>
            </p:blipFill>
            <p:spPr>
              <a:xfrm>
                <a:off x="10752412" y="4250542"/>
                <a:ext cx="229320" cy="27576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212" name="Ink 211">
                <a:extLst>
                  <a:ext uri="{FF2B5EF4-FFF2-40B4-BE49-F238E27FC236}">
                    <a16:creationId xmlns:a16="http://schemas.microsoft.com/office/drawing/2014/main" id="{29ADBA4A-46C8-6670-F12C-983EB7403703}"/>
                  </a:ext>
                </a:extLst>
              </p14:cNvPr>
              <p14:cNvContentPartPr/>
              <p14:nvPr/>
            </p14:nvContentPartPr>
            <p14:xfrm>
              <a:off x="10951492" y="4331542"/>
              <a:ext cx="134280" cy="141120"/>
            </p14:xfrm>
          </p:contentPart>
        </mc:Choice>
        <mc:Fallback>
          <p:pic>
            <p:nvPicPr>
              <p:cNvPr id="212" name="Ink 211">
                <a:extLst>
                  <a:ext uri="{FF2B5EF4-FFF2-40B4-BE49-F238E27FC236}">
                    <a16:creationId xmlns:a16="http://schemas.microsoft.com/office/drawing/2014/main" id="{29ADBA4A-46C8-6670-F12C-983EB7403703}"/>
                  </a:ext>
                </a:extLst>
              </p:cNvPr>
              <p:cNvPicPr/>
              <p:nvPr/>
            </p:nvPicPr>
            <p:blipFill>
              <a:blip r:embed="rId345"/>
              <a:stretch>
                <a:fillRect/>
              </a:stretch>
            </p:blipFill>
            <p:spPr>
              <a:xfrm>
                <a:off x="10942492" y="4322902"/>
                <a:ext cx="15192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14" name="Ink 213">
                <a:extLst>
                  <a:ext uri="{FF2B5EF4-FFF2-40B4-BE49-F238E27FC236}">
                    <a16:creationId xmlns:a16="http://schemas.microsoft.com/office/drawing/2014/main" id="{CB2E0F8B-D268-DF9F-8EFE-0682EADB216A}"/>
                  </a:ext>
                </a:extLst>
              </p14:cNvPr>
              <p14:cNvContentPartPr/>
              <p14:nvPr/>
            </p14:nvContentPartPr>
            <p14:xfrm>
              <a:off x="568012" y="5028862"/>
              <a:ext cx="2406960" cy="1060560"/>
            </p14:xfrm>
          </p:contentPart>
        </mc:Choice>
        <mc:Fallback>
          <p:pic>
            <p:nvPicPr>
              <p:cNvPr id="214" name="Ink 213">
                <a:extLst>
                  <a:ext uri="{FF2B5EF4-FFF2-40B4-BE49-F238E27FC236}">
                    <a16:creationId xmlns:a16="http://schemas.microsoft.com/office/drawing/2014/main" id="{CB2E0F8B-D268-DF9F-8EFE-0682EADB216A}"/>
                  </a:ext>
                </a:extLst>
              </p:cNvPr>
              <p:cNvPicPr/>
              <p:nvPr/>
            </p:nvPicPr>
            <p:blipFill>
              <a:blip r:embed="rId347"/>
              <a:stretch>
                <a:fillRect/>
              </a:stretch>
            </p:blipFill>
            <p:spPr>
              <a:xfrm>
                <a:off x="559372" y="5020222"/>
                <a:ext cx="2424600" cy="107820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15" name="Ink 214">
                <a:extLst>
                  <a:ext uri="{FF2B5EF4-FFF2-40B4-BE49-F238E27FC236}">
                    <a16:creationId xmlns:a16="http://schemas.microsoft.com/office/drawing/2014/main" id="{973320EF-3935-124D-54C0-D349948A24F5}"/>
                  </a:ext>
                </a:extLst>
              </p14:cNvPr>
              <p14:cNvContentPartPr/>
              <p14:nvPr/>
            </p14:nvContentPartPr>
            <p14:xfrm>
              <a:off x="608332" y="4686862"/>
              <a:ext cx="2282760" cy="1090800"/>
            </p14:xfrm>
          </p:contentPart>
        </mc:Choice>
        <mc:Fallback>
          <p:pic>
            <p:nvPicPr>
              <p:cNvPr id="215" name="Ink 214">
                <a:extLst>
                  <a:ext uri="{FF2B5EF4-FFF2-40B4-BE49-F238E27FC236}">
                    <a16:creationId xmlns:a16="http://schemas.microsoft.com/office/drawing/2014/main" id="{973320EF-3935-124D-54C0-D349948A24F5}"/>
                  </a:ext>
                </a:extLst>
              </p:cNvPr>
              <p:cNvPicPr/>
              <p:nvPr/>
            </p:nvPicPr>
            <p:blipFill>
              <a:blip r:embed="rId349"/>
              <a:stretch>
                <a:fillRect/>
              </a:stretch>
            </p:blipFill>
            <p:spPr>
              <a:xfrm>
                <a:off x="599332" y="4677862"/>
                <a:ext cx="2300400" cy="110844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16" name="Ink 215">
                <a:extLst>
                  <a:ext uri="{FF2B5EF4-FFF2-40B4-BE49-F238E27FC236}">
                    <a16:creationId xmlns:a16="http://schemas.microsoft.com/office/drawing/2014/main" id="{205AC593-2200-72F6-5C7E-A5E196340CB1}"/>
                  </a:ext>
                </a:extLst>
              </p14:cNvPr>
              <p14:cNvContentPartPr/>
              <p14:nvPr/>
            </p14:nvContentPartPr>
            <p14:xfrm>
              <a:off x="1166692" y="5248462"/>
              <a:ext cx="210600" cy="59760"/>
            </p14:xfrm>
          </p:contentPart>
        </mc:Choice>
        <mc:Fallback>
          <p:pic>
            <p:nvPicPr>
              <p:cNvPr id="216" name="Ink 215">
                <a:extLst>
                  <a:ext uri="{FF2B5EF4-FFF2-40B4-BE49-F238E27FC236}">
                    <a16:creationId xmlns:a16="http://schemas.microsoft.com/office/drawing/2014/main" id="{205AC593-2200-72F6-5C7E-A5E196340CB1}"/>
                  </a:ext>
                </a:extLst>
              </p:cNvPr>
              <p:cNvPicPr/>
              <p:nvPr/>
            </p:nvPicPr>
            <p:blipFill>
              <a:blip r:embed="rId351"/>
              <a:stretch>
                <a:fillRect/>
              </a:stretch>
            </p:blipFill>
            <p:spPr>
              <a:xfrm>
                <a:off x="1157692" y="5239822"/>
                <a:ext cx="22824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17" name="Ink 216">
                <a:extLst>
                  <a:ext uri="{FF2B5EF4-FFF2-40B4-BE49-F238E27FC236}">
                    <a16:creationId xmlns:a16="http://schemas.microsoft.com/office/drawing/2014/main" id="{D459BAD3-0A8C-0260-AA8E-37772E838BEC}"/>
                  </a:ext>
                </a:extLst>
              </p14:cNvPr>
              <p14:cNvContentPartPr/>
              <p14:nvPr/>
            </p14:nvContentPartPr>
            <p14:xfrm>
              <a:off x="1254172" y="5259262"/>
              <a:ext cx="83520" cy="316080"/>
            </p14:xfrm>
          </p:contentPart>
        </mc:Choice>
        <mc:Fallback>
          <p:pic>
            <p:nvPicPr>
              <p:cNvPr id="217" name="Ink 216">
                <a:extLst>
                  <a:ext uri="{FF2B5EF4-FFF2-40B4-BE49-F238E27FC236}">
                    <a16:creationId xmlns:a16="http://schemas.microsoft.com/office/drawing/2014/main" id="{D459BAD3-0A8C-0260-AA8E-37772E838BEC}"/>
                  </a:ext>
                </a:extLst>
              </p:cNvPr>
              <p:cNvPicPr/>
              <p:nvPr/>
            </p:nvPicPr>
            <p:blipFill>
              <a:blip r:embed="rId353"/>
              <a:stretch>
                <a:fillRect/>
              </a:stretch>
            </p:blipFill>
            <p:spPr>
              <a:xfrm>
                <a:off x="1245172" y="5250262"/>
                <a:ext cx="101160" cy="33372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18" name="Ink 217">
                <a:extLst>
                  <a:ext uri="{FF2B5EF4-FFF2-40B4-BE49-F238E27FC236}">
                    <a16:creationId xmlns:a16="http://schemas.microsoft.com/office/drawing/2014/main" id="{6D947618-EF51-0553-E1EA-E4BEC1C8164C}"/>
                  </a:ext>
                </a:extLst>
              </p14:cNvPr>
              <p14:cNvContentPartPr/>
              <p14:nvPr/>
            </p14:nvContentPartPr>
            <p14:xfrm>
              <a:off x="1374412" y="5255302"/>
              <a:ext cx="88200" cy="249120"/>
            </p14:xfrm>
          </p:contentPart>
        </mc:Choice>
        <mc:Fallback>
          <p:pic>
            <p:nvPicPr>
              <p:cNvPr id="218" name="Ink 217">
                <a:extLst>
                  <a:ext uri="{FF2B5EF4-FFF2-40B4-BE49-F238E27FC236}">
                    <a16:creationId xmlns:a16="http://schemas.microsoft.com/office/drawing/2014/main" id="{6D947618-EF51-0553-E1EA-E4BEC1C8164C}"/>
                  </a:ext>
                </a:extLst>
              </p:cNvPr>
              <p:cNvPicPr/>
              <p:nvPr/>
            </p:nvPicPr>
            <p:blipFill>
              <a:blip r:embed="rId355"/>
              <a:stretch>
                <a:fillRect/>
              </a:stretch>
            </p:blipFill>
            <p:spPr>
              <a:xfrm>
                <a:off x="1365772" y="5246662"/>
                <a:ext cx="105840" cy="26676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19" name="Ink 218">
                <a:extLst>
                  <a:ext uri="{FF2B5EF4-FFF2-40B4-BE49-F238E27FC236}">
                    <a16:creationId xmlns:a16="http://schemas.microsoft.com/office/drawing/2014/main" id="{520FA8C5-3465-2648-5571-5BBD6A3C1210}"/>
                  </a:ext>
                </a:extLst>
              </p14:cNvPr>
              <p14:cNvContentPartPr/>
              <p14:nvPr/>
            </p14:nvContentPartPr>
            <p14:xfrm>
              <a:off x="1442092" y="5323342"/>
              <a:ext cx="430200" cy="149040"/>
            </p14:xfrm>
          </p:contentPart>
        </mc:Choice>
        <mc:Fallback>
          <p:pic>
            <p:nvPicPr>
              <p:cNvPr id="219" name="Ink 218">
                <a:extLst>
                  <a:ext uri="{FF2B5EF4-FFF2-40B4-BE49-F238E27FC236}">
                    <a16:creationId xmlns:a16="http://schemas.microsoft.com/office/drawing/2014/main" id="{520FA8C5-3465-2648-5571-5BBD6A3C1210}"/>
                  </a:ext>
                </a:extLst>
              </p:cNvPr>
              <p:cNvPicPr/>
              <p:nvPr/>
            </p:nvPicPr>
            <p:blipFill>
              <a:blip r:embed="rId357"/>
              <a:stretch>
                <a:fillRect/>
              </a:stretch>
            </p:blipFill>
            <p:spPr>
              <a:xfrm>
                <a:off x="1433092" y="5314342"/>
                <a:ext cx="44784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221" name="Ink 220">
                <a:extLst>
                  <a:ext uri="{FF2B5EF4-FFF2-40B4-BE49-F238E27FC236}">
                    <a16:creationId xmlns:a16="http://schemas.microsoft.com/office/drawing/2014/main" id="{84CBBDE6-DC90-AA90-451A-86F4CBB21BF6}"/>
                  </a:ext>
                </a:extLst>
              </p14:cNvPr>
              <p14:cNvContentPartPr/>
              <p14:nvPr/>
            </p14:nvContentPartPr>
            <p14:xfrm>
              <a:off x="1313212" y="5014102"/>
              <a:ext cx="135360" cy="265680"/>
            </p14:xfrm>
          </p:contentPart>
        </mc:Choice>
        <mc:Fallback>
          <p:pic>
            <p:nvPicPr>
              <p:cNvPr id="221" name="Ink 220">
                <a:extLst>
                  <a:ext uri="{FF2B5EF4-FFF2-40B4-BE49-F238E27FC236}">
                    <a16:creationId xmlns:a16="http://schemas.microsoft.com/office/drawing/2014/main" id="{84CBBDE6-DC90-AA90-451A-86F4CBB21BF6}"/>
                  </a:ext>
                </a:extLst>
              </p:cNvPr>
              <p:cNvPicPr/>
              <p:nvPr/>
            </p:nvPicPr>
            <p:blipFill>
              <a:blip r:embed="rId359"/>
              <a:stretch>
                <a:fillRect/>
              </a:stretch>
            </p:blipFill>
            <p:spPr>
              <a:xfrm>
                <a:off x="1304572" y="5005462"/>
                <a:ext cx="153000" cy="28332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22" name="Ink 221">
                <a:extLst>
                  <a:ext uri="{FF2B5EF4-FFF2-40B4-BE49-F238E27FC236}">
                    <a16:creationId xmlns:a16="http://schemas.microsoft.com/office/drawing/2014/main" id="{0B63471F-D4A9-108D-4D17-D1322F6E791B}"/>
                  </a:ext>
                </a:extLst>
              </p14:cNvPr>
              <p14:cNvContentPartPr/>
              <p14:nvPr/>
            </p14:nvContentPartPr>
            <p14:xfrm>
              <a:off x="1524532" y="5112022"/>
              <a:ext cx="39960" cy="102960"/>
            </p14:xfrm>
          </p:contentPart>
        </mc:Choice>
        <mc:Fallback>
          <p:pic>
            <p:nvPicPr>
              <p:cNvPr id="222" name="Ink 221">
                <a:extLst>
                  <a:ext uri="{FF2B5EF4-FFF2-40B4-BE49-F238E27FC236}">
                    <a16:creationId xmlns:a16="http://schemas.microsoft.com/office/drawing/2014/main" id="{0B63471F-D4A9-108D-4D17-D1322F6E791B}"/>
                  </a:ext>
                </a:extLst>
              </p:cNvPr>
              <p:cNvPicPr/>
              <p:nvPr/>
            </p:nvPicPr>
            <p:blipFill>
              <a:blip r:embed="rId361"/>
              <a:stretch>
                <a:fillRect/>
              </a:stretch>
            </p:blipFill>
            <p:spPr>
              <a:xfrm>
                <a:off x="1515892" y="5103022"/>
                <a:ext cx="5760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23" name="Ink 222">
                <a:extLst>
                  <a:ext uri="{FF2B5EF4-FFF2-40B4-BE49-F238E27FC236}">
                    <a16:creationId xmlns:a16="http://schemas.microsoft.com/office/drawing/2014/main" id="{C7D4C028-CDA4-5F72-224F-BF07A2737CD5}"/>
                  </a:ext>
                </a:extLst>
              </p14:cNvPr>
              <p14:cNvContentPartPr/>
              <p14:nvPr/>
            </p14:nvContentPartPr>
            <p14:xfrm>
              <a:off x="1579612" y="4976662"/>
              <a:ext cx="233280" cy="288000"/>
            </p14:xfrm>
          </p:contentPart>
        </mc:Choice>
        <mc:Fallback>
          <p:pic>
            <p:nvPicPr>
              <p:cNvPr id="223" name="Ink 222">
                <a:extLst>
                  <a:ext uri="{FF2B5EF4-FFF2-40B4-BE49-F238E27FC236}">
                    <a16:creationId xmlns:a16="http://schemas.microsoft.com/office/drawing/2014/main" id="{C7D4C028-CDA4-5F72-224F-BF07A2737CD5}"/>
                  </a:ext>
                </a:extLst>
              </p:cNvPr>
              <p:cNvPicPr/>
              <p:nvPr/>
            </p:nvPicPr>
            <p:blipFill>
              <a:blip r:embed="rId363"/>
              <a:stretch>
                <a:fillRect/>
              </a:stretch>
            </p:blipFill>
            <p:spPr>
              <a:xfrm>
                <a:off x="1570972" y="4967662"/>
                <a:ext cx="250920" cy="30564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24" name="Ink 223">
                <a:extLst>
                  <a:ext uri="{FF2B5EF4-FFF2-40B4-BE49-F238E27FC236}">
                    <a16:creationId xmlns:a16="http://schemas.microsoft.com/office/drawing/2014/main" id="{C005C800-2671-0F24-CE82-403DF9B118F5}"/>
                  </a:ext>
                </a:extLst>
              </p14:cNvPr>
              <p14:cNvContentPartPr/>
              <p14:nvPr/>
            </p14:nvContentPartPr>
            <p14:xfrm>
              <a:off x="1864732" y="5079262"/>
              <a:ext cx="17280" cy="93960"/>
            </p14:xfrm>
          </p:contentPart>
        </mc:Choice>
        <mc:Fallback>
          <p:pic>
            <p:nvPicPr>
              <p:cNvPr id="224" name="Ink 223">
                <a:extLst>
                  <a:ext uri="{FF2B5EF4-FFF2-40B4-BE49-F238E27FC236}">
                    <a16:creationId xmlns:a16="http://schemas.microsoft.com/office/drawing/2014/main" id="{C005C800-2671-0F24-CE82-403DF9B118F5}"/>
                  </a:ext>
                </a:extLst>
              </p:cNvPr>
              <p:cNvPicPr/>
              <p:nvPr/>
            </p:nvPicPr>
            <p:blipFill>
              <a:blip r:embed="rId365"/>
              <a:stretch>
                <a:fillRect/>
              </a:stretch>
            </p:blipFill>
            <p:spPr>
              <a:xfrm>
                <a:off x="1856092" y="5070622"/>
                <a:ext cx="3492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25" name="Ink 224">
                <a:extLst>
                  <a:ext uri="{FF2B5EF4-FFF2-40B4-BE49-F238E27FC236}">
                    <a16:creationId xmlns:a16="http://schemas.microsoft.com/office/drawing/2014/main" id="{39B586D8-79CF-56F7-C7F2-8FC86C1C1DF9}"/>
                  </a:ext>
                </a:extLst>
              </p14:cNvPr>
              <p14:cNvContentPartPr/>
              <p14:nvPr/>
            </p14:nvContentPartPr>
            <p14:xfrm>
              <a:off x="1908652" y="4951102"/>
              <a:ext cx="209520" cy="195840"/>
            </p14:xfrm>
          </p:contentPart>
        </mc:Choice>
        <mc:Fallback>
          <p:pic>
            <p:nvPicPr>
              <p:cNvPr id="225" name="Ink 224">
                <a:extLst>
                  <a:ext uri="{FF2B5EF4-FFF2-40B4-BE49-F238E27FC236}">
                    <a16:creationId xmlns:a16="http://schemas.microsoft.com/office/drawing/2014/main" id="{39B586D8-79CF-56F7-C7F2-8FC86C1C1DF9}"/>
                  </a:ext>
                </a:extLst>
              </p:cNvPr>
              <p:cNvPicPr/>
              <p:nvPr/>
            </p:nvPicPr>
            <p:blipFill>
              <a:blip r:embed="rId367"/>
              <a:stretch>
                <a:fillRect/>
              </a:stretch>
            </p:blipFill>
            <p:spPr>
              <a:xfrm>
                <a:off x="1899652" y="4942102"/>
                <a:ext cx="22716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226" name="Ink 225">
                <a:extLst>
                  <a:ext uri="{FF2B5EF4-FFF2-40B4-BE49-F238E27FC236}">
                    <a16:creationId xmlns:a16="http://schemas.microsoft.com/office/drawing/2014/main" id="{F790C155-1E9E-EB74-AAE0-CB9A6D0C0C89}"/>
                  </a:ext>
                </a:extLst>
              </p14:cNvPr>
              <p14:cNvContentPartPr/>
              <p14:nvPr/>
            </p14:nvContentPartPr>
            <p14:xfrm>
              <a:off x="2202772" y="5038222"/>
              <a:ext cx="6840" cy="110160"/>
            </p14:xfrm>
          </p:contentPart>
        </mc:Choice>
        <mc:Fallback>
          <p:pic>
            <p:nvPicPr>
              <p:cNvPr id="226" name="Ink 225">
                <a:extLst>
                  <a:ext uri="{FF2B5EF4-FFF2-40B4-BE49-F238E27FC236}">
                    <a16:creationId xmlns:a16="http://schemas.microsoft.com/office/drawing/2014/main" id="{F790C155-1E9E-EB74-AAE0-CB9A6D0C0C89}"/>
                  </a:ext>
                </a:extLst>
              </p:cNvPr>
              <p:cNvPicPr/>
              <p:nvPr/>
            </p:nvPicPr>
            <p:blipFill>
              <a:blip r:embed="rId369"/>
              <a:stretch>
                <a:fillRect/>
              </a:stretch>
            </p:blipFill>
            <p:spPr>
              <a:xfrm>
                <a:off x="2193772" y="5029222"/>
                <a:ext cx="2448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227" name="Ink 226">
                <a:extLst>
                  <a:ext uri="{FF2B5EF4-FFF2-40B4-BE49-F238E27FC236}">
                    <a16:creationId xmlns:a16="http://schemas.microsoft.com/office/drawing/2014/main" id="{A898C9E4-3B8B-694F-4F10-6C8E05DA5FE3}"/>
                  </a:ext>
                </a:extLst>
              </p14:cNvPr>
              <p14:cNvContentPartPr/>
              <p14:nvPr/>
            </p14:nvContentPartPr>
            <p14:xfrm>
              <a:off x="2245612" y="4908622"/>
              <a:ext cx="93600" cy="173160"/>
            </p14:xfrm>
          </p:contentPart>
        </mc:Choice>
        <mc:Fallback>
          <p:pic>
            <p:nvPicPr>
              <p:cNvPr id="227" name="Ink 226">
                <a:extLst>
                  <a:ext uri="{FF2B5EF4-FFF2-40B4-BE49-F238E27FC236}">
                    <a16:creationId xmlns:a16="http://schemas.microsoft.com/office/drawing/2014/main" id="{A898C9E4-3B8B-694F-4F10-6C8E05DA5FE3}"/>
                  </a:ext>
                </a:extLst>
              </p:cNvPr>
              <p:cNvPicPr/>
              <p:nvPr/>
            </p:nvPicPr>
            <p:blipFill>
              <a:blip r:embed="rId371"/>
              <a:stretch>
                <a:fillRect/>
              </a:stretch>
            </p:blipFill>
            <p:spPr>
              <a:xfrm>
                <a:off x="2236612" y="4899982"/>
                <a:ext cx="11124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228" name="Ink 227">
                <a:extLst>
                  <a:ext uri="{FF2B5EF4-FFF2-40B4-BE49-F238E27FC236}">
                    <a16:creationId xmlns:a16="http://schemas.microsoft.com/office/drawing/2014/main" id="{7420C59A-31F3-8CF8-C8E3-D783273D4995}"/>
                  </a:ext>
                </a:extLst>
              </p14:cNvPr>
              <p14:cNvContentPartPr/>
              <p14:nvPr/>
            </p14:nvContentPartPr>
            <p14:xfrm>
              <a:off x="2213212" y="4903222"/>
              <a:ext cx="229680" cy="189360"/>
            </p14:xfrm>
          </p:contentPart>
        </mc:Choice>
        <mc:Fallback>
          <p:pic>
            <p:nvPicPr>
              <p:cNvPr id="228" name="Ink 227">
                <a:extLst>
                  <a:ext uri="{FF2B5EF4-FFF2-40B4-BE49-F238E27FC236}">
                    <a16:creationId xmlns:a16="http://schemas.microsoft.com/office/drawing/2014/main" id="{7420C59A-31F3-8CF8-C8E3-D783273D4995}"/>
                  </a:ext>
                </a:extLst>
              </p:cNvPr>
              <p:cNvPicPr/>
              <p:nvPr/>
            </p:nvPicPr>
            <p:blipFill>
              <a:blip r:embed="rId373"/>
              <a:stretch>
                <a:fillRect/>
              </a:stretch>
            </p:blipFill>
            <p:spPr>
              <a:xfrm>
                <a:off x="2204212" y="4894582"/>
                <a:ext cx="24732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229" name="Ink 228">
                <a:extLst>
                  <a:ext uri="{FF2B5EF4-FFF2-40B4-BE49-F238E27FC236}">
                    <a16:creationId xmlns:a16="http://schemas.microsoft.com/office/drawing/2014/main" id="{8383E6D1-6418-A675-7F93-61C99AAA0232}"/>
                  </a:ext>
                </a:extLst>
              </p14:cNvPr>
              <p14:cNvContentPartPr/>
              <p14:nvPr/>
            </p14:nvContentPartPr>
            <p14:xfrm>
              <a:off x="2534332" y="4995382"/>
              <a:ext cx="37080" cy="110520"/>
            </p14:xfrm>
          </p:contentPart>
        </mc:Choice>
        <mc:Fallback>
          <p:pic>
            <p:nvPicPr>
              <p:cNvPr id="229" name="Ink 228">
                <a:extLst>
                  <a:ext uri="{FF2B5EF4-FFF2-40B4-BE49-F238E27FC236}">
                    <a16:creationId xmlns:a16="http://schemas.microsoft.com/office/drawing/2014/main" id="{8383E6D1-6418-A675-7F93-61C99AAA0232}"/>
                  </a:ext>
                </a:extLst>
              </p:cNvPr>
              <p:cNvPicPr/>
              <p:nvPr/>
            </p:nvPicPr>
            <p:blipFill>
              <a:blip r:embed="rId375"/>
              <a:stretch>
                <a:fillRect/>
              </a:stretch>
            </p:blipFill>
            <p:spPr>
              <a:xfrm>
                <a:off x="2525692" y="4986742"/>
                <a:ext cx="5472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230" name="Ink 229">
                <a:extLst>
                  <a:ext uri="{FF2B5EF4-FFF2-40B4-BE49-F238E27FC236}">
                    <a16:creationId xmlns:a16="http://schemas.microsoft.com/office/drawing/2014/main" id="{FBEB46BC-7BA7-B573-6B6F-2CF88C9C9E15}"/>
                  </a:ext>
                </a:extLst>
              </p14:cNvPr>
              <p14:cNvContentPartPr/>
              <p14:nvPr/>
            </p14:nvContentPartPr>
            <p14:xfrm>
              <a:off x="2569252" y="4871182"/>
              <a:ext cx="188280" cy="168120"/>
            </p14:xfrm>
          </p:contentPart>
        </mc:Choice>
        <mc:Fallback>
          <p:pic>
            <p:nvPicPr>
              <p:cNvPr id="230" name="Ink 229">
                <a:extLst>
                  <a:ext uri="{FF2B5EF4-FFF2-40B4-BE49-F238E27FC236}">
                    <a16:creationId xmlns:a16="http://schemas.microsoft.com/office/drawing/2014/main" id="{FBEB46BC-7BA7-B573-6B6F-2CF88C9C9E15}"/>
                  </a:ext>
                </a:extLst>
              </p:cNvPr>
              <p:cNvPicPr/>
              <p:nvPr/>
            </p:nvPicPr>
            <p:blipFill>
              <a:blip r:embed="rId377"/>
              <a:stretch>
                <a:fillRect/>
              </a:stretch>
            </p:blipFill>
            <p:spPr>
              <a:xfrm>
                <a:off x="2560612" y="4862542"/>
                <a:ext cx="20592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234" name="Ink 233">
                <a:extLst>
                  <a:ext uri="{FF2B5EF4-FFF2-40B4-BE49-F238E27FC236}">
                    <a16:creationId xmlns:a16="http://schemas.microsoft.com/office/drawing/2014/main" id="{22DDFBC1-A5E8-F6D5-B432-EE9D8DEF7136}"/>
                  </a:ext>
                </a:extLst>
              </p14:cNvPr>
              <p14:cNvContentPartPr/>
              <p14:nvPr/>
            </p14:nvContentPartPr>
            <p14:xfrm>
              <a:off x="2300692" y="590422"/>
              <a:ext cx="6078600" cy="4700160"/>
            </p14:xfrm>
          </p:contentPart>
        </mc:Choice>
        <mc:Fallback>
          <p:pic>
            <p:nvPicPr>
              <p:cNvPr id="234" name="Ink 233">
                <a:extLst>
                  <a:ext uri="{FF2B5EF4-FFF2-40B4-BE49-F238E27FC236}">
                    <a16:creationId xmlns:a16="http://schemas.microsoft.com/office/drawing/2014/main" id="{22DDFBC1-A5E8-F6D5-B432-EE9D8DEF7136}"/>
                  </a:ext>
                </a:extLst>
              </p:cNvPr>
              <p:cNvPicPr/>
              <p:nvPr/>
            </p:nvPicPr>
            <p:blipFill>
              <a:blip r:embed="rId379"/>
              <a:stretch>
                <a:fillRect/>
              </a:stretch>
            </p:blipFill>
            <p:spPr>
              <a:xfrm>
                <a:off x="2291692" y="581782"/>
                <a:ext cx="6096240" cy="4717800"/>
              </a:xfrm>
              <a:prstGeom prst="rect">
                <a:avLst/>
              </a:prstGeom>
            </p:spPr>
          </p:pic>
        </mc:Fallback>
      </mc:AlternateContent>
      <p:grpSp>
        <p:nvGrpSpPr>
          <p:cNvPr id="258" name="Group 257">
            <a:extLst>
              <a:ext uri="{FF2B5EF4-FFF2-40B4-BE49-F238E27FC236}">
                <a16:creationId xmlns:a16="http://schemas.microsoft.com/office/drawing/2014/main" id="{1B5B59DC-C29E-103F-7B7B-6BC6CD09E458}"/>
              </a:ext>
            </a:extLst>
          </p:cNvPr>
          <p:cNvGrpSpPr/>
          <p:nvPr/>
        </p:nvGrpSpPr>
        <p:grpSpPr>
          <a:xfrm>
            <a:off x="5248372" y="4197622"/>
            <a:ext cx="2509200" cy="2274480"/>
            <a:chOff x="5248372" y="4197622"/>
            <a:chExt cx="2509200" cy="2274480"/>
          </a:xfrm>
        </p:grpSpPr>
        <mc:AlternateContent xmlns:mc="http://schemas.openxmlformats.org/markup-compatibility/2006">
          <mc:Choice xmlns:p14="http://schemas.microsoft.com/office/powerpoint/2010/main" Requires="p14">
            <p:contentPart p14:bwMode="auto" r:id="rId380">
              <p14:nvContentPartPr>
                <p14:cNvPr id="98" name="Ink 97">
                  <a:extLst>
                    <a:ext uri="{FF2B5EF4-FFF2-40B4-BE49-F238E27FC236}">
                      <a16:creationId xmlns:a16="http://schemas.microsoft.com/office/drawing/2014/main" id="{7522B7FA-8100-B47F-9C38-6860F68ADE0E}"/>
                    </a:ext>
                  </a:extLst>
                </p14:cNvPr>
                <p14:cNvContentPartPr/>
                <p14:nvPr/>
              </p14:nvContentPartPr>
              <p14:xfrm>
                <a:off x="5745532" y="4210222"/>
                <a:ext cx="164520" cy="132840"/>
              </p14:xfrm>
            </p:contentPart>
          </mc:Choice>
          <mc:Fallback>
            <p:pic>
              <p:nvPicPr>
                <p:cNvPr id="98" name="Ink 97">
                  <a:extLst>
                    <a:ext uri="{FF2B5EF4-FFF2-40B4-BE49-F238E27FC236}">
                      <a16:creationId xmlns:a16="http://schemas.microsoft.com/office/drawing/2014/main" id="{7522B7FA-8100-B47F-9C38-6860F68ADE0E}"/>
                    </a:ext>
                  </a:extLst>
                </p:cNvPr>
                <p:cNvPicPr/>
                <p:nvPr/>
              </p:nvPicPr>
              <p:blipFill>
                <a:blip r:embed="rId381"/>
                <a:stretch>
                  <a:fillRect/>
                </a:stretch>
              </p:blipFill>
              <p:spPr>
                <a:xfrm>
                  <a:off x="5736892" y="4201582"/>
                  <a:ext cx="18216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99" name="Ink 98">
                  <a:extLst>
                    <a:ext uri="{FF2B5EF4-FFF2-40B4-BE49-F238E27FC236}">
                      <a16:creationId xmlns:a16="http://schemas.microsoft.com/office/drawing/2014/main" id="{C3AF0AD6-2962-2A66-A29B-95E30A40D817}"/>
                    </a:ext>
                  </a:extLst>
                </p14:cNvPr>
                <p14:cNvContentPartPr/>
                <p14:nvPr/>
              </p14:nvContentPartPr>
              <p14:xfrm>
                <a:off x="5924092" y="4197622"/>
                <a:ext cx="132840" cy="115560"/>
              </p14:xfrm>
            </p:contentPart>
          </mc:Choice>
          <mc:Fallback>
            <p:pic>
              <p:nvPicPr>
                <p:cNvPr id="99" name="Ink 98">
                  <a:extLst>
                    <a:ext uri="{FF2B5EF4-FFF2-40B4-BE49-F238E27FC236}">
                      <a16:creationId xmlns:a16="http://schemas.microsoft.com/office/drawing/2014/main" id="{C3AF0AD6-2962-2A66-A29B-95E30A40D817}"/>
                    </a:ext>
                  </a:extLst>
                </p:cNvPr>
                <p:cNvPicPr/>
                <p:nvPr/>
              </p:nvPicPr>
              <p:blipFill>
                <a:blip r:embed="rId383"/>
                <a:stretch>
                  <a:fillRect/>
                </a:stretch>
              </p:blipFill>
              <p:spPr>
                <a:xfrm>
                  <a:off x="5915092" y="4188982"/>
                  <a:ext cx="15048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100" name="Ink 99">
                  <a:extLst>
                    <a:ext uri="{FF2B5EF4-FFF2-40B4-BE49-F238E27FC236}">
                      <a16:creationId xmlns:a16="http://schemas.microsoft.com/office/drawing/2014/main" id="{DE0BB6B3-0DF2-0DB8-3BDC-D3DBE2D980C5}"/>
                    </a:ext>
                  </a:extLst>
                </p14:cNvPr>
                <p14:cNvContentPartPr/>
                <p14:nvPr/>
              </p14:nvContentPartPr>
              <p14:xfrm>
                <a:off x="6081772" y="4214902"/>
                <a:ext cx="72720" cy="86760"/>
              </p14:xfrm>
            </p:contentPart>
          </mc:Choice>
          <mc:Fallback>
            <p:pic>
              <p:nvPicPr>
                <p:cNvPr id="100" name="Ink 99">
                  <a:extLst>
                    <a:ext uri="{FF2B5EF4-FFF2-40B4-BE49-F238E27FC236}">
                      <a16:creationId xmlns:a16="http://schemas.microsoft.com/office/drawing/2014/main" id="{DE0BB6B3-0DF2-0DB8-3BDC-D3DBE2D980C5}"/>
                    </a:ext>
                  </a:extLst>
                </p:cNvPr>
                <p:cNvPicPr/>
                <p:nvPr/>
              </p:nvPicPr>
              <p:blipFill>
                <a:blip r:embed="rId385"/>
                <a:stretch>
                  <a:fillRect/>
                </a:stretch>
              </p:blipFill>
              <p:spPr>
                <a:xfrm>
                  <a:off x="6073132" y="4205902"/>
                  <a:ext cx="9036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101" name="Ink 100">
                  <a:extLst>
                    <a:ext uri="{FF2B5EF4-FFF2-40B4-BE49-F238E27FC236}">
                      <a16:creationId xmlns:a16="http://schemas.microsoft.com/office/drawing/2014/main" id="{BEEE35AA-CDBA-F561-9ADC-0F17A338B004}"/>
                    </a:ext>
                  </a:extLst>
                </p14:cNvPr>
                <p14:cNvContentPartPr/>
                <p14:nvPr/>
              </p14:nvContentPartPr>
              <p14:xfrm>
                <a:off x="6228292" y="4198702"/>
                <a:ext cx="50760" cy="83520"/>
              </p14:xfrm>
            </p:contentPart>
          </mc:Choice>
          <mc:Fallback>
            <p:pic>
              <p:nvPicPr>
                <p:cNvPr id="101" name="Ink 100">
                  <a:extLst>
                    <a:ext uri="{FF2B5EF4-FFF2-40B4-BE49-F238E27FC236}">
                      <a16:creationId xmlns:a16="http://schemas.microsoft.com/office/drawing/2014/main" id="{BEEE35AA-CDBA-F561-9ADC-0F17A338B004}"/>
                    </a:ext>
                  </a:extLst>
                </p:cNvPr>
                <p:cNvPicPr/>
                <p:nvPr/>
              </p:nvPicPr>
              <p:blipFill>
                <a:blip r:embed="rId387"/>
                <a:stretch>
                  <a:fillRect/>
                </a:stretch>
              </p:blipFill>
              <p:spPr>
                <a:xfrm>
                  <a:off x="6219292" y="4189702"/>
                  <a:ext cx="6840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103" name="Ink 102">
                  <a:extLst>
                    <a:ext uri="{FF2B5EF4-FFF2-40B4-BE49-F238E27FC236}">
                      <a16:creationId xmlns:a16="http://schemas.microsoft.com/office/drawing/2014/main" id="{A1C94DF2-57CF-FA94-E29D-DE9EFACFBEBE}"/>
                    </a:ext>
                  </a:extLst>
                </p14:cNvPr>
                <p14:cNvContentPartPr/>
                <p14:nvPr/>
              </p14:nvContentPartPr>
              <p14:xfrm>
                <a:off x="5412892" y="4241542"/>
                <a:ext cx="208080" cy="127800"/>
              </p14:xfrm>
            </p:contentPart>
          </mc:Choice>
          <mc:Fallback>
            <p:pic>
              <p:nvPicPr>
                <p:cNvPr id="103" name="Ink 102">
                  <a:extLst>
                    <a:ext uri="{FF2B5EF4-FFF2-40B4-BE49-F238E27FC236}">
                      <a16:creationId xmlns:a16="http://schemas.microsoft.com/office/drawing/2014/main" id="{A1C94DF2-57CF-FA94-E29D-DE9EFACFBEBE}"/>
                    </a:ext>
                  </a:extLst>
                </p:cNvPr>
                <p:cNvPicPr/>
                <p:nvPr/>
              </p:nvPicPr>
              <p:blipFill>
                <a:blip r:embed="rId389"/>
                <a:stretch>
                  <a:fillRect/>
                </a:stretch>
              </p:blipFill>
              <p:spPr>
                <a:xfrm>
                  <a:off x="5404252" y="4232542"/>
                  <a:ext cx="22572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104" name="Ink 103">
                  <a:extLst>
                    <a:ext uri="{FF2B5EF4-FFF2-40B4-BE49-F238E27FC236}">
                      <a16:creationId xmlns:a16="http://schemas.microsoft.com/office/drawing/2014/main" id="{111CD6A0-46F6-928A-0C37-5440405C2A84}"/>
                    </a:ext>
                  </a:extLst>
                </p14:cNvPr>
                <p14:cNvContentPartPr/>
                <p14:nvPr/>
              </p14:nvContentPartPr>
              <p14:xfrm>
                <a:off x="5578132" y="4296982"/>
                <a:ext cx="61560" cy="94680"/>
              </p14:xfrm>
            </p:contentPart>
          </mc:Choice>
          <mc:Fallback>
            <p:pic>
              <p:nvPicPr>
                <p:cNvPr id="104" name="Ink 103">
                  <a:extLst>
                    <a:ext uri="{FF2B5EF4-FFF2-40B4-BE49-F238E27FC236}">
                      <a16:creationId xmlns:a16="http://schemas.microsoft.com/office/drawing/2014/main" id="{111CD6A0-46F6-928A-0C37-5440405C2A84}"/>
                    </a:ext>
                  </a:extLst>
                </p:cNvPr>
                <p:cNvPicPr/>
                <p:nvPr/>
              </p:nvPicPr>
              <p:blipFill>
                <a:blip r:embed="rId391"/>
                <a:stretch>
                  <a:fillRect/>
                </a:stretch>
              </p:blipFill>
              <p:spPr>
                <a:xfrm>
                  <a:off x="5569132" y="4288342"/>
                  <a:ext cx="7920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236" name="Ink 235">
                  <a:extLst>
                    <a:ext uri="{FF2B5EF4-FFF2-40B4-BE49-F238E27FC236}">
                      <a16:creationId xmlns:a16="http://schemas.microsoft.com/office/drawing/2014/main" id="{8D8EEEEF-DC8F-FA0B-A886-599C81F4E87D}"/>
                    </a:ext>
                  </a:extLst>
                </p14:cNvPr>
                <p14:cNvContentPartPr/>
                <p14:nvPr/>
              </p14:nvContentPartPr>
              <p14:xfrm>
                <a:off x="5248372" y="6048022"/>
                <a:ext cx="492480" cy="424080"/>
              </p14:xfrm>
            </p:contentPart>
          </mc:Choice>
          <mc:Fallback>
            <p:pic>
              <p:nvPicPr>
                <p:cNvPr id="236" name="Ink 235">
                  <a:extLst>
                    <a:ext uri="{FF2B5EF4-FFF2-40B4-BE49-F238E27FC236}">
                      <a16:creationId xmlns:a16="http://schemas.microsoft.com/office/drawing/2014/main" id="{8D8EEEEF-DC8F-FA0B-A886-599C81F4E87D}"/>
                    </a:ext>
                  </a:extLst>
                </p:cNvPr>
                <p:cNvPicPr/>
                <p:nvPr/>
              </p:nvPicPr>
              <p:blipFill>
                <a:blip r:embed="rId393"/>
                <a:stretch>
                  <a:fillRect/>
                </a:stretch>
              </p:blipFill>
              <p:spPr>
                <a:xfrm>
                  <a:off x="5239372" y="6039382"/>
                  <a:ext cx="510120" cy="44172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237" name="Ink 236">
                  <a:extLst>
                    <a:ext uri="{FF2B5EF4-FFF2-40B4-BE49-F238E27FC236}">
                      <a16:creationId xmlns:a16="http://schemas.microsoft.com/office/drawing/2014/main" id="{332CBB24-F8B6-6BAD-2E94-2265893E99F2}"/>
                    </a:ext>
                  </a:extLst>
                </p14:cNvPr>
                <p14:cNvContentPartPr/>
                <p14:nvPr/>
              </p14:nvContentPartPr>
              <p14:xfrm>
                <a:off x="5790892" y="5940382"/>
                <a:ext cx="543960" cy="412200"/>
              </p14:xfrm>
            </p:contentPart>
          </mc:Choice>
          <mc:Fallback>
            <p:pic>
              <p:nvPicPr>
                <p:cNvPr id="237" name="Ink 236">
                  <a:extLst>
                    <a:ext uri="{FF2B5EF4-FFF2-40B4-BE49-F238E27FC236}">
                      <a16:creationId xmlns:a16="http://schemas.microsoft.com/office/drawing/2014/main" id="{332CBB24-F8B6-6BAD-2E94-2265893E99F2}"/>
                    </a:ext>
                  </a:extLst>
                </p:cNvPr>
                <p:cNvPicPr/>
                <p:nvPr/>
              </p:nvPicPr>
              <p:blipFill>
                <a:blip r:embed="rId395"/>
                <a:stretch>
                  <a:fillRect/>
                </a:stretch>
              </p:blipFill>
              <p:spPr>
                <a:xfrm>
                  <a:off x="5782252" y="5931382"/>
                  <a:ext cx="561600" cy="42984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238" name="Ink 237">
                  <a:extLst>
                    <a:ext uri="{FF2B5EF4-FFF2-40B4-BE49-F238E27FC236}">
                      <a16:creationId xmlns:a16="http://schemas.microsoft.com/office/drawing/2014/main" id="{FFCA56FA-C714-A038-D5EE-8855ADE78EEE}"/>
                    </a:ext>
                  </a:extLst>
                </p14:cNvPr>
                <p14:cNvContentPartPr/>
                <p14:nvPr/>
              </p14:nvContentPartPr>
              <p14:xfrm>
                <a:off x="5474092" y="5718622"/>
                <a:ext cx="566640" cy="326160"/>
              </p14:xfrm>
            </p:contentPart>
          </mc:Choice>
          <mc:Fallback>
            <p:pic>
              <p:nvPicPr>
                <p:cNvPr id="238" name="Ink 237">
                  <a:extLst>
                    <a:ext uri="{FF2B5EF4-FFF2-40B4-BE49-F238E27FC236}">
                      <a16:creationId xmlns:a16="http://schemas.microsoft.com/office/drawing/2014/main" id="{FFCA56FA-C714-A038-D5EE-8855ADE78EEE}"/>
                    </a:ext>
                  </a:extLst>
                </p:cNvPr>
                <p:cNvPicPr/>
                <p:nvPr/>
              </p:nvPicPr>
              <p:blipFill>
                <a:blip r:embed="rId397"/>
                <a:stretch>
                  <a:fillRect/>
                </a:stretch>
              </p:blipFill>
              <p:spPr>
                <a:xfrm>
                  <a:off x="5465092" y="5709982"/>
                  <a:ext cx="584280" cy="34380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239" name="Ink 238">
                  <a:extLst>
                    <a:ext uri="{FF2B5EF4-FFF2-40B4-BE49-F238E27FC236}">
                      <a16:creationId xmlns:a16="http://schemas.microsoft.com/office/drawing/2014/main" id="{3A6EAEFF-E953-3E24-6021-AF0D6F5214A3}"/>
                    </a:ext>
                  </a:extLst>
                </p14:cNvPr>
                <p14:cNvContentPartPr/>
                <p14:nvPr/>
              </p14:nvContentPartPr>
              <p14:xfrm>
                <a:off x="5606572" y="5514142"/>
                <a:ext cx="70920" cy="258480"/>
              </p14:xfrm>
            </p:contentPart>
          </mc:Choice>
          <mc:Fallback>
            <p:pic>
              <p:nvPicPr>
                <p:cNvPr id="239" name="Ink 238">
                  <a:extLst>
                    <a:ext uri="{FF2B5EF4-FFF2-40B4-BE49-F238E27FC236}">
                      <a16:creationId xmlns:a16="http://schemas.microsoft.com/office/drawing/2014/main" id="{3A6EAEFF-E953-3E24-6021-AF0D6F5214A3}"/>
                    </a:ext>
                  </a:extLst>
                </p:cNvPr>
                <p:cNvPicPr/>
                <p:nvPr/>
              </p:nvPicPr>
              <p:blipFill>
                <a:blip r:embed="rId399"/>
                <a:stretch>
                  <a:fillRect/>
                </a:stretch>
              </p:blipFill>
              <p:spPr>
                <a:xfrm>
                  <a:off x="5597572" y="5505502"/>
                  <a:ext cx="88560" cy="27612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240" name="Ink 239">
                  <a:extLst>
                    <a:ext uri="{FF2B5EF4-FFF2-40B4-BE49-F238E27FC236}">
                      <a16:creationId xmlns:a16="http://schemas.microsoft.com/office/drawing/2014/main" id="{E7827877-7C0D-7F07-8BD6-5642D65DD130}"/>
                    </a:ext>
                  </a:extLst>
                </p14:cNvPr>
                <p14:cNvContentPartPr/>
                <p14:nvPr/>
              </p14:nvContentPartPr>
              <p14:xfrm>
                <a:off x="5412532" y="5235142"/>
                <a:ext cx="393840" cy="368280"/>
              </p14:xfrm>
            </p:contentPart>
          </mc:Choice>
          <mc:Fallback>
            <p:pic>
              <p:nvPicPr>
                <p:cNvPr id="240" name="Ink 239">
                  <a:extLst>
                    <a:ext uri="{FF2B5EF4-FFF2-40B4-BE49-F238E27FC236}">
                      <a16:creationId xmlns:a16="http://schemas.microsoft.com/office/drawing/2014/main" id="{E7827877-7C0D-7F07-8BD6-5642D65DD130}"/>
                    </a:ext>
                  </a:extLst>
                </p:cNvPr>
                <p:cNvPicPr/>
                <p:nvPr/>
              </p:nvPicPr>
              <p:blipFill>
                <a:blip r:embed="rId401"/>
                <a:stretch>
                  <a:fillRect/>
                </a:stretch>
              </p:blipFill>
              <p:spPr>
                <a:xfrm>
                  <a:off x="5403892" y="5226142"/>
                  <a:ext cx="411480" cy="38592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242" name="Ink 241">
                  <a:extLst>
                    <a:ext uri="{FF2B5EF4-FFF2-40B4-BE49-F238E27FC236}">
                      <a16:creationId xmlns:a16="http://schemas.microsoft.com/office/drawing/2014/main" id="{B83F2BD1-DA69-1758-630A-D761697B367A}"/>
                    </a:ext>
                  </a:extLst>
                </p14:cNvPr>
                <p14:cNvContentPartPr/>
                <p14:nvPr/>
              </p14:nvContentPartPr>
              <p14:xfrm>
                <a:off x="6155212" y="4757422"/>
                <a:ext cx="371880" cy="471600"/>
              </p14:xfrm>
            </p:contentPart>
          </mc:Choice>
          <mc:Fallback>
            <p:pic>
              <p:nvPicPr>
                <p:cNvPr id="242" name="Ink 241">
                  <a:extLst>
                    <a:ext uri="{FF2B5EF4-FFF2-40B4-BE49-F238E27FC236}">
                      <a16:creationId xmlns:a16="http://schemas.microsoft.com/office/drawing/2014/main" id="{B83F2BD1-DA69-1758-630A-D761697B367A}"/>
                    </a:ext>
                  </a:extLst>
                </p:cNvPr>
                <p:cNvPicPr/>
                <p:nvPr/>
              </p:nvPicPr>
              <p:blipFill>
                <a:blip r:embed="rId403"/>
                <a:stretch>
                  <a:fillRect/>
                </a:stretch>
              </p:blipFill>
              <p:spPr>
                <a:xfrm>
                  <a:off x="6146212" y="4748782"/>
                  <a:ext cx="389520" cy="48924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243" name="Ink 242">
                  <a:extLst>
                    <a:ext uri="{FF2B5EF4-FFF2-40B4-BE49-F238E27FC236}">
                      <a16:creationId xmlns:a16="http://schemas.microsoft.com/office/drawing/2014/main" id="{5217049C-8E33-E5D8-5582-1E9BA505CAB6}"/>
                    </a:ext>
                  </a:extLst>
                </p14:cNvPr>
                <p14:cNvContentPartPr/>
                <p14:nvPr/>
              </p14:nvContentPartPr>
              <p14:xfrm>
                <a:off x="5884852" y="5228302"/>
                <a:ext cx="543240" cy="197640"/>
              </p14:xfrm>
            </p:contentPart>
          </mc:Choice>
          <mc:Fallback>
            <p:pic>
              <p:nvPicPr>
                <p:cNvPr id="243" name="Ink 242">
                  <a:extLst>
                    <a:ext uri="{FF2B5EF4-FFF2-40B4-BE49-F238E27FC236}">
                      <a16:creationId xmlns:a16="http://schemas.microsoft.com/office/drawing/2014/main" id="{5217049C-8E33-E5D8-5582-1E9BA505CAB6}"/>
                    </a:ext>
                  </a:extLst>
                </p:cNvPr>
                <p:cNvPicPr/>
                <p:nvPr/>
              </p:nvPicPr>
              <p:blipFill>
                <a:blip r:embed="rId405"/>
                <a:stretch>
                  <a:fillRect/>
                </a:stretch>
              </p:blipFill>
              <p:spPr>
                <a:xfrm>
                  <a:off x="5876212" y="5219302"/>
                  <a:ext cx="56088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244" name="Ink 243">
                  <a:extLst>
                    <a:ext uri="{FF2B5EF4-FFF2-40B4-BE49-F238E27FC236}">
                      <a16:creationId xmlns:a16="http://schemas.microsoft.com/office/drawing/2014/main" id="{4C4B86A9-ED30-0EEF-A2F8-D20D806179FF}"/>
                    </a:ext>
                  </a:extLst>
                </p14:cNvPr>
                <p14:cNvContentPartPr/>
                <p14:nvPr/>
              </p14:nvContentPartPr>
              <p14:xfrm>
                <a:off x="6219292" y="5175022"/>
                <a:ext cx="261720" cy="173160"/>
              </p14:xfrm>
            </p:contentPart>
          </mc:Choice>
          <mc:Fallback>
            <p:pic>
              <p:nvPicPr>
                <p:cNvPr id="244" name="Ink 243">
                  <a:extLst>
                    <a:ext uri="{FF2B5EF4-FFF2-40B4-BE49-F238E27FC236}">
                      <a16:creationId xmlns:a16="http://schemas.microsoft.com/office/drawing/2014/main" id="{4C4B86A9-ED30-0EEF-A2F8-D20D806179FF}"/>
                    </a:ext>
                  </a:extLst>
                </p:cNvPr>
                <p:cNvPicPr/>
                <p:nvPr/>
              </p:nvPicPr>
              <p:blipFill>
                <a:blip r:embed="rId407"/>
                <a:stretch>
                  <a:fillRect/>
                </a:stretch>
              </p:blipFill>
              <p:spPr>
                <a:xfrm>
                  <a:off x="6210292" y="5166022"/>
                  <a:ext cx="27936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245" name="Ink 244">
                  <a:extLst>
                    <a:ext uri="{FF2B5EF4-FFF2-40B4-BE49-F238E27FC236}">
                      <a16:creationId xmlns:a16="http://schemas.microsoft.com/office/drawing/2014/main" id="{5CB7B22A-448C-F18E-01B0-5C0475B5147E}"/>
                    </a:ext>
                  </a:extLst>
                </p14:cNvPr>
                <p14:cNvContentPartPr/>
                <p14:nvPr/>
              </p14:nvContentPartPr>
              <p14:xfrm>
                <a:off x="6466972" y="5167462"/>
                <a:ext cx="135000" cy="160920"/>
              </p14:xfrm>
            </p:contentPart>
          </mc:Choice>
          <mc:Fallback>
            <p:pic>
              <p:nvPicPr>
                <p:cNvPr id="245" name="Ink 244">
                  <a:extLst>
                    <a:ext uri="{FF2B5EF4-FFF2-40B4-BE49-F238E27FC236}">
                      <a16:creationId xmlns:a16="http://schemas.microsoft.com/office/drawing/2014/main" id="{5CB7B22A-448C-F18E-01B0-5C0475B5147E}"/>
                    </a:ext>
                  </a:extLst>
                </p:cNvPr>
                <p:cNvPicPr/>
                <p:nvPr/>
              </p:nvPicPr>
              <p:blipFill>
                <a:blip r:embed="rId409"/>
                <a:stretch>
                  <a:fillRect/>
                </a:stretch>
              </p:blipFill>
              <p:spPr>
                <a:xfrm>
                  <a:off x="6458332" y="5158822"/>
                  <a:ext cx="15264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246" name="Ink 245">
                  <a:extLst>
                    <a:ext uri="{FF2B5EF4-FFF2-40B4-BE49-F238E27FC236}">
                      <a16:creationId xmlns:a16="http://schemas.microsoft.com/office/drawing/2014/main" id="{CDDB7CD1-A9CB-6894-98DA-392B88F0313C}"/>
                    </a:ext>
                  </a:extLst>
                </p14:cNvPr>
                <p14:cNvContentPartPr/>
                <p14:nvPr/>
              </p14:nvContentPartPr>
              <p14:xfrm>
                <a:off x="6504412" y="5151982"/>
                <a:ext cx="510480" cy="690840"/>
              </p14:xfrm>
            </p:contentPart>
          </mc:Choice>
          <mc:Fallback>
            <p:pic>
              <p:nvPicPr>
                <p:cNvPr id="246" name="Ink 245">
                  <a:extLst>
                    <a:ext uri="{FF2B5EF4-FFF2-40B4-BE49-F238E27FC236}">
                      <a16:creationId xmlns:a16="http://schemas.microsoft.com/office/drawing/2014/main" id="{CDDB7CD1-A9CB-6894-98DA-392B88F0313C}"/>
                    </a:ext>
                  </a:extLst>
                </p:cNvPr>
                <p:cNvPicPr/>
                <p:nvPr/>
              </p:nvPicPr>
              <p:blipFill>
                <a:blip r:embed="rId411"/>
                <a:stretch>
                  <a:fillRect/>
                </a:stretch>
              </p:blipFill>
              <p:spPr>
                <a:xfrm>
                  <a:off x="6495412" y="5142982"/>
                  <a:ext cx="528120" cy="70848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247" name="Ink 246">
                  <a:extLst>
                    <a:ext uri="{FF2B5EF4-FFF2-40B4-BE49-F238E27FC236}">
                      <a16:creationId xmlns:a16="http://schemas.microsoft.com/office/drawing/2014/main" id="{B4F33EDC-2A1B-D265-8DB4-08D733A055EE}"/>
                    </a:ext>
                  </a:extLst>
                </p14:cNvPr>
                <p14:cNvContentPartPr/>
                <p14:nvPr/>
              </p14:nvContentPartPr>
              <p14:xfrm>
                <a:off x="6860452" y="5843902"/>
                <a:ext cx="466920" cy="299880"/>
              </p14:xfrm>
            </p:contentPart>
          </mc:Choice>
          <mc:Fallback>
            <p:pic>
              <p:nvPicPr>
                <p:cNvPr id="247" name="Ink 246">
                  <a:extLst>
                    <a:ext uri="{FF2B5EF4-FFF2-40B4-BE49-F238E27FC236}">
                      <a16:creationId xmlns:a16="http://schemas.microsoft.com/office/drawing/2014/main" id="{B4F33EDC-2A1B-D265-8DB4-08D733A055EE}"/>
                    </a:ext>
                  </a:extLst>
                </p:cNvPr>
                <p:cNvPicPr/>
                <p:nvPr/>
              </p:nvPicPr>
              <p:blipFill>
                <a:blip r:embed="rId413"/>
                <a:stretch>
                  <a:fillRect/>
                </a:stretch>
              </p:blipFill>
              <p:spPr>
                <a:xfrm>
                  <a:off x="6851812" y="5834902"/>
                  <a:ext cx="484560" cy="31752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248" name="Ink 247">
                  <a:extLst>
                    <a:ext uri="{FF2B5EF4-FFF2-40B4-BE49-F238E27FC236}">
                      <a16:creationId xmlns:a16="http://schemas.microsoft.com/office/drawing/2014/main" id="{5AC45669-BC58-A06F-0FDA-4DE50A280C56}"/>
                    </a:ext>
                  </a:extLst>
                </p14:cNvPr>
                <p14:cNvContentPartPr/>
                <p14:nvPr/>
              </p14:nvContentPartPr>
              <p14:xfrm>
                <a:off x="6553372" y="4922662"/>
                <a:ext cx="183240" cy="190440"/>
              </p14:xfrm>
            </p:contentPart>
          </mc:Choice>
          <mc:Fallback>
            <p:pic>
              <p:nvPicPr>
                <p:cNvPr id="248" name="Ink 247">
                  <a:extLst>
                    <a:ext uri="{FF2B5EF4-FFF2-40B4-BE49-F238E27FC236}">
                      <a16:creationId xmlns:a16="http://schemas.microsoft.com/office/drawing/2014/main" id="{5AC45669-BC58-A06F-0FDA-4DE50A280C56}"/>
                    </a:ext>
                  </a:extLst>
                </p:cNvPr>
                <p:cNvPicPr/>
                <p:nvPr/>
              </p:nvPicPr>
              <p:blipFill>
                <a:blip r:embed="rId415"/>
                <a:stretch>
                  <a:fillRect/>
                </a:stretch>
              </p:blipFill>
              <p:spPr>
                <a:xfrm>
                  <a:off x="6544372" y="4913662"/>
                  <a:ext cx="20088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250" name="Ink 249">
                  <a:extLst>
                    <a:ext uri="{FF2B5EF4-FFF2-40B4-BE49-F238E27FC236}">
                      <a16:creationId xmlns:a16="http://schemas.microsoft.com/office/drawing/2014/main" id="{A5101EEA-251E-2CE8-96A1-0F0668EA6D02}"/>
                    </a:ext>
                  </a:extLst>
                </p14:cNvPr>
                <p14:cNvContentPartPr/>
                <p14:nvPr/>
              </p14:nvContentPartPr>
              <p14:xfrm>
                <a:off x="6626452" y="4946422"/>
                <a:ext cx="1131120" cy="784800"/>
              </p14:xfrm>
            </p:contentPart>
          </mc:Choice>
          <mc:Fallback>
            <p:pic>
              <p:nvPicPr>
                <p:cNvPr id="250" name="Ink 249">
                  <a:extLst>
                    <a:ext uri="{FF2B5EF4-FFF2-40B4-BE49-F238E27FC236}">
                      <a16:creationId xmlns:a16="http://schemas.microsoft.com/office/drawing/2014/main" id="{A5101EEA-251E-2CE8-96A1-0F0668EA6D02}"/>
                    </a:ext>
                  </a:extLst>
                </p:cNvPr>
                <p:cNvPicPr/>
                <p:nvPr/>
              </p:nvPicPr>
              <p:blipFill>
                <a:blip r:embed="rId417"/>
                <a:stretch>
                  <a:fillRect/>
                </a:stretch>
              </p:blipFill>
              <p:spPr>
                <a:xfrm>
                  <a:off x="6617452" y="4937422"/>
                  <a:ext cx="1148760" cy="80244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252" name="Ink 251">
                  <a:extLst>
                    <a:ext uri="{FF2B5EF4-FFF2-40B4-BE49-F238E27FC236}">
                      <a16:creationId xmlns:a16="http://schemas.microsoft.com/office/drawing/2014/main" id="{A0BB5A26-692C-505E-78B3-45162D4426AB}"/>
                    </a:ext>
                  </a:extLst>
                </p14:cNvPr>
                <p14:cNvContentPartPr/>
                <p14:nvPr/>
              </p14:nvContentPartPr>
              <p14:xfrm>
                <a:off x="5870452" y="4780102"/>
                <a:ext cx="367920" cy="265680"/>
              </p14:xfrm>
            </p:contentPart>
          </mc:Choice>
          <mc:Fallback>
            <p:pic>
              <p:nvPicPr>
                <p:cNvPr id="252" name="Ink 251">
                  <a:extLst>
                    <a:ext uri="{FF2B5EF4-FFF2-40B4-BE49-F238E27FC236}">
                      <a16:creationId xmlns:a16="http://schemas.microsoft.com/office/drawing/2014/main" id="{A0BB5A26-692C-505E-78B3-45162D4426AB}"/>
                    </a:ext>
                  </a:extLst>
                </p:cNvPr>
                <p:cNvPicPr/>
                <p:nvPr/>
              </p:nvPicPr>
              <p:blipFill>
                <a:blip r:embed="rId419"/>
                <a:stretch>
                  <a:fillRect/>
                </a:stretch>
              </p:blipFill>
              <p:spPr>
                <a:xfrm>
                  <a:off x="5861452" y="4771462"/>
                  <a:ext cx="385560" cy="28332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253" name="Ink 252">
                  <a:extLst>
                    <a:ext uri="{FF2B5EF4-FFF2-40B4-BE49-F238E27FC236}">
                      <a16:creationId xmlns:a16="http://schemas.microsoft.com/office/drawing/2014/main" id="{A05971F0-C15F-4CA2-4F03-A6E0D89D3BA4}"/>
                    </a:ext>
                  </a:extLst>
                </p14:cNvPr>
                <p14:cNvContentPartPr/>
                <p14:nvPr/>
              </p14:nvContentPartPr>
              <p14:xfrm>
                <a:off x="5778652" y="4708462"/>
                <a:ext cx="149040" cy="165600"/>
              </p14:xfrm>
            </p:contentPart>
          </mc:Choice>
          <mc:Fallback>
            <p:pic>
              <p:nvPicPr>
                <p:cNvPr id="253" name="Ink 252">
                  <a:extLst>
                    <a:ext uri="{FF2B5EF4-FFF2-40B4-BE49-F238E27FC236}">
                      <a16:creationId xmlns:a16="http://schemas.microsoft.com/office/drawing/2014/main" id="{A05971F0-C15F-4CA2-4F03-A6E0D89D3BA4}"/>
                    </a:ext>
                  </a:extLst>
                </p:cNvPr>
                <p:cNvPicPr/>
                <p:nvPr/>
              </p:nvPicPr>
              <p:blipFill>
                <a:blip r:embed="rId421"/>
                <a:stretch>
                  <a:fillRect/>
                </a:stretch>
              </p:blipFill>
              <p:spPr>
                <a:xfrm>
                  <a:off x="5769652" y="4699822"/>
                  <a:ext cx="16668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254" name="Ink 253">
                  <a:extLst>
                    <a:ext uri="{FF2B5EF4-FFF2-40B4-BE49-F238E27FC236}">
                      <a16:creationId xmlns:a16="http://schemas.microsoft.com/office/drawing/2014/main" id="{8E371EB5-D09E-1A84-EC35-82CE0C750A4B}"/>
                    </a:ext>
                  </a:extLst>
                </p14:cNvPr>
                <p14:cNvContentPartPr/>
                <p14:nvPr/>
              </p14:nvContentPartPr>
              <p14:xfrm>
                <a:off x="5515852" y="4805662"/>
                <a:ext cx="88200" cy="397440"/>
              </p14:xfrm>
            </p:contentPart>
          </mc:Choice>
          <mc:Fallback>
            <p:pic>
              <p:nvPicPr>
                <p:cNvPr id="254" name="Ink 253">
                  <a:extLst>
                    <a:ext uri="{FF2B5EF4-FFF2-40B4-BE49-F238E27FC236}">
                      <a16:creationId xmlns:a16="http://schemas.microsoft.com/office/drawing/2014/main" id="{8E371EB5-D09E-1A84-EC35-82CE0C750A4B}"/>
                    </a:ext>
                  </a:extLst>
                </p:cNvPr>
                <p:cNvPicPr/>
                <p:nvPr/>
              </p:nvPicPr>
              <p:blipFill>
                <a:blip r:embed="rId423"/>
                <a:stretch>
                  <a:fillRect/>
                </a:stretch>
              </p:blipFill>
              <p:spPr>
                <a:xfrm>
                  <a:off x="5507212" y="4796662"/>
                  <a:ext cx="105840" cy="41508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255" name="Ink 254">
                  <a:extLst>
                    <a:ext uri="{FF2B5EF4-FFF2-40B4-BE49-F238E27FC236}">
                      <a16:creationId xmlns:a16="http://schemas.microsoft.com/office/drawing/2014/main" id="{AB2148A4-CA6D-9D3B-E0A7-06DA533AC1B6}"/>
                    </a:ext>
                  </a:extLst>
                </p14:cNvPr>
                <p14:cNvContentPartPr/>
                <p14:nvPr/>
              </p14:nvContentPartPr>
              <p14:xfrm>
                <a:off x="5448892" y="4820062"/>
                <a:ext cx="199080" cy="208080"/>
              </p14:xfrm>
            </p:contentPart>
          </mc:Choice>
          <mc:Fallback>
            <p:pic>
              <p:nvPicPr>
                <p:cNvPr id="255" name="Ink 254">
                  <a:extLst>
                    <a:ext uri="{FF2B5EF4-FFF2-40B4-BE49-F238E27FC236}">
                      <a16:creationId xmlns:a16="http://schemas.microsoft.com/office/drawing/2014/main" id="{AB2148A4-CA6D-9D3B-E0A7-06DA533AC1B6}"/>
                    </a:ext>
                  </a:extLst>
                </p:cNvPr>
                <p:cNvPicPr/>
                <p:nvPr/>
              </p:nvPicPr>
              <p:blipFill>
                <a:blip r:embed="rId425"/>
                <a:stretch>
                  <a:fillRect/>
                </a:stretch>
              </p:blipFill>
              <p:spPr>
                <a:xfrm>
                  <a:off x="5439892" y="4811062"/>
                  <a:ext cx="21672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256" name="Ink 255">
                  <a:extLst>
                    <a:ext uri="{FF2B5EF4-FFF2-40B4-BE49-F238E27FC236}">
                      <a16:creationId xmlns:a16="http://schemas.microsoft.com/office/drawing/2014/main" id="{26FDFCB9-318E-BAC7-D105-78645CBF2EC2}"/>
                    </a:ext>
                  </a:extLst>
                </p14:cNvPr>
                <p14:cNvContentPartPr/>
                <p14:nvPr/>
              </p14:nvContentPartPr>
              <p14:xfrm>
                <a:off x="5366092" y="4507942"/>
                <a:ext cx="699840" cy="328680"/>
              </p14:xfrm>
            </p:contentPart>
          </mc:Choice>
          <mc:Fallback>
            <p:pic>
              <p:nvPicPr>
                <p:cNvPr id="256" name="Ink 255">
                  <a:extLst>
                    <a:ext uri="{FF2B5EF4-FFF2-40B4-BE49-F238E27FC236}">
                      <a16:creationId xmlns:a16="http://schemas.microsoft.com/office/drawing/2014/main" id="{26FDFCB9-318E-BAC7-D105-78645CBF2EC2}"/>
                    </a:ext>
                  </a:extLst>
                </p:cNvPr>
                <p:cNvPicPr/>
                <p:nvPr/>
              </p:nvPicPr>
              <p:blipFill>
                <a:blip r:embed="rId427"/>
                <a:stretch>
                  <a:fillRect/>
                </a:stretch>
              </p:blipFill>
              <p:spPr>
                <a:xfrm>
                  <a:off x="5357092" y="4499302"/>
                  <a:ext cx="717480" cy="34632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257" name="Ink 256">
                  <a:extLst>
                    <a:ext uri="{FF2B5EF4-FFF2-40B4-BE49-F238E27FC236}">
                      <a16:creationId xmlns:a16="http://schemas.microsoft.com/office/drawing/2014/main" id="{41A8B563-1034-F001-6F38-F286D5FD0878}"/>
                    </a:ext>
                  </a:extLst>
                </p14:cNvPr>
                <p14:cNvContentPartPr/>
                <p14:nvPr/>
              </p14:nvContentPartPr>
              <p14:xfrm>
                <a:off x="5327212" y="4448542"/>
                <a:ext cx="807120" cy="324720"/>
              </p14:xfrm>
            </p:contentPart>
          </mc:Choice>
          <mc:Fallback>
            <p:pic>
              <p:nvPicPr>
                <p:cNvPr id="257" name="Ink 256">
                  <a:extLst>
                    <a:ext uri="{FF2B5EF4-FFF2-40B4-BE49-F238E27FC236}">
                      <a16:creationId xmlns:a16="http://schemas.microsoft.com/office/drawing/2014/main" id="{41A8B563-1034-F001-6F38-F286D5FD0878}"/>
                    </a:ext>
                  </a:extLst>
                </p:cNvPr>
                <p:cNvPicPr/>
                <p:nvPr/>
              </p:nvPicPr>
              <p:blipFill>
                <a:blip r:embed="rId429"/>
                <a:stretch>
                  <a:fillRect/>
                </a:stretch>
              </p:blipFill>
              <p:spPr>
                <a:xfrm>
                  <a:off x="5318572" y="4439902"/>
                  <a:ext cx="824760" cy="342360"/>
                </a:xfrm>
                <a:prstGeom prst="rect">
                  <a:avLst/>
                </a:prstGeom>
              </p:spPr>
            </p:pic>
          </mc:Fallback>
        </mc:AlternateContent>
      </p:grpSp>
    </p:spTree>
    <p:extLst>
      <p:ext uri="{BB962C8B-B14F-4D97-AF65-F5344CB8AC3E}">
        <p14:creationId xmlns:p14="http://schemas.microsoft.com/office/powerpoint/2010/main" val="3873091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3DB60935-3A7F-E00A-5FF9-685D42F2B4E0}"/>
                  </a:ext>
                </a:extLst>
              </p14:cNvPr>
              <p14:cNvContentPartPr/>
              <p14:nvPr/>
            </p14:nvContentPartPr>
            <p14:xfrm>
              <a:off x="1178572" y="2933302"/>
              <a:ext cx="93600" cy="101880"/>
            </p14:xfrm>
          </p:contentPart>
        </mc:Choice>
        <mc:Fallback>
          <p:pic>
            <p:nvPicPr>
              <p:cNvPr id="2" name="Ink 1">
                <a:extLst>
                  <a:ext uri="{FF2B5EF4-FFF2-40B4-BE49-F238E27FC236}">
                    <a16:creationId xmlns:a16="http://schemas.microsoft.com/office/drawing/2014/main" id="{3DB60935-3A7F-E00A-5FF9-685D42F2B4E0}"/>
                  </a:ext>
                </a:extLst>
              </p:cNvPr>
              <p:cNvPicPr/>
              <p:nvPr/>
            </p:nvPicPr>
            <p:blipFill>
              <a:blip r:embed="rId3"/>
              <a:stretch>
                <a:fillRect/>
              </a:stretch>
            </p:blipFill>
            <p:spPr>
              <a:xfrm>
                <a:off x="1169932" y="2924302"/>
                <a:ext cx="111240" cy="119520"/>
              </a:xfrm>
              <a:prstGeom prst="rect">
                <a:avLst/>
              </a:prstGeom>
            </p:spPr>
          </p:pic>
        </mc:Fallback>
      </mc:AlternateContent>
      <p:grpSp>
        <p:nvGrpSpPr>
          <p:cNvPr id="21" name="Group 20">
            <a:extLst>
              <a:ext uri="{FF2B5EF4-FFF2-40B4-BE49-F238E27FC236}">
                <a16:creationId xmlns:a16="http://schemas.microsoft.com/office/drawing/2014/main" id="{BF32F033-BA55-069D-79EF-DBC5571F146D}"/>
              </a:ext>
            </a:extLst>
          </p:cNvPr>
          <p:cNvGrpSpPr/>
          <p:nvPr/>
        </p:nvGrpSpPr>
        <p:grpSpPr>
          <a:xfrm>
            <a:off x="2761132" y="976342"/>
            <a:ext cx="1820160" cy="1318680"/>
            <a:chOff x="2761132" y="976342"/>
            <a:chExt cx="1820160" cy="1318680"/>
          </a:xfrm>
        </p:grpSpPr>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14FDCB46-B6A5-5312-F6F1-61F6DE97EC54}"/>
                    </a:ext>
                  </a:extLst>
                </p14:cNvPr>
                <p14:cNvContentPartPr/>
                <p14:nvPr/>
              </p14:nvContentPartPr>
              <p14:xfrm>
                <a:off x="2761132" y="976342"/>
                <a:ext cx="1820160" cy="1318680"/>
              </p14:xfrm>
            </p:contentPart>
          </mc:Choice>
          <mc:Fallback>
            <p:pic>
              <p:nvPicPr>
                <p:cNvPr id="3" name="Ink 2">
                  <a:extLst>
                    <a:ext uri="{FF2B5EF4-FFF2-40B4-BE49-F238E27FC236}">
                      <a16:creationId xmlns:a16="http://schemas.microsoft.com/office/drawing/2014/main" id="{14FDCB46-B6A5-5312-F6F1-61F6DE97EC54}"/>
                    </a:ext>
                  </a:extLst>
                </p:cNvPr>
                <p:cNvPicPr/>
                <p:nvPr/>
              </p:nvPicPr>
              <p:blipFill>
                <a:blip r:embed="rId5"/>
                <a:stretch>
                  <a:fillRect/>
                </a:stretch>
              </p:blipFill>
              <p:spPr>
                <a:xfrm>
                  <a:off x="2752132" y="967702"/>
                  <a:ext cx="1837800" cy="13363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EB9760C0-36C3-DCB9-56FA-BBD2E4C8AA55}"/>
                    </a:ext>
                  </a:extLst>
                </p14:cNvPr>
                <p14:cNvContentPartPr/>
                <p14:nvPr/>
              </p14:nvContentPartPr>
              <p14:xfrm>
                <a:off x="2841412" y="989302"/>
                <a:ext cx="1723320" cy="1290240"/>
              </p14:xfrm>
            </p:contentPart>
          </mc:Choice>
          <mc:Fallback>
            <p:pic>
              <p:nvPicPr>
                <p:cNvPr id="4" name="Ink 3">
                  <a:extLst>
                    <a:ext uri="{FF2B5EF4-FFF2-40B4-BE49-F238E27FC236}">
                      <a16:creationId xmlns:a16="http://schemas.microsoft.com/office/drawing/2014/main" id="{EB9760C0-36C3-DCB9-56FA-BBD2E4C8AA55}"/>
                    </a:ext>
                  </a:extLst>
                </p:cNvPr>
                <p:cNvPicPr/>
                <p:nvPr/>
              </p:nvPicPr>
              <p:blipFill>
                <a:blip r:embed="rId7"/>
                <a:stretch>
                  <a:fillRect/>
                </a:stretch>
              </p:blipFill>
              <p:spPr>
                <a:xfrm>
                  <a:off x="2832412" y="980302"/>
                  <a:ext cx="1740960" cy="13078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C2141E4E-D03F-1C3A-08E7-893A9676E664}"/>
                    </a:ext>
                  </a:extLst>
                </p14:cNvPr>
                <p14:cNvContentPartPr/>
                <p14:nvPr/>
              </p14:nvContentPartPr>
              <p14:xfrm>
                <a:off x="2981452" y="1199542"/>
                <a:ext cx="178200" cy="227160"/>
              </p14:xfrm>
            </p:contentPart>
          </mc:Choice>
          <mc:Fallback>
            <p:pic>
              <p:nvPicPr>
                <p:cNvPr id="5" name="Ink 4">
                  <a:extLst>
                    <a:ext uri="{FF2B5EF4-FFF2-40B4-BE49-F238E27FC236}">
                      <a16:creationId xmlns:a16="http://schemas.microsoft.com/office/drawing/2014/main" id="{C2141E4E-D03F-1C3A-08E7-893A9676E664}"/>
                    </a:ext>
                  </a:extLst>
                </p:cNvPr>
                <p:cNvPicPr/>
                <p:nvPr/>
              </p:nvPicPr>
              <p:blipFill>
                <a:blip r:embed="rId9"/>
                <a:stretch>
                  <a:fillRect/>
                </a:stretch>
              </p:blipFill>
              <p:spPr>
                <a:xfrm>
                  <a:off x="2972812" y="1190902"/>
                  <a:ext cx="195840" cy="2448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5885E2A8-E287-2A35-43F3-499513A59725}"/>
                    </a:ext>
                  </a:extLst>
                </p14:cNvPr>
                <p14:cNvContentPartPr/>
                <p14:nvPr/>
              </p14:nvContentPartPr>
              <p14:xfrm>
                <a:off x="3013132" y="1191982"/>
                <a:ext cx="288720" cy="201600"/>
              </p14:xfrm>
            </p:contentPart>
          </mc:Choice>
          <mc:Fallback>
            <p:pic>
              <p:nvPicPr>
                <p:cNvPr id="6" name="Ink 5">
                  <a:extLst>
                    <a:ext uri="{FF2B5EF4-FFF2-40B4-BE49-F238E27FC236}">
                      <a16:creationId xmlns:a16="http://schemas.microsoft.com/office/drawing/2014/main" id="{5885E2A8-E287-2A35-43F3-499513A59725}"/>
                    </a:ext>
                  </a:extLst>
                </p:cNvPr>
                <p:cNvPicPr/>
                <p:nvPr/>
              </p:nvPicPr>
              <p:blipFill>
                <a:blip r:embed="rId11"/>
                <a:stretch>
                  <a:fillRect/>
                </a:stretch>
              </p:blipFill>
              <p:spPr>
                <a:xfrm>
                  <a:off x="3004492" y="1182982"/>
                  <a:ext cx="30636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8578CEC5-8117-4130-5A03-4776EE4D77C0}"/>
                    </a:ext>
                  </a:extLst>
                </p14:cNvPr>
                <p14:cNvContentPartPr/>
                <p14:nvPr/>
              </p14:nvContentPartPr>
              <p14:xfrm>
                <a:off x="3289252" y="1209622"/>
                <a:ext cx="167040" cy="172080"/>
              </p14:xfrm>
            </p:contentPart>
          </mc:Choice>
          <mc:Fallback>
            <p:pic>
              <p:nvPicPr>
                <p:cNvPr id="7" name="Ink 6">
                  <a:extLst>
                    <a:ext uri="{FF2B5EF4-FFF2-40B4-BE49-F238E27FC236}">
                      <a16:creationId xmlns:a16="http://schemas.microsoft.com/office/drawing/2014/main" id="{8578CEC5-8117-4130-5A03-4776EE4D77C0}"/>
                    </a:ext>
                  </a:extLst>
                </p:cNvPr>
                <p:cNvPicPr/>
                <p:nvPr/>
              </p:nvPicPr>
              <p:blipFill>
                <a:blip r:embed="rId13"/>
                <a:stretch>
                  <a:fillRect/>
                </a:stretch>
              </p:blipFill>
              <p:spPr>
                <a:xfrm>
                  <a:off x="3280252" y="1200622"/>
                  <a:ext cx="18468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7B38B530-39C1-F7FE-3EE1-D009C51C3E4A}"/>
                    </a:ext>
                  </a:extLst>
                </p14:cNvPr>
                <p14:cNvContentPartPr/>
                <p14:nvPr/>
              </p14:nvContentPartPr>
              <p14:xfrm>
                <a:off x="3350812" y="1194862"/>
                <a:ext cx="239760" cy="203040"/>
              </p14:xfrm>
            </p:contentPart>
          </mc:Choice>
          <mc:Fallback>
            <p:pic>
              <p:nvPicPr>
                <p:cNvPr id="8" name="Ink 7">
                  <a:extLst>
                    <a:ext uri="{FF2B5EF4-FFF2-40B4-BE49-F238E27FC236}">
                      <a16:creationId xmlns:a16="http://schemas.microsoft.com/office/drawing/2014/main" id="{7B38B530-39C1-F7FE-3EE1-D009C51C3E4A}"/>
                    </a:ext>
                  </a:extLst>
                </p:cNvPr>
                <p:cNvPicPr/>
                <p:nvPr/>
              </p:nvPicPr>
              <p:blipFill>
                <a:blip r:embed="rId15"/>
                <a:stretch>
                  <a:fillRect/>
                </a:stretch>
              </p:blipFill>
              <p:spPr>
                <a:xfrm>
                  <a:off x="3341812" y="1185862"/>
                  <a:ext cx="25740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Ink 8">
                  <a:extLst>
                    <a:ext uri="{FF2B5EF4-FFF2-40B4-BE49-F238E27FC236}">
                      <a16:creationId xmlns:a16="http://schemas.microsoft.com/office/drawing/2014/main" id="{9E018DB3-9437-CA24-A962-EA9A92A300CE}"/>
                    </a:ext>
                  </a:extLst>
                </p14:cNvPr>
                <p14:cNvContentPartPr/>
                <p14:nvPr/>
              </p14:nvContentPartPr>
              <p14:xfrm>
                <a:off x="3138412" y="1601302"/>
                <a:ext cx="198360" cy="16560"/>
              </p14:xfrm>
            </p:contentPart>
          </mc:Choice>
          <mc:Fallback>
            <p:pic>
              <p:nvPicPr>
                <p:cNvPr id="9" name="Ink 8">
                  <a:extLst>
                    <a:ext uri="{FF2B5EF4-FFF2-40B4-BE49-F238E27FC236}">
                      <a16:creationId xmlns:a16="http://schemas.microsoft.com/office/drawing/2014/main" id="{9E018DB3-9437-CA24-A962-EA9A92A300CE}"/>
                    </a:ext>
                  </a:extLst>
                </p:cNvPr>
                <p:cNvPicPr/>
                <p:nvPr/>
              </p:nvPicPr>
              <p:blipFill>
                <a:blip r:embed="rId17"/>
                <a:stretch>
                  <a:fillRect/>
                </a:stretch>
              </p:blipFill>
              <p:spPr>
                <a:xfrm>
                  <a:off x="3129772" y="1592662"/>
                  <a:ext cx="21600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Ink 9">
                  <a:extLst>
                    <a:ext uri="{FF2B5EF4-FFF2-40B4-BE49-F238E27FC236}">
                      <a16:creationId xmlns:a16="http://schemas.microsoft.com/office/drawing/2014/main" id="{E838A49E-F78C-5467-9416-C4535FD5E0A7}"/>
                    </a:ext>
                  </a:extLst>
                </p14:cNvPr>
                <p14:cNvContentPartPr/>
                <p14:nvPr/>
              </p14:nvContentPartPr>
              <p14:xfrm>
                <a:off x="3069652" y="1681582"/>
                <a:ext cx="220680" cy="25560"/>
              </p14:xfrm>
            </p:contentPart>
          </mc:Choice>
          <mc:Fallback>
            <p:pic>
              <p:nvPicPr>
                <p:cNvPr id="10" name="Ink 9">
                  <a:extLst>
                    <a:ext uri="{FF2B5EF4-FFF2-40B4-BE49-F238E27FC236}">
                      <a16:creationId xmlns:a16="http://schemas.microsoft.com/office/drawing/2014/main" id="{E838A49E-F78C-5467-9416-C4535FD5E0A7}"/>
                    </a:ext>
                  </a:extLst>
                </p:cNvPr>
                <p:cNvPicPr/>
                <p:nvPr/>
              </p:nvPicPr>
              <p:blipFill>
                <a:blip r:embed="rId19"/>
                <a:stretch>
                  <a:fillRect/>
                </a:stretch>
              </p:blipFill>
              <p:spPr>
                <a:xfrm>
                  <a:off x="3060652" y="1672582"/>
                  <a:ext cx="23832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 name="Ink 10">
                  <a:extLst>
                    <a:ext uri="{FF2B5EF4-FFF2-40B4-BE49-F238E27FC236}">
                      <a16:creationId xmlns:a16="http://schemas.microsoft.com/office/drawing/2014/main" id="{20E72D51-42E0-2010-59DA-E5805EB4ACB1}"/>
                    </a:ext>
                  </a:extLst>
                </p14:cNvPr>
                <p14:cNvContentPartPr/>
                <p14:nvPr/>
              </p14:nvContentPartPr>
              <p14:xfrm>
                <a:off x="3043732" y="1779502"/>
                <a:ext cx="276120" cy="123840"/>
              </p14:xfrm>
            </p:contentPart>
          </mc:Choice>
          <mc:Fallback>
            <p:pic>
              <p:nvPicPr>
                <p:cNvPr id="11" name="Ink 10">
                  <a:extLst>
                    <a:ext uri="{FF2B5EF4-FFF2-40B4-BE49-F238E27FC236}">
                      <a16:creationId xmlns:a16="http://schemas.microsoft.com/office/drawing/2014/main" id="{20E72D51-42E0-2010-59DA-E5805EB4ACB1}"/>
                    </a:ext>
                  </a:extLst>
                </p:cNvPr>
                <p:cNvPicPr/>
                <p:nvPr/>
              </p:nvPicPr>
              <p:blipFill>
                <a:blip r:embed="rId21"/>
                <a:stretch>
                  <a:fillRect/>
                </a:stretch>
              </p:blipFill>
              <p:spPr>
                <a:xfrm>
                  <a:off x="3034732" y="1770862"/>
                  <a:ext cx="29376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2" name="Ink 11">
                  <a:extLst>
                    <a:ext uri="{FF2B5EF4-FFF2-40B4-BE49-F238E27FC236}">
                      <a16:creationId xmlns:a16="http://schemas.microsoft.com/office/drawing/2014/main" id="{178E5640-4DF0-D1CE-AC4B-E713207D0A81}"/>
                    </a:ext>
                  </a:extLst>
                </p14:cNvPr>
                <p14:cNvContentPartPr/>
                <p14:nvPr/>
              </p14:nvContentPartPr>
              <p14:xfrm>
                <a:off x="3099172" y="1656742"/>
                <a:ext cx="510120" cy="344880"/>
              </p14:xfrm>
            </p:contentPart>
          </mc:Choice>
          <mc:Fallback>
            <p:pic>
              <p:nvPicPr>
                <p:cNvPr id="12" name="Ink 11">
                  <a:extLst>
                    <a:ext uri="{FF2B5EF4-FFF2-40B4-BE49-F238E27FC236}">
                      <a16:creationId xmlns:a16="http://schemas.microsoft.com/office/drawing/2014/main" id="{178E5640-4DF0-D1CE-AC4B-E713207D0A81}"/>
                    </a:ext>
                  </a:extLst>
                </p:cNvPr>
                <p:cNvPicPr/>
                <p:nvPr/>
              </p:nvPicPr>
              <p:blipFill>
                <a:blip r:embed="rId23"/>
                <a:stretch>
                  <a:fillRect/>
                </a:stretch>
              </p:blipFill>
              <p:spPr>
                <a:xfrm>
                  <a:off x="3090532" y="1647742"/>
                  <a:ext cx="527760" cy="3625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3" name="Ink 12">
                  <a:extLst>
                    <a:ext uri="{FF2B5EF4-FFF2-40B4-BE49-F238E27FC236}">
                      <a16:creationId xmlns:a16="http://schemas.microsoft.com/office/drawing/2014/main" id="{C9CB8E2D-DD38-B67C-3366-BC7FA6B019C3}"/>
                    </a:ext>
                  </a:extLst>
                </p14:cNvPr>
                <p14:cNvContentPartPr/>
                <p14:nvPr/>
              </p14:nvContentPartPr>
              <p14:xfrm>
                <a:off x="3502372" y="1748902"/>
                <a:ext cx="135360" cy="105120"/>
              </p14:xfrm>
            </p:contentPart>
          </mc:Choice>
          <mc:Fallback>
            <p:pic>
              <p:nvPicPr>
                <p:cNvPr id="13" name="Ink 12">
                  <a:extLst>
                    <a:ext uri="{FF2B5EF4-FFF2-40B4-BE49-F238E27FC236}">
                      <a16:creationId xmlns:a16="http://schemas.microsoft.com/office/drawing/2014/main" id="{C9CB8E2D-DD38-B67C-3366-BC7FA6B019C3}"/>
                    </a:ext>
                  </a:extLst>
                </p:cNvPr>
                <p:cNvPicPr/>
                <p:nvPr/>
              </p:nvPicPr>
              <p:blipFill>
                <a:blip r:embed="rId25"/>
                <a:stretch>
                  <a:fillRect/>
                </a:stretch>
              </p:blipFill>
              <p:spPr>
                <a:xfrm>
                  <a:off x="3493372" y="1740262"/>
                  <a:ext cx="15300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4" name="Ink 13">
                  <a:extLst>
                    <a:ext uri="{FF2B5EF4-FFF2-40B4-BE49-F238E27FC236}">
                      <a16:creationId xmlns:a16="http://schemas.microsoft.com/office/drawing/2014/main" id="{88457B07-583F-F065-13C9-8C141791AF87}"/>
                    </a:ext>
                  </a:extLst>
                </p14:cNvPr>
                <p14:cNvContentPartPr/>
                <p14:nvPr/>
              </p14:nvContentPartPr>
              <p14:xfrm>
                <a:off x="3884332" y="1632262"/>
                <a:ext cx="36720" cy="123840"/>
              </p14:xfrm>
            </p:contentPart>
          </mc:Choice>
          <mc:Fallback>
            <p:pic>
              <p:nvPicPr>
                <p:cNvPr id="14" name="Ink 13">
                  <a:extLst>
                    <a:ext uri="{FF2B5EF4-FFF2-40B4-BE49-F238E27FC236}">
                      <a16:creationId xmlns:a16="http://schemas.microsoft.com/office/drawing/2014/main" id="{88457B07-583F-F065-13C9-8C141791AF87}"/>
                    </a:ext>
                  </a:extLst>
                </p:cNvPr>
                <p:cNvPicPr/>
                <p:nvPr/>
              </p:nvPicPr>
              <p:blipFill>
                <a:blip r:embed="rId27"/>
                <a:stretch>
                  <a:fillRect/>
                </a:stretch>
              </p:blipFill>
              <p:spPr>
                <a:xfrm>
                  <a:off x="3875692" y="1623622"/>
                  <a:ext cx="5436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5" name="Ink 14">
                  <a:extLst>
                    <a:ext uri="{FF2B5EF4-FFF2-40B4-BE49-F238E27FC236}">
                      <a16:creationId xmlns:a16="http://schemas.microsoft.com/office/drawing/2014/main" id="{E0CF6A0C-6DE7-5E77-8CBB-E36BEC7EE26D}"/>
                    </a:ext>
                  </a:extLst>
                </p14:cNvPr>
                <p14:cNvContentPartPr/>
                <p14:nvPr/>
              </p14:nvContentPartPr>
              <p14:xfrm>
                <a:off x="3867052" y="1483582"/>
                <a:ext cx="23760" cy="38520"/>
              </p14:xfrm>
            </p:contentPart>
          </mc:Choice>
          <mc:Fallback>
            <p:pic>
              <p:nvPicPr>
                <p:cNvPr id="15" name="Ink 14">
                  <a:extLst>
                    <a:ext uri="{FF2B5EF4-FFF2-40B4-BE49-F238E27FC236}">
                      <a16:creationId xmlns:a16="http://schemas.microsoft.com/office/drawing/2014/main" id="{E0CF6A0C-6DE7-5E77-8CBB-E36BEC7EE26D}"/>
                    </a:ext>
                  </a:extLst>
                </p:cNvPr>
                <p:cNvPicPr/>
                <p:nvPr/>
              </p:nvPicPr>
              <p:blipFill>
                <a:blip r:embed="rId29"/>
                <a:stretch>
                  <a:fillRect/>
                </a:stretch>
              </p:blipFill>
              <p:spPr>
                <a:xfrm>
                  <a:off x="3858412" y="1474582"/>
                  <a:ext cx="4140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6" name="Ink 15">
                  <a:extLst>
                    <a:ext uri="{FF2B5EF4-FFF2-40B4-BE49-F238E27FC236}">
                      <a16:creationId xmlns:a16="http://schemas.microsoft.com/office/drawing/2014/main" id="{ADBF4914-77EE-281A-5D9D-3BE2CDF35176}"/>
                    </a:ext>
                  </a:extLst>
                </p14:cNvPr>
                <p14:cNvContentPartPr/>
                <p14:nvPr/>
              </p14:nvContentPartPr>
              <p14:xfrm>
                <a:off x="4000612" y="1513462"/>
                <a:ext cx="108720" cy="261000"/>
              </p14:xfrm>
            </p:contentPart>
          </mc:Choice>
          <mc:Fallback>
            <p:pic>
              <p:nvPicPr>
                <p:cNvPr id="16" name="Ink 15">
                  <a:extLst>
                    <a:ext uri="{FF2B5EF4-FFF2-40B4-BE49-F238E27FC236}">
                      <a16:creationId xmlns:a16="http://schemas.microsoft.com/office/drawing/2014/main" id="{ADBF4914-77EE-281A-5D9D-3BE2CDF35176}"/>
                    </a:ext>
                  </a:extLst>
                </p:cNvPr>
                <p:cNvPicPr/>
                <p:nvPr/>
              </p:nvPicPr>
              <p:blipFill>
                <a:blip r:embed="rId31"/>
                <a:stretch>
                  <a:fillRect/>
                </a:stretch>
              </p:blipFill>
              <p:spPr>
                <a:xfrm>
                  <a:off x="3991972" y="1504462"/>
                  <a:ext cx="126360" cy="2786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7" name="Ink 16">
                  <a:extLst>
                    <a:ext uri="{FF2B5EF4-FFF2-40B4-BE49-F238E27FC236}">
                      <a16:creationId xmlns:a16="http://schemas.microsoft.com/office/drawing/2014/main" id="{A5E9320C-8D3F-17B5-30C1-FDF637001511}"/>
                    </a:ext>
                  </a:extLst>
                </p14:cNvPr>
                <p14:cNvContentPartPr/>
                <p14:nvPr/>
              </p14:nvContentPartPr>
              <p14:xfrm>
                <a:off x="4002052" y="1699582"/>
                <a:ext cx="66600" cy="12960"/>
              </p14:xfrm>
            </p:contentPart>
          </mc:Choice>
          <mc:Fallback>
            <p:pic>
              <p:nvPicPr>
                <p:cNvPr id="17" name="Ink 16">
                  <a:extLst>
                    <a:ext uri="{FF2B5EF4-FFF2-40B4-BE49-F238E27FC236}">
                      <a16:creationId xmlns:a16="http://schemas.microsoft.com/office/drawing/2014/main" id="{A5E9320C-8D3F-17B5-30C1-FDF637001511}"/>
                    </a:ext>
                  </a:extLst>
                </p:cNvPr>
                <p:cNvPicPr/>
                <p:nvPr/>
              </p:nvPicPr>
              <p:blipFill>
                <a:blip r:embed="rId33"/>
                <a:stretch>
                  <a:fillRect/>
                </a:stretch>
              </p:blipFill>
              <p:spPr>
                <a:xfrm>
                  <a:off x="3993412" y="1690582"/>
                  <a:ext cx="8424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8" name="Ink 17">
                  <a:extLst>
                    <a:ext uri="{FF2B5EF4-FFF2-40B4-BE49-F238E27FC236}">
                      <a16:creationId xmlns:a16="http://schemas.microsoft.com/office/drawing/2014/main" id="{CF6756D2-2FAA-70DC-26AE-D0260FA7A61F}"/>
                    </a:ext>
                  </a:extLst>
                </p14:cNvPr>
                <p14:cNvContentPartPr/>
                <p14:nvPr/>
              </p14:nvContentPartPr>
              <p14:xfrm>
                <a:off x="3886492" y="1931782"/>
                <a:ext cx="75240" cy="192960"/>
              </p14:xfrm>
            </p:contentPart>
          </mc:Choice>
          <mc:Fallback>
            <p:pic>
              <p:nvPicPr>
                <p:cNvPr id="18" name="Ink 17">
                  <a:extLst>
                    <a:ext uri="{FF2B5EF4-FFF2-40B4-BE49-F238E27FC236}">
                      <a16:creationId xmlns:a16="http://schemas.microsoft.com/office/drawing/2014/main" id="{CF6756D2-2FAA-70DC-26AE-D0260FA7A61F}"/>
                    </a:ext>
                  </a:extLst>
                </p:cNvPr>
                <p:cNvPicPr/>
                <p:nvPr/>
              </p:nvPicPr>
              <p:blipFill>
                <a:blip r:embed="rId35"/>
                <a:stretch>
                  <a:fillRect/>
                </a:stretch>
              </p:blipFill>
              <p:spPr>
                <a:xfrm>
                  <a:off x="3877852" y="1923142"/>
                  <a:ext cx="9288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9" name="Ink 18">
                  <a:extLst>
                    <a:ext uri="{FF2B5EF4-FFF2-40B4-BE49-F238E27FC236}">
                      <a16:creationId xmlns:a16="http://schemas.microsoft.com/office/drawing/2014/main" id="{0172FF00-B496-63B9-A7A8-78868121CDD2}"/>
                    </a:ext>
                  </a:extLst>
                </p14:cNvPr>
                <p14:cNvContentPartPr/>
                <p14:nvPr/>
              </p14:nvContentPartPr>
              <p14:xfrm>
                <a:off x="4000972" y="1994062"/>
                <a:ext cx="246240" cy="147240"/>
              </p14:xfrm>
            </p:contentPart>
          </mc:Choice>
          <mc:Fallback>
            <p:pic>
              <p:nvPicPr>
                <p:cNvPr id="19" name="Ink 18">
                  <a:extLst>
                    <a:ext uri="{FF2B5EF4-FFF2-40B4-BE49-F238E27FC236}">
                      <a16:creationId xmlns:a16="http://schemas.microsoft.com/office/drawing/2014/main" id="{0172FF00-B496-63B9-A7A8-78868121CDD2}"/>
                    </a:ext>
                  </a:extLst>
                </p:cNvPr>
                <p:cNvPicPr/>
                <p:nvPr/>
              </p:nvPicPr>
              <p:blipFill>
                <a:blip r:embed="rId37"/>
                <a:stretch>
                  <a:fillRect/>
                </a:stretch>
              </p:blipFill>
              <p:spPr>
                <a:xfrm>
                  <a:off x="3991972" y="1985422"/>
                  <a:ext cx="26388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0" name="Ink 19">
                  <a:extLst>
                    <a:ext uri="{FF2B5EF4-FFF2-40B4-BE49-F238E27FC236}">
                      <a16:creationId xmlns:a16="http://schemas.microsoft.com/office/drawing/2014/main" id="{DA346C04-A569-54E0-7CAE-D32FEDF4C36F}"/>
                    </a:ext>
                  </a:extLst>
                </p14:cNvPr>
                <p14:cNvContentPartPr/>
                <p14:nvPr/>
              </p14:nvContentPartPr>
              <p14:xfrm>
                <a:off x="4302292" y="1938982"/>
                <a:ext cx="115200" cy="250200"/>
              </p14:xfrm>
            </p:contentPart>
          </mc:Choice>
          <mc:Fallback>
            <p:pic>
              <p:nvPicPr>
                <p:cNvPr id="20" name="Ink 19">
                  <a:extLst>
                    <a:ext uri="{FF2B5EF4-FFF2-40B4-BE49-F238E27FC236}">
                      <a16:creationId xmlns:a16="http://schemas.microsoft.com/office/drawing/2014/main" id="{DA346C04-A569-54E0-7CAE-D32FEDF4C36F}"/>
                    </a:ext>
                  </a:extLst>
                </p:cNvPr>
                <p:cNvPicPr/>
                <p:nvPr/>
              </p:nvPicPr>
              <p:blipFill>
                <a:blip r:embed="rId39"/>
                <a:stretch>
                  <a:fillRect/>
                </a:stretch>
              </p:blipFill>
              <p:spPr>
                <a:xfrm>
                  <a:off x="4293652" y="1929982"/>
                  <a:ext cx="132840" cy="267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0">
            <p14:nvContentPartPr>
              <p14:cNvPr id="22" name="Ink 21">
                <a:extLst>
                  <a:ext uri="{FF2B5EF4-FFF2-40B4-BE49-F238E27FC236}">
                    <a16:creationId xmlns:a16="http://schemas.microsoft.com/office/drawing/2014/main" id="{517830D3-472B-2235-BC05-B7965BA20BAF}"/>
                  </a:ext>
                </a:extLst>
              </p14:cNvPr>
              <p14:cNvContentPartPr/>
              <p14:nvPr/>
            </p14:nvContentPartPr>
            <p14:xfrm>
              <a:off x="3577252" y="2479342"/>
              <a:ext cx="38160" cy="524880"/>
            </p14:xfrm>
          </p:contentPart>
        </mc:Choice>
        <mc:Fallback>
          <p:pic>
            <p:nvPicPr>
              <p:cNvPr id="22" name="Ink 21">
                <a:extLst>
                  <a:ext uri="{FF2B5EF4-FFF2-40B4-BE49-F238E27FC236}">
                    <a16:creationId xmlns:a16="http://schemas.microsoft.com/office/drawing/2014/main" id="{517830D3-472B-2235-BC05-B7965BA20BAF}"/>
                  </a:ext>
                </a:extLst>
              </p:cNvPr>
              <p:cNvPicPr/>
              <p:nvPr/>
            </p:nvPicPr>
            <p:blipFill>
              <a:blip r:embed="rId41"/>
              <a:stretch>
                <a:fillRect/>
              </a:stretch>
            </p:blipFill>
            <p:spPr>
              <a:xfrm>
                <a:off x="3568252" y="2470342"/>
                <a:ext cx="55800" cy="542520"/>
              </a:xfrm>
              <a:prstGeom prst="rect">
                <a:avLst/>
              </a:prstGeom>
            </p:spPr>
          </p:pic>
        </mc:Fallback>
      </mc:AlternateContent>
      <p:grpSp>
        <p:nvGrpSpPr>
          <p:cNvPr id="31" name="Group 30">
            <a:extLst>
              <a:ext uri="{FF2B5EF4-FFF2-40B4-BE49-F238E27FC236}">
                <a16:creationId xmlns:a16="http://schemas.microsoft.com/office/drawing/2014/main" id="{AA77AA36-CA18-AA30-6A5B-60ECA7E5359B}"/>
              </a:ext>
            </a:extLst>
          </p:cNvPr>
          <p:cNvGrpSpPr/>
          <p:nvPr/>
        </p:nvGrpSpPr>
        <p:grpSpPr>
          <a:xfrm>
            <a:off x="3165412" y="3417142"/>
            <a:ext cx="1070640" cy="959400"/>
            <a:chOff x="3165412" y="3417142"/>
            <a:chExt cx="1070640" cy="959400"/>
          </a:xfrm>
        </p:grpSpPr>
        <mc:AlternateContent xmlns:mc="http://schemas.openxmlformats.org/markup-compatibility/2006">
          <mc:Choice xmlns:p14="http://schemas.microsoft.com/office/powerpoint/2010/main" Requires="p14">
            <p:contentPart p14:bwMode="auto" r:id="rId42">
              <p14:nvContentPartPr>
                <p14:cNvPr id="23" name="Ink 22">
                  <a:extLst>
                    <a:ext uri="{FF2B5EF4-FFF2-40B4-BE49-F238E27FC236}">
                      <a16:creationId xmlns:a16="http://schemas.microsoft.com/office/drawing/2014/main" id="{A918BCA4-9059-FE4B-58E5-7BE670BF6208}"/>
                    </a:ext>
                  </a:extLst>
                </p14:cNvPr>
                <p14:cNvContentPartPr/>
                <p14:nvPr/>
              </p14:nvContentPartPr>
              <p14:xfrm>
                <a:off x="3298252" y="3417142"/>
                <a:ext cx="937800" cy="345240"/>
              </p14:xfrm>
            </p:contentPart>
          </mc:Choice>
          <mc:Fallback>
            <p:pic>
              <p:nvPicPr>
                <p:cNvPr id="23" name="Ink 22">
                  <a:extLst>
                    <a:ext uri="{FF2B5EF4-FFF2-40B4-BE49-F238E27FC236}">
                      <a16:creationId xmlns:a16="http://schemas.microsoft.com/office/drawing/2014/main" id="{A918BCA4-9059-FE4B-58E5-7BE670BF6208}"/>
                    </a:ext>
                  </a:extLst>
                </p:cNvPr>
                <p:cNvPicPr/>
                <p:nvPr/>
              </p:nvPicPr>
              <p:blipFill>
                <a:blip r:embed="rId43"/>
                <a:stretch>
                  <a:fillRect/>
                </a:stretch>
              </p:blipFill>
              <p:spPr>
                <a:xfrm>
                  <a:off x="3289612" y="3408502"/>
                  <a:ext cx="955440" cy="3628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4" name="Ink 23">
                  <a:extLst>
                    <a:ext uri="{FF2B5EF4-FFF2-40B4-BE49-F238E27FC236}">
                      <a16:creationId xmlns:a16="http://schemas.microsoft.com/office/drawing/2014/main" id="{AB7F865A-09ED-438C-ED54-D9CFC06BFAAE}"/>
                    </a:ext>
                  </a:extLst>
                </p14:cNvPr>
                <p14:cNvContentPartPr/>
                <p14:nvPr/>
              </p14:nvContentPartPr>
              <p14:xfrm>
                <a:off x="3165412" y="3632782"/>
                <a:ext cx="977400" cy="743760"/>
              </p14:xfrm>
            </p:contentPart>
          </mc:Choice>
          <mc:Fallback>
            <p:pic>
              <p:nvPicPr>
                <p:cNvPr id="24" name="Ink 23">
                  <a:extLst>
                    <a:ext uri="{FF2B5EF4-FFF2-40B4-BE49-F238E27FC236}">
                      <a16:creationId xmlns:a16="http://schemas.microsoft.com/office/drawing/2014/main" id="{AB7F865A-09ED-438C-ED54-D9CFC06BFAAE}"/>
                    </a:ext>
                  </a:extLst>
                </p:cNvPr>
                <p:cNvPicPr/>
                <p:nvPr/>
              </p:nvPicPr>
              <p:blipFill>
                <a:blip r:embed="rId45"/>
                <a:stretch>
                  <a:fillRect/>
                </a:stretch>
              </p:blipFill>
              <p:spPr>
                <a:xfrm>
                  <a:off x="3156412" y="3624142"/>
                  <a:ext cx="995040" cy="7614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5" name="Ink 24">
                  <a:extLst>
                    <a:ext uri="{FF2B5EF4-FFF2-40B4-BE49-F238E27FC236}">
                      <a16:creationId xmlns:a16="http://schemas.microsoft.com/office/drawing/2014/main" id="{27AF9F9A-E705-EAC9-5B14-E8D36335B754}"/>
                    </a:ext>
                  </a:extLst>
                </p14:cNvPr>
                <p14:cNvContentPartPr/>
                <p14:nvPr/>
              </p14:nvContentPartPr>
              <p14:xfrm>
                <a:off x="3357652" y="3944542"/>
                <a:ext cx="24120" cy="154080"/>
              </p14:xfrm>
            </p:contentPart>
          </mc:Choice>
          <mc:Fallback>
            <p:pic>
              <p:nvPicPr>
                <p:cNvPr id="25" name="Ink 24">
                  <a:extLst>
                    <a:ext uri="{FF2B5EF4-FFF2-40B4-BE49-F238E27FC236}">
                      <a16:creationId xmlns:a16="http://schemas.microsoft.com/office/drawing/2014/main" id="{27AF9F9A-E705-EAC9-5B14-E8D36335B754}"/>
                    </a:ext>
                  </a:extLst>
                </p:cNvPr>
                <p:cNvPicPr/>
                <p:nvPr/>
              </p:nvPicPr>
              <p:blipFill>
                <a:blip r:embed="rId47"/>
                <a:stretch>
                  <a:fillRect/>
                </a:stretch>
              </p:blipFill>
              <p:spPr>
                <a:xfrm>
                  <a:off x="3348652" y="3935542"/>
                  <a:ext cx="4176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6" name="Ink 25">
                  <a:extLst>
                    <a:ext uri="{FF2B5EF4-FFF2-40B4-BE49-F238E27FC236}">
                      <a16:creationId xmlns:a16="http://schemas.microsoft.com/office/drawing/2014/main" id="{2C8AB4B3-8423-6A65-DBED-0CA9DC53B80F}"/>
                    </a:ext>
                  </a:extLst>
                </p14:cNvPr>
                <p14:cNvContentPartPr/>
                <p14:nvPr/>
              </p14:nvContentPartPr>
              <p14:xfrm>
                <a:off x="3344332" y="3972622"/>
                <a:ext cx="119160" cy="124920"/>
              </p14:xfrm>
            </p:contentPart>
          </mc:Choice>
          <mc:Fallback>
            <p:pic>
              <p:nvPicPr>
                <p:cNvPr id="26" name="Ink 25">
                  <a:extLst>
                    <a:ext uri="{FF2B5EF4-FFF2-40B4-BE49-F238E27FC236}">
                      <a16:creationId xmlns:a16="http://schemas.microsoft.com/office/drawing/2014/main" id="{2C8AB4B3-8423-6A65-DBED-0CA9DC53B80F}"/>
                    </a:ext>
                  </a:extLst>
                </p:cNvPr>
                <p:cNvPicPr/>
                <p:nvPr/>
              </p:nvPicPr>
              <p:blipFill>
                <a:blip r:embed="rId49"/>
                <a:stretch>
                  <a:fillRect/>
                </a:stretch>
              </p:blipFill>
              <p:spPr>
                <a:xfrm>
                  <a:off x="3335692" y="3963622"/>
                  <a:ext cx="13680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7" name="Ink 26">
                  <a:extLst>
                    <a:ext uri="{FF2B5EF4-FFF2-40B4-BE49-F238E27FC236}">
                      <a16:creationId xmlns:a16="http://schemas.microsoft.com/office/drawing/2014/main" id="{DA24A579-DC27-E029-D7FF-6D052EB945AF}"/>
                    </a:ext>
                  </a:extLst>
                </p14:cNvPr>
                <p14:cNvContentPartPr/>
                <p14:nvPr/>
              </p14:nvContentPartPr>
              <p14:xfrm>
                <a:off x="3485812" y="3983422"/>
                <a:ext cx="118800" cy="128520"/>
              </p14:xfrm>
            </p:contentPart>
          </mc:Choice>
          <mc:Fallback>
            <p:pic>
              <p:nvPicPr>
                <p:cNvPr id="27" name="Ink 26">
                  <a:extLst>
                    <a:ext uri="{FF2B5EF4-FFF2-40B4-BE49-F238E27FC236}">
                      <a16:creationId xmlns:a16="http://schemas.microsoft.com/office/drawing/2014/main" id="{DA24A579-DC27-E029-D7FF-6D052EB945AF}"/>
                    </a:ext>
                  </a:extLst>
                </p:cNvPr>
                <p:cNvPicPr/>
                <p:nvPr/>
              </p:nvPicPr>
              <p:blipFill>
                <a:blip r:embed="rId51"/>
                <a:stretch>
                  <a:fillRect/>
                </a:stretch>
              </p:blipFill>
              <p:spPr>
                <a:xfrm>
                  <a:off x="3476812" y="3974422"/>
                  <a:ext cx="13644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8" name="Ink 27">
                  <a:extLst>
                    <a:ext uri="{FF2B5EF4-FFF2-40B4-BE49-F238E27FC236}">
                      <a16:creationId xmlns:a16="http://schemas.microsoft.com/office/drawing/2014/main" id="{22D215B3-798C-3E5C-FDF4-F70FF4A0024F}"/>
                    </a:ext>
                  </a:extLst>
                </p14:cNvPr>
                <p14:cNvContentPartPr/>
                <p14:nvPr/>
              </p14:nvContentPartPr>
              <p14:xfrm>
                <a:off x="3509932" y="3984862"/>
                <a:ext cx="288000" cy="157680"/>
              </p14:xfrm>
            </p:contentPart>
          </mc:Choice>
          <mc:Fallback>
            <p:pic>
              <p:nvPicPr>
                <p:cNvPr id="28" name="Ink 27">
                  <a:extLst>
                    <a:ext uri="{FF2B5EF4-FFF2-40B4-BE49-F238E27FC236}">
                      <a16:creationId xmlns:a16="http://schemas.microsoft.com/office/drawing/2014/main" id="{22D215B3-798C-3E5C-FDF4-F70FF4A0024F}"/>
                    </a:ext>
                  </a:extLst>
                </p:cNvPr>
                <p:cNvPicPr/>
                <p:nvPr/>
              </p:nvPicPr>
              <p:blipFill>
                <a:blip r:embed="rId53"/>
                <a:stretch>
                  <a:fillRect/>
                </a:stretch>
              </p:blipFill>
              <p:spPr>
                <a:xfrm>
                  <a:off x="3501292" y="3975862"/>
                  <a:ext cx="30564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9" name="Ink 28">
                  <a:extLst>
                    <a:ext uri="{FF2B5EF4-FFF2-40B4-BE49-F238E27FC236}">
                      <a16:creationId xmlns:a16="http://schemas.microsoft.com/office/drawing/2014/main" id="{512F1E67-04A1-F09B-210F-B1E04935057B}"/>
                    </a:ext>
                  </a:extLst>
                </p14:cNvPr>
                <p14:cNvContentPartPr/>
                <p14:nvPr/>
              </p14:nvContentPartPr>
              <p14:xfrm>
                <a:off x="3860932" y="3989902"/>
                <a:ext cx="111240" cy="145080"/>
              </p14:xfrm>
            </p:contentPart>
          </mc:Choice>
          <mc:Fallback>
            <p:pic>
              <p:nvPicPr>
                <p:cNvPr id="29" name="Ink 28">
                  <a:extLst>
                    <a:ext uri="{FF2B5EF4-FFF2-40B4-BE49-F238E27FC236}">
                      <a16:creationId xmlns:a16="http://schemas.microsoft.com/office/drawing/2014/main" id="{512F1E67-04A1-F09B-210F-B1E04935057B}"/>
                    </a:ext>
                  </a:extLst>
                </p:cNvPr>
                <p:cNvPicPr/>
                <p:nvPr/>
              </p:nvPicPr>
              <p:blipFill>
                <a:blip r:embed="rId55"/>
                <a:stretch>
                  <a:fillRect/>
                </a:stretch>
              </p:blipFill>
              <p:spPr>
                <a:xfrm>
                  <a:off x="3851932" y="3981262"/>
                  <a:ext cx="12888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0" name="Ink 29">
                  <a:extLst>
                    <a:ext uri="{FF2B5EF4-FFF2-40B4-BE49-F238E27FC236}">
                      <a16:creationId xmlns:a16="http://schemas.microsoft.com/office/drawing/2014/main" id="{B2159FA5-FD13-5A93-4D5F-C0BC65F909C8}"/>
                    </a:ext>
                  </a:extLst>
                </p14:cNvPr>
                <p14:cNvContentPartPr/>
                <p14:nvPr/>
              </p14:nvContentPartPr>
              <p14:xfrm>
                <a:off x="3890812" y="4048942"/>
                <a:ext cx="123840" cy="32040"/>
              </p14:xfrm>
            </p:contentPart>
          </mc:Choice>
          <mc:Fallback>
            <p:pic>
              <p:nvPicPr>
                <p:cNvPr id="30" name="Ink 29">
                  <a:extLst>
                    <a:ext uri="{FF2B5EF4-FFF2-40B4-BE49-F238E27FC236}">
                      <a16:creationId xmlns:a16="http://schemas.microsoft.com/office/drawing/2014/main" id="{B2159FA5-FD13-5A93-4D5F-C0BC65F909C8}"/>
                    </a:ext>
                  </a:extLst>
                </p:cNvPr>
                <p:cNvPicPr/>
                <p:nvPr/>
              </p:nvPicPr>
              <p:blipFill>
                <a:blip r:embed="rId57"/>
                <a:stretch>
                  <a:fillRect/>
                </a:stretch>
              </p:blipFill>
              <p:spPr>
                <a:xfrm>
                  <a:off x="3881812" y="4040302"/>
                  <a:ext cx="141480" cy="49680"/>
                </a:xfrm>
                <a:prstGeom prst="rect">
                  <a:avLst/>
                </a:prstGeom>
              </p:spPr>
            </p:pic>
          </mc:Fallback>
        </mc:AlternateContent>
      </p:grpSp>
      <p:grpSp>
        <p:nvGrpSpPr>
          <p:cNvPr id="35" name="Group 34">
            <a:extLst>
              <a:ext uri="{FF2B5EF4-FFF2-40B4-BE49-F238E27FC236}">
                <a16:creationId xmlns:a16="http://schemas.microsoft.com/office/drawing/2014/main" id="{6BF27AC3-2AF8-8124-91AB-15ECEDEF7DEE}"/>
              </a:ext>
            </a:extLst>
          </p:cNvPr>
          <p:cNvGrpSpPr/>
          <p:nvPr/>
        </p:nvGrpSpPr>
        <p:grpSpPr>
          <a:xfrm>
            <a:off x="5465812" y="2295022"/>
            <a:ext cx="523080" cy="460080"/>
            <a:chOff x="5465812" y="2295022"/>
            <a:chExt cx="523080" cy="460080"/>
          </a:xfrm>
        </p:grpSpPr>
        <mc:AlternateContent xmlns:mc="http://schemas.openxmlformats.org/markup-compatibility/2006">
          <mc:Choice xmlns:p14="http://schemas.microsoft.com/office/powerpoint/2010/main" Requires="p14">
            <p:contentPart p14:bwMode="auto" r:id="rId58">
              <p14:nvContentPartPr>
                <p14:cNvPr id="32" name="Ink 31">
                  <a:extLst>
                    <a:ext uri="{FF2B5EF4-FFF2-40B4-BE49-F238E27FC236}">
                      <a16:creationId xmlns:a16="http://schemas.microsoft.com/office/drawing/2014/main" id="{5B268226-8A35-1B3F-5D03-DCC301910BFF}"/>
                    </a:ext>
                  </a:extLst>
                </p14:cNvPr>
                <p14:cNvContentPartPr/>
                <p14:nvPr/>
              </p14:nvContentPartPr>
              <p14:xfrm>
                <a:off x="5465812" y="2527582"/>
                <a:ext cx="410760" cy="13320"/>
              </p14:xfrm>
            </p:contentPart>
          </mc:Choice>
          <mc:Fallback>
            <p:pic>
              <p:nvPicPr>
                <p:cNvPr id="32" name="Ink 31">
                  <a:extLst>
                    <a:ext uri="{FF2B5EF4-FFF2-40B4-BE49-F238E27FC236}">
                      <a16:creationId xmlns:a16="http://schemas.microsoft.com/office/drawing/2014/main" id="{5B268226-8A35-1B3F-5D03-DCC301910BFF}"/>
                    </a:ext>
                  </a:extLst>
                </p:cNvPr>
                <p:cNvPicPr/>
                <p:nvPr/>
              </p:nvPicPr>
              <p:blipFill>
                <a:blip r:embed="rId59"/>
                <a:stretch>
                  <a:fillRect/>
                </a:stretch>
              </p:blipFill>
              <p:spPr>
                <a:xfrm>
                  <a:off x="5457172" y="2518582"/>
                  <a:ext cx="42840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3" name="Ink 32">
                  <a:extLst>
                    <a:ext uri="{FF2B5EF4-FFF2-40B4-BE49-F238E27FC236}">
                      <a16:creationId xmlns:a16="http://schemas.microsoft.com/office/drawing/2014/main" id="{0305E403-A375-4E56-8F05-C126514F3C5C}"/>
                    </a:ext>
                  </a:extLst>
                </p14:cNvPr>
                <p14:cNvContentPartPr/>
                <p14:nvPr/>
              </p14:nvContentPartPr>
              <p14:xfrm>
                <a:off x="5577052" y="2653942"/>
                <a:ext cx="257760" cy="37440"/>
              </p14:xfrm>
            </p:contentPart>
          </mc:Choice>
          <mc:Fallback>
            <p:pic>
              <p:nvPicPr>
                <p:cNvPr id="33" name="Ink 32">
                  <a:extLst>
                    <a:ext uri="{FF2B5EF4-FFF2-40B4-BE49-F238E27FC236}">
                      <a16:creationId xmlns:a16="http://schemas.microsoft.com/office/drawing/2014/main" id="{0305E403-A375-4E56-8F05-C126514F3C5C}"/>
                    </a:ext>
                  </a:extLst>
                </p:cNvPr>
                <p:cNvPicPr/>
                <p:nvPr/>
              </p:nvPicPr>
              <p:blipFill>
                <a:blip r:embed="rId61"/>
                <a:stretch>
                  <a:fillRect/>
                </a:stretch>
              </p:blipFill>
              <p:spPr>
                <a:xfrm>
                  <a:off x="5568412" y="2645302"/>
                  <a:ext cx="27540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4" name="Ink 33">
                  <a:extLst>
                    <a:ext uri="{FF2B5EF4-FFF2-40B4-BE49-F238E27FC236}">
                      <a16:creationId xmlns:a16="http://schemas.microsoft.com/office/drawing/2014/main" id="{E8324C76-1CB6-CD18-F20E-F558528B2833}"/>
                    </a:ext>
                  </a:extLst>
                </p14:cNvPr>
                <p14:cNvContentPartPr/>
                <p14:nvPr/>
              </p14:nvContentPartPr>
              <p14:xfrm>
                <a:off x="5772172" y="2295022"/>
                <a:ext cx="216720" cy="460080"/>
              </p14:xfrm>
            </p:contentPart>
          </mc:Choice>
          <mc:Fallback>
            <p:pic>
              <p:nvPicPr>
                <p:cNvPr id="34" name="Ink 33">
                  <a:extLst>
                    <a:ext uri="{FF2B5EF4-FFF2-40B4-BE49-F238E27FC236}">
                      <a16:creationId xmlns:a16="http://schemas.microsoft.com/office/drawing/2014/main" id="{E8324C76-1CB6-CD18-F20E-F558528B2833}"/>
                    </a:ext>
                  </a:extLst>
                </p:cNvPr>
                <p:cNvPicPr/>
                <p:nvPr/>
              </p:nvPicPr>
              <p:blipFill>
                <a:blip r:embed="rId63"/>
                <a:stretch>
                  <a:fillRect/>
                </a:stretch>
              </p:blipFill>
              <p:spPr>
                <a:xfrm>
                  <a:off x="5763532" y="2286382"/>
                  <a:ext cx="234360" cy="477720"/>
                </a:xfrm>
                <a:prstGeom prst="rect">
                  <a:avLst/>
                </a:prstGeom>
              </p:spPr>
            </p:pic>
          </mc:Fallback>
        </mc:AlternateContent>
      </p:grpSp>
      <p:grpSp>
        <p:nvGrpSpPr>
          <p:cNvPr id="85" name="Group 84">
            <a:extLst>
              <a:ext uri="{FF2B5EF4-FFF2-40B4-BE49-F238E27FC236}">
                <a16:creationId xmlns:a16="http://schemas.microsoft.com/office/drawing/2014/main" id="{67A0D4A8-DF3F-A19D-4011-F81E61F61E9B}"/>
              </a:ext>
            </a:extLst>
          </p:cNvPr>
          <p:cNvGrpSpPr/>
          <p:nvPr/>
        </p:nvGrpSpPr>
        <p:grpSpPr>
          <a:xfrm>
            <a:off x="6609172" y="1081462"/>
            <a:ext cx="4016520" cy="3397680"/>
            <a:chOff x="6609172" y="1081462"/>
            <a:chExt cx="4016520" cy="3397680"/>
          </a:xfrm>
        </p:grpSpPr>
        <mc:AlternateContent xmlns:mc="http://schemas.openxmlformats.org/markup-compatibility/2006">
          <mc:Choice xmlns:p14="http://schemas.microsoft.com/office/powerpoint/2010/main" Requires="p14">
            <p:contentPart p14:bwMode="auto" r:id="rId64">
              <p14:nvContentPartPr>
                <p14:cNvPr id="52" name="Ink 51">
                  <a:extLst>
                    <a:ext uri="{FF2B5EF4-FFF2-40B4-BE49-F238E27FC236}">
                      <a16:creationId xmlns:a16="http://schemas.microsoft.com/office/drawing/2014/main" id="{079F7B53-D328-B60E-90BB-7BC9FFA29B0F}"/>
                    </a:ext>
                  </a:extLst>
                </p14:cNvPr>
                <p14:cNvContentPartPr/>
                <p14:nvPr/>
              </p14:nvContentPartPr>
              <p14:xfrm>
                <a:off x="8044852" y="1081462"/>
                <a:ext cx="2131560" cy="1456200"/>
              </p14:xfrm>
            </p:contentPart>
          </mc:Choice>
          <mc:Fallback>
            <p:pic>
              <p:nvPicPr>
                <p:cNvPr id="52" name="Ink 51">
                  <a:extLst>
                    <a:ext uri="{FF2B5EF4-FFF2-40B4-BE49-F238E27FC236}">
                      <a16:creationId xmlns:a16="http://schemas.microsoft.com/office/drawing/2014/main" id="{079F7B53-D328-B60E-90BB-7BC9FFA29B0F}"/>
                    </a:ext>
                  </a:extLst>
                </p:cNvPr>
                <p:cNvPicPr/>
                <p:nvPr/>
              </p:nvPicPr>
              <p:blipFill>
                <a:blip r:embed="rId65"/>
                <a:stretch>
                  <a:fillRect/>
                </a:stretch>
              </p:blipFill>
              <p:spPr>
                <a:xfrm>
                  <a:off x="8035852" y="1072462"/>
                  <a:ext cx="2149200" cy="14738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53" name="Ink 52">
                  <a:extLst>
                    <a:ext uri="{FF2B5EF4-FFF2-40B4-BE49-F238E27FC236}">
                      <a16:creationId xmlns:a16="http://schemas.microsoft.com/office/drawing/2014/main" id="{9A7BC107-2F08-500F-1639-6259D55216C4}"/>
                    </a:ext>
                  </a:extLst>
                </p14:cNvPr>
                <p14:cNvContentPartPr/>
                <p14:nvPr/>
              </p14:nvContentPartPr>
              <p14:xfrm>
                <a:off x="8468572" y="1141222"/>
                <a:ext cx="2026080" cy="129600"/>
              </p14:xfrm>
            </p:contentPart>
          </mc:Choice>
          <mc:Fallback>
            <p:pic>
              <p:nvPicPr>
                <p:cNvPr id="53" name="Ink 52">
                  <a:extLst>
                    <a:ext uri="{FF2B5EF4-FFF2-40B4-BE49-F238E27FC236}">
                      <a16:creationId xmlns:a16="http://schemas.microsoft.com/office/drawing/2014/main" id="{9A7BC107-2F08-500F-1639-6259D55216C4}"/>
                    </a:ext>
                  </a:extLst>
                </p:cNvPr>
                <p:cNvPicPr/>
                <p:nvPr/>
              </p:nvPicPr>
              <p:blipFill>
                <a:blip r:embed="rId67"/>
                <a:stretch>
                  <a:fillRect/>
                </a:stretch>
              </p:blipFill>
              <p:spPr>
                <a:xfrm>
                  <a:off x="8459932" y="1132222"/>
                  <a:ext cx="204372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54" name="Ink 53">
                  <a:extLst>
                    <a:ext uri="{FF2B5EF4-FFF2-40B4-BE49-F238E27FC236}">
                      <a16:creationId xmlns:a16="http://schemas.microsoft.com/office/drawing/2014/main" id="{CA076E81-C553-994E-F84C-5C69F854BB65}"/>
                    </a:ext>
                  </a:extLst>
                </p14:cNvPr>
                <p14:cNvContentPartPr/>
                <p14:nvPr/>
              </p14:nvContentPartPr>
              <p14:xfrm>
                <a:off x="10500052" y="1270102"/>
                <a:ext cx="360" cy="1440"/>
              </p14:xfrm>
            </p:contentPart>
          </mc:Choice>
          <mc:Fallback>
            <p:pic>
              <p:nvPicPr>
                <p:cNvPr id="54" name="Ink 53">
                  <a:extLst>
                    <a:ext uri="{FF2B5EF4-FFF2-40B4-BE49-F238E27FC236}">
                      <a16:creationId xmlns:a16="http://schemas.microsoft.com/office/drawing/2014/main" id="{CA076E81-C553-994E-F84C-5C69F854BB65}"/>
                    </a:ext>
                  </a:extLst>
                </p:cNvPr>
                <p:cNvPicPr/>
                <p:nvPr/>
              </p:nvPicPr>
              <p:blipFill>
                <a:blip r:embed="rId69"/>
                <a:stretch>
                  <a:fillRect/>
                </a:stretch>
              </p:blipFill>
              <p:spPr>
                <a:xfrm>
                  <a:off x="10491412" y="1261462"/>
                  <a:ext cx="1800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55" name="Ink 54">
                  <a:extLst>
                    <a:ext uri="{FF2B5EF4-FFF2-40B4-BE49-F238E27FC236}">
                      <a16:creationId xmlns:a16="http://schemas.microsoft.com/office/drawing/2014/main" id="{D8963EE0-D6C6-BB0E-6615-EB432DAA37B7}"/>
                    </a:ext>
                  </a:extLst>
                </p14:cNvPr>
                <p14:cNvContentPartPr/>
                <p14:nvPr/>
              </p14:nvContentPartPr>
              <p14:xfrm>
                <a:off x="10308532" y="1380622"/>
                <a:ext cx="317160" cy="1066320"/>
              </p14:xfrm>
            </p:contentPart>
          </mc:Choice>
          <mc:Fallback>
            <p:pic>
              <p:nvPicPr>
                <p:cNvPr id="55" name="Ink 54">
                  <a:extLst>
                    <a:ext uri="{FF2B5EF4-FFF2-40B4-BE49-F238E27FC236}">
                      <a16:creationId xmlns:a16="http://schemas.microsoft.com/office/drawing/2014/main" id="{D8963EE0-D6C6-BB0E-6615-EB432DAA37B7}"/>
                    </a:ext>
                  </a:extLst>
                </p:cNvPr>
                <p:cNvPicPr/>
                <p:nvPr/>
              </p:nvPicPr>
              <p:blipFill>
                <a:blip r:embed="rId71"/>
                <a:stretch>
                  <a:fillRect/>
                </a:stretch>
              </p:blipFill>
              <p:spPr>
                <a:xfrm>
                  <a:off x="10299532" y="1371622"/>
                  <a:ext cx="334800" cy="10839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56" name="Ink 55">
                  <a:extLst>
                    <a:ext uri="{FF2B5EF4-FFF2-40B4-BE49-F238E27FC236}">
                      <a16:creationId xmlns:a16="http://schemas.microsoft.com/office/drawing/2014/main" id="{BF8892B5-CF88-3488-ED5F-2F26F253695A}"/>
                    </a:ext>
                  </a:extLst>
                </p14:cNvPr>
                <p14:cNvContentPartPr/>
                <p14:nvPr/>
              </p14:nvContentPartPr>
              <p14:xfrm>
                <a:off x="8608252" y="2481142"/>
                <a:ext cx="548280" cy="816120"/>
              </p14:xfrm>
            </p:contentPart>
          </mc:Choice>
          <mc:Fallback>
            <p:pic>
              <p:nvPicPr>
                <p:cNvPr id="56" name="Ink 55">
                  <a:extLst>
                    <a:ext uri="{FF2B5EF4-FFF2-40B4-BE49-F238E27FC236}">
                      <a16:creationId xmlns:a16="http://schemas.microsoft.com/office/drawing/2014/main" id="{BF8892B5-CF88-3488-ED5F-2F26F253695A}"/>
                    </a:ext>
                  </a:extLst>
                </p:cNvPr>
                <p:cNvPicPr/>
                <p:nvPr/>
              </p:nvPicPr>
              <p:blipFill>
                <a:blip r:embed="rId73"/>
                <a:stretch>
                  <a:fillRect/>
                </a:stretch>
              </p:blipFill>
              <p:spPr>
                <a:xfrm>
                  <a:off x="8599612" y="2472502"/>
                  <a:ext cx="565920" cy="8337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7" name="Ink 56">
                  <a:extLst>
                    <a:ext uri="{FF2B5EF4-FFF2-40B4-BE49-F238E27FC236}">
                      <a16:creationId xmlns:a16="http://schemas.microsoft.com/office/drawing/2014/main" id="{8CC4A7EB-06E2-2171-05B0-CA7E37CDA97F}"/>
                    </a:ext>
                  </a:extLst>
                </p14:cNvPr>
                <p14:cNvContentPartPr/>
                <p14:nvPr/>
              </p14:nvContentPartPr>
              <p14:xfrm>
                <a:off x="8553172" y="3154342"/>
                <a:ext cx="90720" cy="77760"/>
              </p14:xfrm>
            </p:contentPart>
          </mc:Choice>
          <mc:Fallback>
            <p:pic>
              <p:nvPicPr>
                <p:cNvPr id="57" name="Ink 56">
                  <a:extLst>
                    <a:ext uri="{FF2B5EF4-FFF2-40B4-BE49-F238E27FC236}">
                      <a16:creationId xmlns:a16="http://schemas.microsoft.com/office/drawing/2014/main" id="{8CC4A7EB-06E2-2171-05B0-CA7E37CDA97F}"/>
                    </a:ext>
                  </a:extLst>
                </p:cNvPr>
                <p:cNvPicPr/>
                <p:nvPr/>
              </p:nvPicPr>
              <p:blipFill>
                <a:blip r:embed="rId75"/>
                <a:stretch>
                  <a:fillRect/>
                </a:stretch>
              </p:blipFill>
              <p:spPr>
                <a:xfrm>
                  <a:off x="8544532" y="3145342"/>
                  <a:ext cx="10836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8" name="Ink 57">
                  <a:extLst>
                    <a:ext uri="{FF2B5EF4-FFF2-40B4-BE49-F238E27FC236}">
                      <a16:creationId xmlns:a16="http://schemas.microsoft.com/office/drawing/2014/main" id="{902CB654-E380-892E-DD0D-6CC41A49F9AB}"/>
                    </a:ext>
                  </a:extLst>
                </p14:cNvPr>
                <p14:cNvContentPartPr/>
                <p14:nvPr/>
              </p14:nvContentPartPr>
              <p14:xfrm>
                <a:off x="8626252" y="3205462"/>
                <a:ext cx="195480" cy="70560"/>
              </p14:xfrm>
            </p:contentPart>
          </mc:Choice>
          <mc:Fallback>
            <p:pic>
              <p:nvPicPr>
                <p:cNvPr id="58" name="Ink 57">
                  <a:extLst>
                    <a:ext uri="{FF2B5EF4-FFF2-40B4-BE49-F238E27FC236}">
                      <a16:creationId xmlns:a16="http://schemas.microsoft.com/office/drawing/2014/main" id="{902CB654-E380-892E-DD0D-6CC41A49F9AB}"/>
                    </a:ext>
                  </a:extLst>
                </p:cNvPr>
                <p:cNvPicPr/>
                <p:nvPr/>
              </p:nvPicPr>
              <p:blipFill>
                <a:blip r:embed="rId77"/>
                <a:stretch>
                  <a:fillRect/>
                </a:stretch>
              </p:blipFill>
              <p:spPr>
                <a:xfrm>
                  <a:off x="8617612" y="3196462"/>
                  <a:ext cx="21312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60" name="Ink 59">
                  <a:extLst>
                    <a:ext uri="{FF2B5EF4-FFF2-40B4-BE49-F238E27FC236}">
                      <a16:creationId xmlns:a16="http://schemas.microsoft.com/office/drawing/2014/main" id="{AB0BA0A1-8CBE-336B-676B-68A2C3537D54}"/>
                    </a:ext>
                  </a:extLst>
                </p14:cNvPr>
                <p14:cNvContentPartPr/>
                <p14:nvPr/>
              </p14:nvContentPartPr>
              <p14:xfrm>
                <a:off x="8930452" y="2455222"/>
                <a:ext cx="317520" cy="126360"/>
              </p14:xfrm>
            </p:contentPart>
          </mc:Choice>
          <mc:Fallback>
            <p:pic>
              <p:nvPicPr>
                <p:cNvPr id="60" name="Ink 59">
                  <a:extLst>
                    <a:ext uri="{FF2B5EF4-FFF2-40B4-BE49-F238E27FC236}">
                      <a16:creationId xmlns:a16="http://schemas.microsoft.com/office/drawing/2014/main" id="{AB0BA0A1-8CBE-336B-676B-68A2C3537D54}"/>
                    </a:ext>
                  </a:extLst>
                </p:cNvPr>
                <p:cNvPicPr/>
                <p:nvPr/>
              </p:nvPicPr>
              <p:blipFill>
                <a:blip r:embed="rId79"/>
                <a:stretch>
                  <a:fillRect/>
                </a:stretch>
              </p:blipFill>
              <p:spPr>
                <a:xfrm>
                  <a:off x="8921452" y="2446222"/>
                  <a:ext cx="33516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36" name="Ink 35">
                  <a:extLst>
                    <a:ext uri="{FF2B5EF4-FFF2-40B4-BE49-F238E27FC236}">
                      <a16:creationId xmlns:a16="http://schemas.microsoft.com/office/drawing/2014/main" id="{4494510F-ED57-131A-3326-63F9788AA0B2}"/>
                    </a:ext>
                  </a:extLst>
                </p14:cNvPr>
                <p14:cNvContentPartPr/>
                <p14:nvPr/>
              </p14:nvContentPartPr>
              <p14:xfrm>
                <a:off x="7985812" y="3479782"/>
                <a:ext cx="1558800" cy="329040"/>
              </p14:xfrm>
            </p:contentPart>
          </mc:Choice>
          <mc:Fallback>
            <p:pic>
              <p:nvPicPr>
                <p:cNvPr id="36" name="Ink 35">
                  <a:extLst>
                    <a:ext uri="{FF2B5EF4-FFF2-40B4-BE49-F238E27FC236}">
                      <a16:creationId xmlns:a16="http://schemas.microsoft.com/office/drawing/2014/main" id="{4494510F-ED57-131A-3326-63F9788AA0B2}"/>
                    </a:ext>
                  </a:extLst>
                </p:cNvPr>
                <p:cNvPicPr/>
                <p:nvPr/>
              </p:nvPicPr>
              <p:blipFill>
                <a:blip r:embed="rId81"/>
                <a:stretch>
                  <a:fillRect/>
                </a:stretch>
              </p:blipFill>
              <p:spPr>
                <a:xfrm>
                  <a:off x="7976812" y="3470782"/>
                  <a:ext cx="1576440" cy="3466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37" name="Ink 36">
                  <a:extLst>
                    <a:ext uri="{FF2B5EF4-FFF2-40B4-BE49-F238E27FC236}">
                      <a16:creationId xmlns:a16="http://schemas.microsoft.com/office/drawing/2014/main" id="{AA88F0B3-6CC9-0FB0-806E-A3F76510BE1D}"/>
                    </a:ext>
                  </a:extLst>
                </p14:cNvPr>
                <p14:cNvContentPartPr/>
                <p14:nvPr/>
              </p14:nvContentPartPr>
              <p14:xfrm>
                <a:off x="7977532" y="3602182"/>
                <a:ext cx="1572120" cy="876960"/>
              </p14:xfrm>
            </p:contentPart>
          </mc:Choice>
          <mc:Fallback>
            <p:pic>
              <p:nvPicPr>
                <p:cNvPr id="37" name="Ink 36">
                  <a:extLst>
                    <a:ext uri="{FF2B5EF4-FFF2-40B4-BE49-F238E27FC236}">
                      <a16:creationId xmlns:a16="http://schemas.microsoft.com/office/drawing/2014/main" id="{AA88F0B3-6CC9-0FB0-806E-A3F76510BE1D}"/>
                    </a:ext>
                  </a:extLst>
                </p:cNvPr>
                <p:cNvPicPr/>
                <p:nvPr/>
              </p:nvPicPr>
              <p:blipFill>
                <a:blip r:embed="rId83"/>
                <a:stretch>
                  <a:fillRect/>
                </a:stretch>
              </p:blipFill>
              <p:spPr>
                <a:xfrm>
                  <a:off x="7968532" y="3593542"/>
                  <a:ext cx="1589760" cy="8946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38" name="Ink 37">
                  <a:extLst>
                    <a:ext uri="{FF2B5EF4-FFF2-40B4-BE49-F238E27FC236}">
                      <a16:creationId xmlns:a16="http://schemas.microsoft.com/office/drawing/2014/main" id="{B798C715-5678-EFFF-5AAD-BC4476C92DF7}"/>
                    </a:ext>
                  </a:extLst>
                </p14:cNvPr>
                <p14:cNvContentPartPr/>
                <p14:nvPr/>
              </p14:nvContentPartPr>
              <p14:xfrm>
                <a:off x="9340492" y="3680662"/>
                <a:ext cx="96840" cy="550800"/>
              </p14:xfrm>
            </p:contentPart>
          </mc:Choice>
          <mc:Fallback>
            <p:pic>
              <p:nvPicPr>
                <p:cNvPr id="38" name="Ink 37">
                  <a:extLst>
                    <a:ext uri="{FF2B5EF4-FFF2-40B4-BE49-F238E27FC236}">
                      <a16:creationId xmlns:a16="http://schemas.microsoft.com/office/drawing/2014/main" id="{B798C715-5678-EFFF-5AAD-BC4476C92DF7}"/>
                    </a:ext>
                  </a:extLst>
                </p:cNvPr>
                <p:cNvPicPr/>
                <p:nvPr/>
              </p:nvPicPr>
              <p:blipFill>
                <a:blip r:embed="rId85"/>
                <a:stretch>
                  <a:fillRect/>
                </a:stretch>
              </p:blipFill>
              <p:spPr>
                <a:xfrm>
                  <a:off x="9331852" y="3672022"/>
                  <a:ext cx="114480" cy="5684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0" name="Ink 39">
                  <a:extLst>
                    <a:ext uri="{FF2B5EF4-FFF2-40B4-BE49-F238E27FC236}">
                      <a16:creationId xmlns:a16="http://schemas.microsoft.com/office/drawing/2014/main" id="{F48667DA-62EC-6E68-1A28-38363C9CBDB4}"/>
                    </a:ext>
                  </a:extLst>
                </p14:cNvPr>
                <p14:cNvContentPartPr/>
                <p14:nvPr/>
              </p14:nvContentPartPr>
              <p14:xfrm>
                <a:off x="6609172" y="3999982"/>
                <a:ext cx="236520" cy="277560"/>
              </p14:xfrm>
            </p:contentPart>
          </mc:Choice>
          <mc:Fallback>
            <p:pic>
              <p:nvPicPr>
                <p:cNvPr id="40" name="Ink 39">
                  <a:extLst>
                    <a:ext uri="{FF2B5EF4-FFF2-40B4-BE49-F238E27FC236}">
                      <a16:creationId xmlns:a16="http://schemas.microsoft.com/office/drawing/2014/main" id="{F48667DA-62EC-6E68-1A28-38363C9CBDB4}"/>
                    </a:ext>
                  </a:extLst>
                </p:cNvPr>
                <p:cNvPicPr/>
                <p:nvPr/>
              </p:nvPicPr>
              <p:blipFill>
                <a:blip r:embed="rId87"/>
                <a:stretch>
                  <a:fillRect/>
                </a:stretch>
              </p:blipFill>
              <p:spPr>
                <a:xfrm>
                  <a:off x="6600532" y="3990982"/>
                  <a:ext cx="254160" cy="2952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1" name="Ink 40">
                  <a:extLst>
                    <a:ext uri="{FF2B5EF4-FFF2-40B4-BE49-F238E27FC236}">
                      <a16:creationId xmlns:a16="http://schemas.microsoft.com/office/drawing/2014/main" id="{F35F8811-D84C-642C-80C0-50F6974E73B3}"/>
                    </a:ext>
                  </a:extLst>
                </p14:cNvPr>
                <p14:cNvContentPartPr/>
                <p14:nvPr/>
              </p14:nvContentPartPr>
              <p14:xfrm>
                <a:off x="6868372" y="4064782"/>
                <a:ext cx="128160" cy="187560"/>
              </p14:xfrm>
            </p:contentPart>
          </mc:Choice>
          <mc:Fallback>
            <p:pic>
              <p:nvPicPr>
                <p:cNvPr id="41" name="Ink 40">
                  <a:extLst>
                    <a:ext uri="{FF2B5EF4-FFF2-40B4-BE49-F238E27FC236}">
                      <a16:creationId xmlns:a16="http://schemas.microsoft.com/office/drawing/2014/main" id="{F35F8811-D84C-642C-80C0-50F6974E73B3}"/>
                    </a:ext>
                  </a:extLst>
                </p:cNvPr>
                <p:cNvPicPr/>
                <p:nvPr/>
              </p:nvPicPr>
              <p:blipFill>
                <a:blip r:embed="rId89"/>
                <a:stretch>
                  <a:fillRect/>
                </a:stretch>
              </p:blipFill>
              <p:spPr>
                <a:xfrm>
                  <a:off x="6859372" y="4055782"/>
                  <a:ext cx="14580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42" name="Ink 41">
                  <a:extLst>
                    <a:ext uri="{FF2B5EF4-FFF2-40B4-BE49-F238E27FC236}">
                      <a16:creationId xmlns:a16="http://schemas.microsoft.com/office/drawing/2014/main" id="{45593650-5CD5-9EF9-6B3E-DE025AC5DCB3}"/>
                    </a:ext>
                  </a:extLst>
                </p14:cNvPr>
                <p14:cNvContentPartPr/>
                <p14:nvPr/>
              </p14:nvContentPartPr>
              <p14:xfrm>
                <a:off x="6916252" y="4197262"/>
                <a:ext cx="99000" cy="123480"/>
              </p14:xfrm>
            </p:contentPart>
          </mc:Choice>
          <mc:Fallback>
            <p:pic>
              <p:nvPicPr>
                <p:cNvPr id="42" name="Ink 41">
                  <a:extLst>
                    <a:ext uri="{FF2B5EF4-FFF2-40B4-BE49-F238E27FC236}">
                      <a16:creationId xmlns:a16="http://schemas.microsoft.com/office/drawing/2014/main" id="{45593650-5CD5-9EF9-6B3E-DE025AC5DCB3}"/>
                    </a:ext>
                  </a:extLst>
                </p:cNvPr>
                <p:cNvPicPr/>
                <p:nvPr/>
              </p:nvPicPr>
              <p:blipFill>
                <a:blip r:embed="rId91"/>
                <a:stretch>
                  <a:fillRect/>
                </a:stretch>
              </p:blipFill>
              <p:spPr>
                <a:xfrm>
                  <a:off x="6907252" y="4188262"/>
                  <a:ext cx="11664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43" name="Ink 42">
                  <a:extLst>
                    <a:ext uri="{FF2B5EF4-FFF2-40B4-BE49-F238E27FC236}">
                      <a16:creationId xmlns:a16="http://schemas.microsoft.com/office/drawing/2014/main" id="{4AA83349-135D-E13B-CF77-B74C6C51E79A}"/>
                    </a:ext>
                  </a:extLst>
                </p14:cNvPr>
                <p14:cNvContentPartPr/>
                <p14:nvPr/>
              </p14:nvContentPartPr>
              <p14:xfrm>
                <a:off x="7124692" y="4078822"/>
                <a:ext cx="39600" cy="147600"/>
              </p14:xfrm>
            </p:contentPart>
          </mc:Choice>
          <mc:Fallback>
            <p:pic>
              <p:nvPicPr>
                <p:cNvPr id="43" name="Ink 42">
                  <a:extLst>
                    <a:ext uri="{FF2B5EF4-FFF2-40B4-BE49-F238E27FC236}">
                      <a16:creationId xmlns:a16="http://schemas.microsoft.com/office/drawing/2014/main" id="{4AA83349-135D-E13B-CF77-B74C6C51E79A}"/>
                    </a:ext>
                  </a:extLst>
                </p:cNvPr>
                <p:cNvPicPr/>
                <p:nvPr/>
              </p:nvPicPr>
              <p:blipFill>
                <a:blip r:embed="rId93"/>
                <a:stretch>
                  <a:fillRect/>
                </a:stretch>
              </p:blipFill>
              <p:spPr>
                <a:xfrm>
                  <a:off x="7115692" y="4069822"/>
                  <a:ext cx="5724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44" name="Ink 43">
                  <a:extLst>
                    <a:ext uri="{FF2B5EF4-FFF2-40B4-BE49-F238E27FC236}">
                      <a16:creationId xmlns:a16="http://schemas.microsoft.com/office/drawing/2014/main" id="{F210C677-84BD-ED6D-73E9-9C0AB216471B}"/>
                    </a:ext>
                  </a:extLst>
                </p14:cNvPr>
                <p14:cNvContentPartPr/>
                <p14:nvPr/>
              </p14:nvContentPartPr>
              <p14:xfrm>
                <a:off x="7230532" y="4048942"/>
                <a:ext cx="133920" cy="205200"/>
              </p14:xfrm>
            </p:contentPart>
          </mc:Choice>
          <mc:Fallback>
            <p:pic>
              <p:nvPicPr>
                <p:cNvPr id="44" name="Ink 43">
                  <a:extLst>
                    <a:ext uri="{FF2B5EF4-FFF2-40B4-BE49-F238E27FC236}">
                      <a16:creationId xmlns:a16="http://schemas.microsoft.com/office/drawing/2014/main" id="{F210C677-84BD-ED6D-73E9-9C0AB216471B}"/>
                    </a:ext>
                  </a:extLst>
                </p:cNvPr>
                <p:cNvPicPr/>
                <p:nvPr/>
              </p:nvPicPr>
              <p:blipFill>
                <a:blip r:embed="rId95"/>
                <a:stretch>
                  <a:fillRect/>
                </a:stretch>
              </p:blipFill>
              <p:spPr>
                <a:xfrm>
                  <a:off x="7221532" y="4039942"/>
                  <a:ext cx="15156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45" name="Ink 44">
                  <a:extLst>
                    <a:ext uri="{FF2B5EF4-FFF2-40B4-BE49-F238E27FC236}">
                      <a16:creationId xmlns:a16="http://schemas.microsoft.com/office/drawing/2014/main" id="{4296A3E1-D662-4D44-E839-827593069A2B}"/>
                    </a:ext>
                  </a:extLst>
                </p14:cNvPr>
                <p14:cNvContentPartPr/>
                <p14:nvPr/>
              </p14:nvContentPartPr>
              <p14:xfrm>
                <a:off x="7427812" y="4134262"/>
                <a:ext cx="78120" cy="118800"/>
              </p14:xfrm>
            </p:contentPart>
          </mc:Choice>
          <mc:Fallback>
            <p:pic>
              <p:nvPicPr>
                <p:cNvPr id="45" name="Ink 44">
                  <a:extLst>
                    <a:ext uri="{FF2B5EF4-FFF2-40B4-BE49-F238E27FC236}">
                      <a16:creationId xmlns:a16="http://schemas.microsoft.com/office/drawing/2014/main" id="{4296A3E1-D662-4D44-E839-827593069A2B}"/>
                    </a:ext>
                  </a:extLst>
                </p:cNvPr>
                <p:cNvPicPr/>
                <p:nvPr/>
              </p:nvPicPr>
              <p:blipFill>
                <a:blip r:embed="rId97"/>
                <a:stretch>
                  <a:fillRect/>
                </a:stretch>
              </p:blipFill>
              <p:spPr>
                <a:xfrm>
                  <a:off x="7418812" y="4125622"/>
                  <a:ext cx="9576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46" name="Ink 45">
                  <a:extLst>
                    <a:ext uri="{FF2B5EF4-FFF2-40B4-BE49-F238E27FC236}">
                      <a16:creationId xmlns:a16="http://schemas.microsoft.com/office/drawing/2014/main" id="{0E03B65F-596E-8E7A-A209-482991F3DB68}"/>
                    </a:ext>
                  </a:extLst>
                </p14:cNvPr>
                <p14:cNvContentPartPr/>
                <p14:nvPr/>
              </p14:nvContentPartPr>
              <p14:xfrm>
                <a:off x="7559932" y="4148662"/>
                <a:ext cx="131040" cy="101520"/>
              </p14:xfrm>
            </p:contentPart>
          </mc:Choice>
          <mc:Fallback>
            <p:pic>
              <p:nvPicPr>
                <p:cNvPr id="46" name="Ink 45">
                  <a:extLst>
                    <a:ext uri="{FF2B5EF4-FFF2-40B4-BE49-F238E27FC236}">
                      <a16:creationId xmlns:a16="http://schemas.microsoft.com/office/drawing/2014/main" id="{0E03B65F-596E-8E7A-A209-482991F3DB68}"/>
                    </a:ext>
                  </a:extLst>
                </p:cNvPr>
                <p:cNvPicPr/>
                <p:nvPr/>
              </p:nvPicPr>
              <p:blipFill>
                <a:blip r:embed="rId99"/>
                <a:stretch>
                  <a:fillRect/>
                </a:stretch>
              </p:blipFill>
              <p:spPr>
                <a:xfrm>
                  <a:off x="7550932" y="4139662"/>
                  <a:ext cx="14868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47" name="Ink 46">
                  <a:extLst>
                    <a:ext uri="{FF2B5EF4-FFF2-40B4-BE49-F238E27FC236}">
                      <a16:creationId xmlns:a16="http://schemas.microsoft.com/office/drawing/2014/main" id="{5284A813-5E5A-1B6E-C84B-4290B1E0FCD1}"/>
                    </a:ext>
                  </a:extLst>
                </p14:cNvPr>
                <p14:cNvContentPartPr/>
                <p14:nvPr/>
              </p14:nvContentPartPr>
              <p14:xfrm>
                <a:off x="7683412" y="4036342"/>
                <a:ext cx="360" cy="12240"/>
              </p14:xfrm>
            </p:contentPart>
          </mc:Choice>
          <mc:Fallback>
            <p:pic>
              <p:nvPicPr>
                <p:cNvPr id="47" name="Ink 46">
                  <a:extLst>
                    <a:ext uri="{FF2B5EF4-FFF2-40B4-BE49-F238E27FC236}">
                      <a16:creationId xmlns:a16="http://schemas.microsoft.com/office/drawing/2014/main" id="{5284A813-5E5A-1B6E-C84B-4290B1E0FCD1}"/>
                    </a:ext>
                  </a:extLst>
                </p:cNvPr>
                <p:cNvPicPr/>
                <p:nvPr/>
              </p:nvPicPr>
              <p:blipFill>
                <a:blip r:embed="rId101"/>
                <a:stretch>
                  <a:fillRect/>
                </a:stretch>
              </p:blipFill>
              <p:spPr>
                <a:xfrm>
                  <a:off x="7674412" y="4027702"/>
                  <a:ext cx="1800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48" name="Ink 47">
                  <a:extLst>
                    <a:ext uri="{FF2B5EF4-FFF2-40B4-BE49-F238E27FC236}">
                      <a16:creationId xmlns:a16="http://schemas.microsoft.com/office/drawing/2014/main" id="{0004D5D4-DF05-3FE2-F787-75A012EDA88C}"/>
                    </a:ext>
                  </a:extLst>
                </p14:cNvPr>
                <p14:cNvContentPartPr/>
                <p14:nvPr/>
              </p14:nvContentPartPr>
              <p14:xfrm>
                <a:off x="7719772" y="4122382"/>
                <a:ext cx="73080" cy="201600"/>
              </p14:xfrm>
            </p:contentPart>
          </mc:Choice>
          <mc:Fallback>
            <p:pic>
              <p:nvPicPr>
                <p:cNvPr id="48" name="Ink 47">
                  <a:extLst>
                    <a:ext uri="{FF2B5EF4-FFF2-40B4-BE49-F238E27FC236}">
                      <a16:creationId xmlns:a16="http://schemas.microsoft.com/office/drawing/2014/main" id="{0004D5D4-DF05-3FE2-F787-75A012EDA88C}"/>
                    </a:ext>
                  </a:extLst>
                </p:cNvPr>
                <p:cNvPicPr/>
                <p:nvPr/>
              </p:nvPicPr>
              <p:blipFill>
                <a:blip r:embed="rId103"/>
                <a:stretch>
                  <a:fillRect/>
                </a:stretch>
              </p:blipFill>
              <p:spPr>
                <a:xfrm>
                  <a:off x="7711132" y="4113742"/>
                  <a:ext cx="9072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49" name="Ink 48">
                  <a:extLst>
                    <a:ext uri="{FF2B5EF4-FFF2-40B4-BE49-F238E27FC236}">
                      <a16:creationId xmlns:a16="http://schemas.microsoft.com/office/drawing/2014/main" id="{91AC8216-CDD2-2633-0327-9F79741A866C}"/>
                    </a:ext>
                  </a:extLst>
                </p14:cNvPr>
                <p14:cNvContentPartPr/>
                <p14:nvPr/>
              </p14:nvContentPartPr>
              <p14:xfrm>
                <a:off x="7833892" y="4044262"/>
                <a:ext cx="9000" cy="178560"/>
              </p14:xfrm>
            </p:contentPart>
          </mc:Choice>
          <mc:Fallback>
            <p:pic>
              <p:nvPicPr>
                <p:cNvPr id="49" name="Ink 48">
                  <a:extLst>
                    <a:ext uri="{FF2B5EF4-FFF2-40B4-BE49-F238E27FC236}">
                      <a16:creationId xmlns:a16="http://schemas.microsoft.com/office/drawing/2014/main" id="{91AC8216-CDD2-2633-0327-9F79741A866C}"/>
                    </a:ext>
                  </a:extLst>
                </p:cNvPr>
                <p:cNvPicPr/>
                <p:nvPr/>
              </p:nvPicPr>
              <p:blipFill>
                <a:blip r:embed="rId105"/>
                <a:stretch>
                  <a:fillRect/>
                </a:stretch>
              </p:blipFill>
              <p:spPr>
                <a:xfrm>
                  <a:off x="7825252" y="4035262"/>
                  <a:ext cx="2664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50" name="Ink 49">
                  <a:extLst>
                    <a:ext uri="{FF2B5EF4-FFF2-40B4-BE49-F238E27FC236}">
                      <a16:creationId xmlns:a16="http://schemas.microsoft.com/office/drawing/2014/main" id="{B40C4E82-2CEF-DD8D-1A71-3E50BF50BF31}"/>
                    </a:ext>
                  </a:extLst>
                </p14:cNvPr>
                <p14:cNvContentPartPr/>
                <p14:nvPr/>
              </p14:nvContentPartPr>
              <p14:xfrm>
                <a:off x="7800052" y="4103662"/>
                <a:ext cx="62280" cy="27000"/>
              </p14:xfrm>
            </p:contentPart>
          </mc:Choice>
          <mc:Fallback>
            <p:pic>
              <p:nvPicPr>
                <p:cNvPr id="50" name="Ink 49">
                  <a:extLst>
                    <a:ext uri="{FF2B5EF4-FFF2-40B4-BE49-F238E27FC236}">
                      <a16:creationId xmlns:a16="http://schemas.microsoft.com/office/drawing/2014/main" id="{B40C4E82-2CEF-DD8D-1A71-3E50BF50BF31}"/>
                    </a:ext>
                  </a:extLst>
                </p:cNvPr>
                <p:cNvPicPr/>
                <p:nvPr/>
              </p:nvPicPr>
              <p:blipFill>
                <a:blip r:embed="rId107"/>
                <a:stretch>
                  <a:fillRect/>
                </a:stretch>
              </p:blipFill>
              <p:spPr>
                <a:xfrm>
                  <a:off x="7791052" y="4094662"/>
                  <a:ext cx="7992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2" name="Ink 61">
                  <a:extLst>
                    <a:ext uri="{FF2B5EF4-FFF2-40B4-BE49-F238E27FC236}">
                      <a16:creationId xmlns:a16="http://schemas.microsoft.com/office/drawing/2014/main" id="{0C51D302-AA5A-DC0B-2771-0FBA9B1D7905}"/>
                    </a:ext>
                  </a:extLst>
                </p14:cNvPr>
                <p14:cNvContentPartPr/>
                <p14:nvPr/>
              </p14:nvContentPartPr>
              <p14:xfrm>
                <a:off x="8156092" y="3913582"/>
                <a:ext cx="461520" cy="212040"/>
              </p14:xfrm>
            </p:contentPart>
          </mc:Choice>
          <mc:Fallback>
            <p:pic>
              <p:nvPicPr>
                <p:cNvPr id="62" name="Ink 61">
                  <a:extLst>
                    <a:ext uri="{FF2B5EF4-FFF2-40B4-BE49-F238E27FC236}">
                      <a16:creationId xmlns:a16="http://schemas.microsoft.com/office/drawing/2014/main" id="{0C51D302-AA5A-DC0B-2771-0FBA9B1D7905}"/>
                    </a:ext>
                  </a:extLst>
                </p:cNvPr>
                <p:cNvPicPr/>
                <p:nvPr/>
              </p:nvPicPr>
              <p:blipFill>
                <a:blip r:embed="rId109"/>
                <a:stretch>
                  <a:fillRect/>
                </a:stretch>
              </p:blipFill>
              <p:spPr>
                <a:xfrm>
                  <a:off x="8147092" y="3904942"/>
                  <a:ext cx="47916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3" name="Ink 62">
                  <a:extLst>
                    <a:ext uri="{FF2B5EF4-FFF2-40B4-BE49-F238E27FC236}">
                      <a16:creationId xmlns:a16="http://schemas.microsoft.com/office/drawing/2014/main" id="{22C08D45-10BF-13E5-09BA-B034F94030A8}"/>
                    </a:ext>
                  </a:extLst>
                </p14:cNvPr>
                <p14:cNvContentPartPr/>
                <p14:nvPr/>
              </p14:nvContentPartPr>
              <p14:xfrm>
                <a:off x="8559652" y="3971542"/>
                <a:ext cx="149760" cy="128520"/>
              </p14:xfrm>
            </p:contentPart>
          </mc:Choice>
          <mc:Fallback>
            <p:pic>
              <p:nvPicPr>
                <p:cNvPr id="63" name="Ink 62">
                  <a:extLst>
                    <a:ext uri="{FF2B5EF4-FFF2-40B4-BE49-F238E27FC236}">
                      <a16:creationId xmlns:a16="http://schemas.microsoft.com/office/drawing/2014/main" id="{22C08D45-10BF-13E5-09BA-B034F94030A8}"/>
                    </a:ext>
                  </a:extLst>
                </p:cNvPr>
                <p:cNvPicPr/>
                <p:nvPr/>
              </p:nvPicPr>
              <p:blipFill>
                <a:blip r:embed="rId111"/>
                <a:stretch>
                  <a:fillRect/>
                </a:stretch>
              </p:blipFill>
              <p:spPr>
                <a:xfrm>
                  <a:off x="8550652" y="3962542"/>
                  <a:ext cx="16740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4" name="Ink 63">
                  <a:extLst>
                    <a:ext uri="{FF2B5EF4-FFF2-40B4-BE49-F238E27FC236}">
                      <a16:creationId xmlns:a16="http://schemas.microsoft.com/office/drawing/2014/main" id="{64DE0659-8D4E-F312-FF18-65BA6D0D0911}"/>
                    </a:ext>
                  </a:extLst>
                </p14:cNvPr>
                <p14:cNvContentPartPr/>
                <p14:nvPr/>
              </p14:nvContentPartPr>
              <p14:xfrm>
                <a:off x="8800132" y="4119862"/>
                <a:ext cx="24120" cy="96120"/>
              </p14:xfrm>
            </p:contentPart>
          </mc:Choice>
          <mc:Fallback>
            <p:pic>
              <p:nvPicPr>
                <p:cNvPr id="64" name="Ink 63">
                  <a:extLst>
                    <a:ext uri="{FF2B5EF4-FFF2-40B4-BE49-F238E27FC236}">
                      <a16:creationId xmlns:a16="http://schemas.microsoft.com/office/drawing/2014/main" id="{64DE0659-8D4E-F312-FF18-65BA6D0D0911}"/>
                    </a:ext>
                  </a:extLst>
                </p:cNvPr>
                <p:cNvPicPr/>
                <p:nvPr/>
              </p:nvPicPr>
              <p:blipFill>
                <a:blip r:embed="rId113"/>
                <a:stretch>
                  <a:fillRect/>
                </a:stretch>
              </p:blipFill>
              <p:spPr>
                <a:xfrm>
                  <a:off x="8791492" y="4110862"/>
                  <a:ext cx="4176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5" name="Ink 64">
                  <a:extLst>
                    <a:ext uri="{FF2B5EF4-FFF2-40B4-BE49-F238E27FC236}">
                      <a16:creationId xmlns:a16="http://schemas.microsoft.com/office/drawing/2014/main" id="{D05AAE87-07CB-220D-1D5E-3170DA148D1B}"/>
                    </a:ext>
                  </a:extLst>
                </p14:cNvPr>
                <p14:cNvContentPartPr/>
                <p14:nvPr/>
              </p14:nvContentPartPr>
              <p14:xfrm>
                <a:off x="8827132" y="4012582"/>
                <a:ext cx="4320" cy="13680"/>
              </p14:xfrm>
            </p:contentPart>
          </mc:Choice>
          <mc:Fallback>
            <p:pic>
              <p:nvPicPr>
                <p:cNvPr id="65" name="Ink 64">
                  <a:extLst>
                    <a:ext uri="{FF2B5EF4-FFF2-40B4-BE49-F238E27FC236}">
                      <a16:creationId xmlns:a16="http://schemas.microsoft.com/office/drawing/2014/main" id="{D05AAE87-07CB-220D-1D5E-3170DA148D1B}"/>
                    </a:ext>
                  </a:extLst>
                </p:cNvPr>
                <p:cNvPicPr/>
                <p:nvPr/>
              </p:nvPicPr>
              <p:blipFill>
                <a:blip r:embed="rId115"/>
                <a:stretch>
                  <a:fillRect/>
                </a:stretch>
              </p:blipFill>
              <p:spPr>
                <a:xfrm>
                  <a:off x="8818132" y="4003582"/>
                  <a:ext cx="2196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6" name="Ink 65">
                  <a:extLst>
                    <a:ext uri="{FF2B5EF4-FFF2-40B4-BE49-F238E27FC236}">
                      <a16:creationId xmlns:a16="http://schemas.microsoft.com/office/drawing/2014/main" id="{190F8C61-F478-43C3-876F-2C2F725995A9}"/>
                    </a:ext>
                  </a:extLst>
                </p14:cNvPr>
                <p14:cNvContentPartPr/>
                <p14:nvPr/>
              </p14:nvContentPartPr>
              <p14:xfrm>
                <a:off x="8866732" y="4111582"/>
                <a:ext cx="116640" cy="109080"/>
              </p14:xfrm>
            </p:contentPart>
          </mc:Choice>
          <mc:Fallback>
            <p:pic>
              <p:nvPicPr>
                <p:cNvPr id="66" name="Ink 65">
                  <a:extLst>
                    <a:ext uri="{FF2B5EF4-FFF2-40B4-BE49-F238E27FC236}">
                      <a16:creationId xmlns:a16="http://schemas.microsoft.com/office/drawing/2014/main" id="{190F8C61-F478-43C3-876F-2C2F725995A9}"/>
                    </a:ext>
                  </a:extLst>
                </p:cNvPr>
                <p:cNvPicPr/>
                <p:nvPr/>
              </p:nvPicPr>
              <p:blipFill>
                <a:blip r:embed="rId117"/>
                <a:stretch>
                  <a:fillRect/>
                </a:stretch>
              </p:blipFill>
              <p:spPr>
                <a:xfrm>
                  <a:off x="8857732" y="4102942"/>
                  <a:ext cx="13428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7" name="Ink 66">
                  <a:extLst>
                    <a:ext uri="{FF2B5EF4-FFF2-40B4-BE49-F238E27FC236}">
                      <a16:creationId xmlns:a16="http://schemas.microsoft.com/office/drawing/2014/main" id="{FA296A28-E141-1C52-FDAE-788B23402C33}"/>
                    </a:ext>
                  </a:extLst>
                </p14:cNvPr>
                <p14:cNvContentPartPr/>
                <p14:nvPr/>
              </p14:nvContentPartPr>
              <p14:xfrm>
                <a:off x="9066172" y="4125262"/>
                <a:ext cx="138600" cy="98280"/>
              </p14:xfrm>
            </p:contentPart>
          </mc:Choice>
          <mc:Fallback>
            <p:pic>
              <p:nvPicPr>
                <p:cNvPr id="67" name="Ink 66">
                  <a:extLst>
                    <a:ext uri="{FF2B5EF4-FFF2-40B4-BE49-F238E27FC236}">
                      <a16:creationId xmlns:a16="http://schemas.microsoft.com/office/drawing/2014/main" id="{FA296A28-E141-1C52-FDAE-788B23402C33}"/>
                    </a:ext>
                  </a:extLst>
                </p:cNvPr>
                <p:cNvPicPr/>
                <p:nvPr/>
              </p:nvPicPr>
              <p:blipFill>
                <a:blip r:embed="rId119"/>
                <a:stretch>
                  <a:fillRect/>
                </a:stretch>
              </p:blipFill>
              <p:spPr>
                <a:xfrm>
                  <a:off x="9057172" y="4116622"/>
                  <a:ext cx="15624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69" name="Ink 68">
                  <a:extLst>
                    <a:ext uri="{FF2B5EF4-FFF2-40B4-BE49-F238E27FC236}">
                      <a16:creationId xmlns:a16="http://schemas.microsoft.com/office/drawing/2014/main" id="{207CFA6E-6896-9D26-89B5-B92148BB1841}"/>
                    </a:ext>
                  </a:extLst>
                </p14:cNvPr>
                <p14:cNvContentPartPr/>
                <p14:nvPr/>
              </p14:nvContentPartPr>
              <p14:xfrm>
                <a:off x="8824612" y="1701382"/>
                <a:ext cx="281880" cy="415440"/>
              </p14:xfrm>
            </p:contentPart>
          </mc:Choice>
          <mc:Fallback>
            <p:pic>
              <p:nvPicPr>
                <p:cNvPr id="69" name="Ink 68">
                  <a:extLst>
                    <a:ext uri="{FF2B5EF4-FFF2-40B4-BE49-F238E27FC236}">
                      <a16:creationId xmlns:a16="http://schemas.microsoft.com/office/drawing/2014/main" id="{207CFA6E-6896-9D26-89B5-B92148BB1841}"/>
                    </a:ext>
                  </a:extLst>
                </p:cNvPr>
                <p:cNvPicPr/>
                <p:nvPr/>
              </p:nvPicPr>
              <p:blipFill>
                <a:blip r:embed="rId121"/>
                <a:stretch>
                  <a:fillRect/>
                </a:stretch>
              </p:blipFill>
              <p:spPr>
                <a:xfrm>
                  <a:off x="8815972" y="1692382"/>
                  <a:ext cx="299520" cy="4330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0" name="Ink 69">
                  <a:extLst>
                    <a:ext uri="{FF2B5EF4-FFF2-40B4-BE49-F238E27FC236}">
                      <a16:creationId xmlns:a16="http://schemas.microsoft.com/office/drawing/2014/main" id="{0A3117DD-A912-0D5C-019D-51F611E43D57}"/>
                    </a:ext>
                  </a:extLst>
                </p14:cNvPr>
                <p14:cNvContentPartPr/>
                <p14:nvPr/>
              </p14:nvContentPartPr>
              <p14:xfrm>
                <a:off x="8932252" y="1765102"/>
                <a:ext cx="442440" cy="335160"/>
              </p14:xfrm>
            </p:contentPart>
          </mc:Choice>
          <mc:Fallback>
            <p:pic>
              <p:nvPicPr>
                <p:cNvPr id="70" name="Ink 69">
                  <a:extLst>
                    <a:ext uri="{FF2B5EF4-FFF2-40B4-BE49-F238E27FC236}">
                      <a16:creationId xmlns:a16="http://schemas.microsoft.com/office/drawing/2014/main" id="{0A3117DD-A912-0D5C-019D-51F611E43D57}"/>
                    </a:ext>
                  </a:extLst>
                </p:cNvPr>
                <p:cNvPicPr/>
                <p:nvPr/>
              </p:nvPicPr>
              <p:blipFill>
                <a:blip r:embed="rId123"/>
                <a:stretch>
                  <a:fillRect/>
                </a:stretch>
              </p:blipFill>
              <p:spPr>
                <a:xfrm>
                  <a:off x="8923612" y="1756462"/>
                  <a:ext cx="460080" cy="3528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1" name="Ink 70">
                  <a:extLst>
                    <a:ext uri="{FF2B5EF4-FFF2-40B4-BE49-F238E27FC236}">
                      <a16:creationId xmlns:a16="http://schemas.microsoft.com/office/drawing/2014/main" id="{15AAF5C3-15CB-99F8-AC09-0D62F80A5203}"/>
                    </a:ext>
                  </a:extLst>
                </p14:cNvPr>
                <p14:cNvContentPartPr/>
                <p14:nvPr/>
              </p14:nvContentPartPr>
              <p14:xfrm>
                <a:off x="9426172" y="1784542"/>
                <a:ext cx="197640" cy="339120"/>
              </p14:xfrm>
            </p:contentPart>
          </mc:Choice>
          <mc:Fallback>
            <p:pic>
              <p:nvPicPr>
                <p:cNvPr id="71" name="Ink 70">
                  <a:extLst>
                    <a:ext uri="{FF2B5EF4-FFF2-40B4-BE49-F238E27FC236}">
                      <a16:creationId xmlns:a16="http://schemas.microsoft.com/office/drawing/2014/main" id="{15AAF5C3-15CB-99F8-AC09-0D62F80A5203}"/>
                    </a:ext>
                  </a:extLst>
                </p:cNvPr>
                <p:cNvPicPr/>
                <p:nvPr/>
              </p:nvPicPr>
              <p:blipFill>
                <a:blip r:embed="rId125"/>
                <a:stretch>
                  <a:fillRect/>
                </a:stretch>
              </p:blipFill>
              <p:spPr>
                <a:xfrm>
                  <a:off x="9417172" y="1775542"/>
                  <a:ext cx="215280" cy="35676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2" name="Ink 71">
                  <a:extLst>
                    <a:ext uri="{FF2B5EF4-FFF2-40B4-BE49-F238E27FC236}">
                      <a16:creationId xmlns:a16="http://schemas.microsoft.com/office/drawing/2014/main" id="{ABE2BA3C-17F8-2CFA-6783-E554DEBB484B}"/>
                    </a:ext>
                  </a:extLst>
                </p14:cNvPr>
                <p14:cNvContentPartPr/>
                <p14:nvPr/>
              </p14:nvContentPartPr>
              <p14:xfrm>
                <a:off x="9475132" y="1885702"/>
                <a:ext cx="116640" cy="35280"/>
              </p14:xfrm>
            </p:contentPart>
          </mc:Choice>
          <mc:Fallback>
            <p:pic>
              <p:nvPicPr>
                <p:cNvPr id="72" name="Ink 71">
                  <a:extLst>
                    <a:ext uri="{FF2B5EF4-FFF2-40B4-BE49-F238E27FC236}">
                      <a16:creationId xmlns:a16="http://schemas.microsoft.com/office/drawing/2014/main" id="{ABE2BA3C-17F8-2CFA-6783-E554DEBB484B}"/>
                    </a:ext>
                  </a:extLst>
                </p:cNvPr>
                <p:cNvPicPr/>
                <p:nvPr/>
              </p:nvPicPr>
              <p:blipFill>
                <a:blip r:embed="rId127"/>
                <a:stretch>
                  <a:fillRect/>
                </a:stretch>
              </p:blipFill>
              <p:spPr>
                <a:xfrm>
                  <a:off x="9466492" y="1877062"/>
                  <a:ext cx="13428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3" name="Ink 72">
                  <a:extLst>
                    <a:ext uri="{FF2B5EF4-FFF2-40B4-BE49-F238E27FC236}">
                      <a16:creationId xmlns:a16="http://schemas.microsoft.com/office/drawing/2014/main" id="{7584D567-7E90-FCE7-6449-6677967E3168}"/>
                    </a:ext>
                  </a:extLst>
                </p14:cNvPr>
                <p14:cNvContentPartPr/>
                <p14:nvPr/>
              </p14:nvContentPartPr>
              <p14:xfrm>
                <a:off x="9703012" y="1786342"/>
                <a:ext cx="146880" cy="399960"/>
              </p14:xfrm>
            </p:contentPart>
          </mc:Choice>
          <mc:Fallback>
            <p:pic>
              <p:nvPicPr>
                <p:cNvPr id="73" name="Ink 72">
                  <a:extLst>
                    <a:ext uri="{FF2B5EF4-FFF2-40B4-BE49-F238E27FC236}">
                      <a16:creationId xmlns:a16="http://schemas.microsoft.com/office/drawing/2014/main" id="{7584D567-7E90-FCE7-6449-6677967E3168}"/>
                    </a:ext>
                  </a:extLst>
                </p:cNvPr>
                <p:cNvPicPr/>
                <p:nvPr/>
              </p:nvPicPr>
              <p:blipFill>
                <a:blip r:embed="rId129"/>
                <a:stretch>
                  <a:fillRect/>
                </a:stretch>
              </p:blipFill>
              <p:spPr>
                <a:xfrm>
                  <a:off x="9694012" y="1777342"/>
                  <a:ext cx="164520" cy="41760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4" name="Ink 73">
                  <a:extLst>
                    <a:ext uri="{FF2B5EF4-FFF2-40B4-BE49-F238E27FC236}">
                      <a16:creationId xmlns:a16="http://schemas.microsoft.com/office/drawing/2014/main" id="{7855A294-80B3-DC54-3FD4-4ADFF3EB029D}"/>
                    </a:ext>
                  </a:extLst>
                </p14:cNvPr>
                <p14:cNvContentPartPr/>
                <p14:nvPr/>
              </p14:nvContentPartPr>
              <p14:xfrm>
                <a:off x="8358052" y="1656382"/>
                <a:ext cx="187560" cy="12960"/>
              </p14:xfrm>
            </p:contentPart>
          </mc:Choice>
          <mc:Fallback>
            <p:pic>
              <p:nvPicPr>
                <p:cNvPr id="74" name="Ink 73">
                  <a:extLst>
                    <a:ext uri="{FF2B5EF4-FFF2-40B4-BE49-F238E27FC236}">
                      <a16:creationId xmlns:a16="http://schemas.microsoft.com/office/drawing/2014/main" id="{7855A294-80B3-DC54-3FD4-4ADFF3EB029D}"/>
                    </a:ext>
                  </a:extLst>
                </p:cNvPr>
                <p:cNvPicPr/>
                <p:nvPr/>
              </p:nvPicPr>
              <p:blipFill>
                <a:blip r:embed="rId131"/>
                <a:stretch>
                  <a:fillRect/>
                </a:stretch>
              </p:blipFill>
              <p:spPr>
                <a:xfrm>
                  <a:off x="8349412" y="1647382"/>
                  <a:ext cx="20520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5" name="Ink 74">
                  <a:extLst>
                    <a:ext uri="{FF2B5EF4-FFF2-40B4-BE49-F238E27FC236}">
                      <a16:creationId xmlns:a16="http://schemas.microsoft.com/office/drawing/2014/main" id="{47E4A373-D5CD-F89F-9EE2-A34CC3EAAA21}"/>
                    </a:ext>
                  </a:extLst>
                </p14:cNvPr>
                <p14:cNvContentPartPr/>
                <p14:nvPr/>
              </p14:nvContentPartPr>
              <p14:xfrm>
                <a:off x="8327812" y="1745302"/>
                <a:ext cx="160560" cy="10080"/>
              </p14:xfrm>
            </p:contentPart>
          </mc:Choice>
          <mc:Fallback>
            <p:pic>
              <p:nvPicPr>
                <p:cNvPr id="75" name="Ink 74">
                  <a:extLst>
                    <a:ext uri="{FF2B5EF4-FFF2-40B4-BE49-F238E27FC236}">
                      <a16:creationId xmlns:a16="http://schemas.microsoft.com/office/drawing/2014/main" id="{47E4A373-D5CD-F89F-9EE2-A34CC3EAAA21}"/>
                    </a:ext>
                  </a:extLst>
                </p:cNvPr>
                <p:cNvPicPr/>
                <p:nvPr/>
              </p:nvPicPr>
              <p:blipFill>
                <a:blip r:embed="rId133"/>
                <a:stretch>
                  <a:fillRect/>
                </a:stretch>
              </p:blipFill>
              <p:spPr>
                <a:xfrm>
                  <a:off x="8318812" y="1736302"/>
                  <a:ext cx="17820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76" name="Ink 75">
                  <a:extLst>
                    <a:ext uri="{FF2B5EF4-FFF2-40B4-BE49-F238E27FC236}">
                      <a16:creationId xmlns:a16="http://schemas.microsoft.com/office/drawing/2014/main" id="{F15491A7-10C2-A0B6-53E0-1F8767E1CFDA}"/>
                    </a:ext>
                  </a:extLst>
                </p14:cNvPr>
                <p14:cNvContentPartPr/>
                <p14:nvPr/>
              </p14:nvContentPartPr>
              <p14:xfrm>
                <a:off x="8340052" y="1800022"/>
                <a:ext cx="150840" cy="129600"/>
              </p14:xfrm>
            </p:contentPart>
          </mc:Choice>
          <mc:Fallback>
            <p:pic>
              <p:nvPicPr>
                <p:cNvPr id="76" name="Ink 75">
                  <a:extLst>
                    <a:ext uri="{FF2B5EF4-FFF2-40B4-BE49-F238E27FC236}">
                      <a16:creationId xmlns:a16="http://schemas.microsoft.com/office/drawing/2014/main" id="{F15491A7-10C2-A0B6-53E0-1F8767E1CFDA}"/>
                    </a:ext>
                  </a:extLst>
                </p:cNvPr>
                <p:cNvPicPr/>
                <p:nvPr/>
              </p:nvPicPr>
              <p:blipFill>
                <a:blip r:embed="rId135"/>
                <a:stretch>
                  <a:fillRect/>
                </a:stretch>
              </p:blipFill>
              <p:spPr>
                <a:xfrm>
                  <a:off x="8331052" y="1791022"/>
                  <a:ext cx="16848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77" name="Ink 76">
                  <a:extLst>
                    <a:ext uri="{FF2B5EF4-FFF2-40B4-BE49-F238E27FC236}">
                      <a16:creationId xmlns:a16="http://schemas.microsoft.com/office/drawing/2014/main" id="{E7C0B759-AF7E-5A1D-27BE-057BBA648729}"/>
                    </a:ext>
                  </a:extLst>
                </p14:cNvPr>
                <p14:cNvContentPartPr/>
                <p14:nvPr/>
              </p14:nvContentPartPr>
              <p14:xfrm>
                <a:off x="8247892" y="2097742"/>
                <a:ext cx="208800" cy="56880"/>
              </p14:xfrm>
            </p:contentPart>
          </mc:Choice>
          <mc:Fallback>
            <p:pic>
              <p:nvPicPr>
                <p:cNvPr id="77" name="Ink 76">
                  <a:extLst>
                    <a:ext uri="{FF2B5EF4-FFF2-40B4-BE49-F238E27FC236}">
                      <a16:creationId xmlns:a16="http://schemas.microsoft.com/office/drawing/2014/main" id="{E7C0B759-AF7E-5A1D-27BE-057BBA648729}"/>
                    </a:ext>
                  </a:extLst>
                </p:cNvPr>
                <p:cNvPicPr/>
                <p:nvPr/>
              </p:nvPicPr>
              <p:blipFill>
                <a:blip r:embed="rId137"/>
                <a:stretch>
                  <a:fillRect/>
                </a:stretch>
              </p:blipFill>
              <p:spPr>
                <a:xfrm>
                  <a:off x="8238892" y="2088742"/>
                  <a:ext cx="22644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78" name="Ink 77">
                  <a:extLst>
                    <a:ext uri="{FF2B5EF4-FFF2-40B4-BE49-F238E27FC236}">
                      <a16:creationId xmlns:a16="http://schemas.microsoft.com/office/drawing/2014/main" id="{8ECE5223-6A23-53C8-B21D-C1CD78FEC8E1}"/>
                    </a:ext>
                  </a:extLst>
                </p14:cNvPr>
                <p14:cNvContentPartPr/>
                <p14:nvPr/>
              </p14:nvContentPartPr>
              <p14:xfrm>
                <a:off x="8266252" y="2184502"/>
                <a:ext cx="213840" cy="16560"/>
              </p14:xfrm>
            </p:contentPart>
          </mc:Choice>
          <mc:Fallback>
            <p:pic>
              <p:nvPicPr>
                <p:cNvPr id="78" name="Ink 77">
                  <a:extLst>
                    <a:ext uri="{FF2B5EF4-FFF2-40B4-BE49-F238E27FC236}">
                      <a16:creationId xmlns:a16="http://schemas.microsoft.com/office/drawing/2014/main" id="{8ECE5223-6A23-53C8-B21D-C1CD78FEC8E1}"/>
                    </a:ext>
                  </a:extLst>
                </p:cNvPr>
                <p:cNvPicPr/>
                <p:nvPr/>
              </p:nvPicPr>
              <p:blipFill>
                <a:blip r:embed="rId139"/>
                <a:stretch>
                  <a:fillRect/>
                </a:stretch>
              </p:blipFill>
              <p:spPr>
                <a:xfrm>
                  <a:off x="8257252" y="2175862"/>
                  <a:ext cx="23148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1" name="Ink 80">
                  <a:extLst>
                    <a:ext uri="{FF2B5EF4-FFF2-40B4-BE49-F238E27FC236}">
                      <a16:creationId xmlns:a16="http://schemas.microsoft.com/office/drawing/2014/main" id="{C010A29F-ED0A-763E-960A-7E840894380E}"/>
                    </a:ext>
                  </a:extLst>
                </p14:cNvPr>
                <p14:cNvContentPartPr/>
                <p14:nvPr/>
              </p14:nvContentPartPr>
              <p14:xfrm>
                <a:off x="8100292" y="1589062"/>
                <a:ext cx="317520" cy="705240"/>
              </p14:xfrm>
            </p:contentPart>
          </mc:Choice>
          <mc:Fallback>
            <p:pic>
              <p:nvPicPr>
                <p:cNvPr id="81" name="Ink 80">
                  <a:extLst>
                    <a:ext uri="{FF2B5EF4-FFF2-40B4-BE49-F238E27FC236}">
                      <a16:creationId xmlns:a16="http://schemas.microsoft.com/office/drawing/2014/main" id="{C010A29F-ED0A-763E-960A-7E840894380E}"/>
                    </a:ext>
                  </a:extLst>
                </p:cNvPr>
                <p:cNvPicPr/>
                <p:nvPr/>
              </p:nvPicPr>
              <p:blipFill>
                <a:blip r:embed="rId141"/>
                <a:stretch>
                  <a:fillRect/>
                </a:stretch>
              </p:blipFill>
              <p:spPr>
                <a:xfrm>
                  <a:off x="8091652" y="1580422"/>
                  <a:ext cx="335160" cy="72288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2" name="Ink 81">
                  <a:extLst>
                    <a:ext uri="{FF2B5EF4-FFF2-40B4-BE49-F238E27FC236}">
                      <a16:creationId xmlns:a16="http://schemas.microsoft.com/office/drawing/2014/main" id="{82432ED0-6C28-8ECF-72EE-B851DA2E08AC}"/>
                    </a:ext>
                  </a:extLst>
                </p14:cNvPr>
                <p14:cNvContentPartPr/>
                <p14:nvPr/>
              </p14:nvContentPartPr>
              <p14:xfrm>
                <a:off x="7446892" y="1909102"/>
                <a:ext cx="994680" cy="1811160"/>
              </p14:xfrm>
            </p:contentPart>
          </mc:Choice>
          <mc:Fallback>
            <p:pic>
              <p:nvPicPr>
                <p:cNvPr id="82" name="Ink 81">
                  <a:extLst>
                    <a:ext uri="{FF2B5EF4-FFF2-40B4-BE49-F238E27FC236}">
                      <a16:creationId xmlns:a16="http://schemas.microsoft.com/office/drawing/2014/main" id="{82432ED0-6C28-8ECF-72EE-B851DA2E08AC}"/>
                    </a:ext>
                  </a:extLst>
                </p:cNvPr>
                <p:cNvPicPr/>
                <p:nvPr/>
              </p:nvPicPr>
              <p:blipFill>
                <a:blip r:embed="rId143"/>
                <a:stretch>
                  <a:fillRect/>
                </a:stretch>
              </p:blipFill>
              <p:spPr>
                <a:xfrm>
                  <a:off x="7438252" y="1900462"/>
                  <a:ext cx="1012320" cy="182880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3" name="Ink 82">
                  <a:extLst>
                    <a:ext uri="{FF2B5EF4-FFF2-40B4-BE49-F238E27FC236}">
                      <a16:creationId xmlns:a16="http://schemas.microsoft.com/office/drawing/2014/main" id="{31E9FB4A-E90F-4001-EB1B-FFAFDDF7B185}"/>
                    </a:ext>
                  </a:extLst>
                </p14:cNvPr>
                <p14:cNvContentPartPr/>
                <p14:nvPr/>
              </p14:nvContentPartPr>
              <p14:xfrm>
                <a:off x="8224852" y="3559342"/>
                <a:ext cx="241560" cy="192600"/>
              </p14:xfrm>
            </p:contentPart>
          </mc:Choice>
          <mc:Fallback>
            <p:pic>
              <p:nvPicPr>
                <p:cNvPr id="83" name="Ink 82">
                  <a:extLst>
                    <a:ext uri="{FF2B5EF4-FFF2-40B4-BE49-F238E27FC236}">
                      <a16:creationId xmlns:a16="http://schemas.microsoft.com/office/drawing/2014/main" id="{31E9FB4A-E90F-4001-EB1B-FFAFDDF7B185}"/>
                    </a:ext>
                  </a:extLst>
                </p:cNvPr>
                <p:cNvPicPr/>
                <p:nvPr/>
              </p:nvPicPr>
              <p:blipFill>
                <a:blip r:embed="rId145"/>
                <a:stretch>
                  <a:fillRect/>
                </a:stretch>
              </p:blipFill>
              <p:spPr>
                <a:xfrm>
                  <a:off x="8215852" y="3550342"/>
                  <a:ext cx="25920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4" name="Ink 83">
                  <a:extLst>
                    <a:ext uri="{FF2B5EF4-FFF2-40B4-BE49-F238E27FC236}">
                      <a16:creationId xmlns:a16="http://schemas.microsoft.com/office/drawing/2014/main" id="{EC821F3A-EA6A-6EBB-C08A-E60D38D47E31}"/>
                    </a:ext>
                  </a:extLst>
                </p14:cNvPr>
                <p14:cNvContentPartPr/>
                <p14:nvPr/>
              </p14:nvContentPartPr>
              <p14:xfrm>
                <a:off x="8740732" y="3559702"/>
                <a:ext cx="327240" cy="186120"/>
              </p14:xfrm>
            </p:contentPart>
          </mc:Choice>
          <mc:Fallback>
            <p:pic>
              <p:nvPicPr>
                <p:cNvPr id="84" name="Ink 83">
                  <a:extLst>
                    <a:ext uri="{FF2B5EF4-FFF2-40B4-BE49-F238E27FC236}">
                      <a16:creationId xmlns:a16="http://schemas.microsoft.com/office/drawing/2014/main" id="{EC821F3A-EA6A-6EBB-C08A-E60D38D47E31}"/>
                    </a:ext>
                  </a:extLst>
                </p:cNvPr>
                <p:cNvPicPr/>
                <p:nvPr/>
              </p:nvPicPr>
              <p:blipFill>
                <a:blip r:embed="rId147"/>
                <a:stretch>
                  <a:fillRect/>
                </a:stretch>
              </p:blipFill>
              <p:spPr>
                <a:xfrm>
                  <a:off x="8731732" y="3550702"/>
                  <a:ext cx="344880" cy="203760"/>
                </a:xfrm>
                <a:prstGeom prst="rect">
                  <a:avLst/>
                </a:prstGeom>
              </p:spPr>
            </p:pic>
          </mc:Fallback>
        </mc:AlternateContent>
      </p:grpSp>
    </p:spTree>
    <p:extLst>
      <p:ext uri="{BB962C8B-B14F-4D97-AF65-F5344CB8AC3E}">
        <p14:creationId xmlns:p14="http://schemas.microsoft.com/office/powerpoint/2010/main" val="3351458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6" name="Google Shape;1066;p37"/>
          <p:cNvSpPr txBox="1"/>
          <p:nvPr/>
        </p:nvSpPr>
        <p:spPr>
          <a:xfrm>
            <a:off x="224979" y="788088"/>
            <a:ext cx="11806237" cy="3970318"/>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SQL Script is a programming language used inside databases, which is an advance version of plain SQL. It is the last option to improve performance of our applications and achieve code to data paradigm by </a:t>
            </a:r>
            <a:r>
              <a:rPr kumimoji="0" lang="en-US" sz="1800" b="1" i="0" u="none" strike="noStrike" kern="0" cap="none" spc="0" normalizeH="0" baseline="0" noProof="0" dirty="0">
                <a:ln>
                  <a:noFill/>
                </a:ln>
                <a:solidFill>
                  <a:srgbClr val="000000"/>
                </a:solidFill>
                <a:effectLst/>
                <a:uLnTx/>
                <a:uFillTx/>
                <a:latin typeface="Calibri"/>
                <a:ea typeface="Calibri"/>
                <a:cs typeface="Calibri"/>
                <a:sym typeface="Calibri"/>
              </a:rPr>
              <a:t>code-push-down.</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Calibri"/>
                <a:ea typeface="Calibri"/>
                <a:cs typeface="Calibri"/>
                <a:sym typeface="Calibri"/>
              </a:rPr>
              <a:t>Why SQL Script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In the past we used to Fetch the data in ABAP, Loop over the data, Process the data and then write data back to database. We want to fully leverage the computational powers of SAP HANA, hence using SQL script we can achieve it. All our data intensive logic which we write using ABAP can now be pushed down to HANA DB using SQL Script.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sng" strike="noStrike" kern="0" cap="none" spc="0" normalizeH="0" baseline="0" noProof="0" dirty="0">
                <a:ln>
                  <a:noFill/>
                </a:ln>
                <a:solidFill>
                  <a:srgbClr val="000000"/>
                </a:solidFill>
                <a:effectLst/>
                <a:uLnTx/>
                <a:uFillTx/>
                <a:latin typeface="Calibri"/>
                <a:ea typeface="Calibri"/>
                <a:cs typeface="Calibri"/>
                <a:sym typeface="Calibri"/>
                <a:hlinkClick r:id="rId3">
                  <a:extLst>
                    <a:ext uri="{A12FA001-AC4F-418D-AE19-62706E023703}">
                      <ahyp:hlinkClr xmlns:ahyp="http://schemas.microsoft.com/office/drawing/2018/hyperlinkcolor" val="tx"/>
                    </a:ext>
                  </a:extLst>
                </a:hlinkClick>
              </a:rPr>
              <a:t>https://help.sap.com/docs/SAP_HANA_PLATFORM?locale=en-US&amp;task=use_task</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Noto Sans Symbols"/>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SQL Script is not case-sensitive and every line ends with semi-colon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Noto Sans Symbols"/>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We can use the code constructs like IF, ELSE, LOOP, FOR, WHILE, RAISE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Noto Sans Symbols"/>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When we create variables, they are assigned with null value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Noto Sans Symbols"/>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 = is comparison operator and := is the assignment operator. We can assign the value to variable using the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var</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val</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but when we use the variable in the code, we use value of (:) operator to use a variable.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Noto Sans Symbols"/>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When we assign the a query to a variable, the variable will allocate memory automatically</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067" name="Google Shape;1067;p37"/>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SQL Scripting</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sp>
        <p:nvSpPr>
          <p:cNvPr id="7" name="Google Shape;552;p2"/>
          <p:cNvSpPr txBox="1"/>
          <p:nvPr/>
        </p:nvSpPr>
        <p:spPr>
          <a:xfrm>
            <a:off x="9527526" y="6551489"/>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7" name="Google Shape;1057;p36"/>
          <p:cNvSpPr txBox="1"/>
          <p:nvPr/>
        </p:nvSpPr>
        <p:spPr>
          <a:xfrm>
            <a:off x="224979" y="1262371"/>
            <a:ext cx="11806237" cy="4524315"/>
          </a:xfrm>
          <a:prstGeom prst="rect">
            <a:avLst/>
          </a:prstGeom>
          <a:noFill/>
          <a:ln>
            <a:noFill/>
          </a:ln>
        </p:spPr>
        <p:txBody>
          <a:bodyPr spcFirstLastPara="1" wrap="square" lIns="91425" tIns="45700" rIns="91425" bIns="45700" anchor="t" anchorCtr="0">
            <a:spAutoFit/>
          </a:bodyPr>
          <a:lstStyle/>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Sometimes, the CDS performance is not suitable for our use case and we need more complex technique to process our data deep into database to get best performance using code-to-data paradigm</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We want to use database specific features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CDS views have limitations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CDS views cannot be debugged</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Overcome the disadvantages of CDS where we need to branch output of one Queries to another</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We cannot write imperative logic using CDS – IF, ELSE, LOOP, WHITE, EXCEPTION etc.</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CDS also does a strict type check while writing joins and associations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An AMDP is: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 static function in ABAP class marked with marker interface IF_AMDP_MARKER_HDB</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 function can only have Import and Export parameters and all parameters must be passed by value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We cannot use complex data types (deep)</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Any DB table which we plan to use with AMDP should be added to </a:t>
            </a:r>
            <a:r>
              <a:rPr kumimoji="0" lang="en-US" sz="1800" b="1" i="0" u="none" strike="noStrike" kern="0" cap="none" spc="0" normalizeH="0" baseline="0" noProof="0" dirty="0">
                <a:ln>
                  <a:noFill/>
                </a:ln>
                <a:solidFill>
                  <a:srgbClr val="000000"/>
                </a:solidFill>
                <a:effectLst/>
                <a:uLnTx/>
                <a:uFillTx/>
                <a:latin typeface="Calibri"/>
                <a:ea typeface="Calibri"/>
                <a:cs typeface="Calibri"/>
                <a:sym typeface="Calibri"/>
              </a:rPr>
              <a:t>using </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clause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When we run the AMDP, A procedure gets created inside the DB</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All the code will be written in SQL scripting programming language which will be pushed into the database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Since we directly execute AMDP in DB, there is no automatic client handling</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058" name="Google Shape;1058;p36"/>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AMDP – ABAP managed Data procedure</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sp>
        <p:nvSpPr>
          <p:cNvPr id="7" name="Google Shape;552;p2"/>
          <p:cNvSpPr txBox="1"/>
          <p:nvPr/>
        </p:nvSpPr>
        <p:spPr>
          <a:xfrm>
            <a:off x="9527526" y="6551489"/>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76">
      <a:dk1>
        <a:srgbClr val="000000"/>
      </a:dk1>
      <a:lt1>
        <a:srgbClr val="FFFFFF"/>
      </a:lt1>
      <a:dk2>
        <a:srgbClr val="1F497D"/>
      </a:dk2>
      <a:lt2>
        <a:srgbClr val="EEECE1"/>
      </a:lt2>
      <a:accent1>
        <a:srgbClr val="BDBDBD"/>
      </a:accent1>
      <a:accent2>
        <a:srgbClr val="98C536"/>
      </a:accent2>
      <a:accent3>
        <a:srgbClr val="6D6D6D"/>
      </a:accent3>
      <a:accent4>
        <a:srgbClr val="1767AC"/>
      </a:accent4>
      <a:accent5>
        <a:srgbClr val="E5E6E8"/>
      </a:accent5>
      <a:accent6>
        <a:srgbClr val="99C274"/>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2377</TotalTime>
  <Words>4711</Words>
  <Application>Microsoft Office PowerPoint</Application>
  <PresentationFormat>Custom</PresentationFormat>
  <Paragraphs>485</Paragraphs>
  <Slides>55</Slides>
  <Notes>42</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55</vt:i4>
      </vt:variant>
    </vt:vector>
  </HeadingPairs>
  <TitlesOfParts>
    <vt:vector size="70" baseType="lpstr">
      <vt:lpstr>Arial Black</vt:lpstr>
      <vt:lpstr>Cambria</vt:lpstr>
      <vt:lpstr>Arial</vt:lpstr>
      <vt:lpstr>Corben</vt:lpstr>
      <vt:lpstr>Open Sans</vt:lpstr>
      <vt:lpstr>Segoe UI</vt:lpstr>
      <vt:lpstr>Calibri</vt:lpstr>
      <vt:lpstr>Segoe UI Light</vt:lpstr>
      <vt:lpstr>Noto Sans Symbols</vt:lpstr>
      <vt:lpstr>Cooper Black</vt:lpstr>
      <vt:lpstr>Quattrocento Sans</vt:lpstr>
      <vt:lpstr>Office Theme</vt:lpstr>
      <vt:lpstr>2_Office Theme</vt:lpstr>
      <vt:lpstr>3_Office Theme</vt:lpstr>
      <vt:lpstr>4_Office Theme</vt:lpstr>
      <vt:lpstr>SAP BTP ABAP  on Cloud / RAP  Training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Evolution of ABAP Programming Model</vt:lpstr>
      <vt:lpstr>Restful ABAP Programming</vt:lpstr>
      <vt:lpstr>Restful ABAP Programming</vt:lpstr>
      <vt:lpstr>PowerPoint Presentation</vt:lpstr>
      <vt:lpstr>PowerPoint Presentation</vt:lpstr>
      <vt:lpstr>RAP – The Big picture</vt:lpstr>
      <vt:lpstr>What is a Business Object</vt:lpstr>
      <vt:lpstr>Types of Implementation (Scenario) </vt:lpstr>
      <vt:lpstr>BO Runtime Implementation Types</vt:lpstr>
      <vt:lpstr>Explanation of Flight Data Model</vt:lpstr>
      <vt:lpstr>PowerPoint Presentation</vt:lpstr>
      <vt:lpstr>PowerPoint Presentation</vt:lpstr>
      <vt:lpstr>PowerPoint Presentation</vt:lpstr>
      <vt:lpstr>PowerPoint Presentation</vt:lpstr>
      <vt:lpstr>Types of Implementation (Scenario)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Annotation Documentation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ABAP ON CLOUD  RESTFUL APPLICATION  PROGRAMMING EMBEDDED STEAMPUNK TRAINING</dc:title>
  <dc:creator>anurag</dc:creator>
  <cp:lastModifiedBy>Anubhav Oberoy</cp:lastModifiedBy>
  <cp:revision>55</cp:revision>
  <dcterms:created xsi:type="dcterms:W3CDTF">2023-10-03T21:33:12Z</dcterms:created>
  <dcterms:modified xsi:type="dcterms:W3CDTF">2024-11-29T01:36:46Z</dcterms:modified>
</cp:coreProperties>
</file>